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data20.xml" ContentType="application/vnd.openxmlformats-officedocument.drawingml.diagramData+xml"/>
  <Override PartName="/ppt/diagrams/drawing18.xml" ContentType="application/vnd.ms-office.drawingml.diagramDrawing+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layout13.xml" ContentType="application/vnd.openxmlformats-officedocument.drawingml.diagramLayout+xml"/>
  <Override PartName="/ppt/diagrams/quickStyle20.xml" ContentType="application/vnd.openxmlformats-officedocument.drawingml.diagramStyle+xml"/>
  <Override PartName="/ppt/diagrams/drawing7.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colors16.xml" ContentType="application/vnd.openxmlformats-officedocument.drawingml.diagramColors+xml"/>
  <Override PartName="/ppt/diagrams/data18.xml" ContentType="application/vnd.openxmlformats-officedocument.drawingml.diagramData+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diagrams/colors12.xml" ContentType="application/vnd.openxmlformats-officedocument.drawingml.diagramColors+xml"/>
  <Override PartName="/ppt/diagrams/layout20.xml" ContentType="application/vnd.openxmlformats-officedocument.drawingml.diagramLayout+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diagrams/drawing19.xml" ContentType="application/vnd.ms-office.drawingml.diagramDrawing+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layout18.xml" ContentType="application/vnd.openxmlformats-officedocument.drawingml.diagramLayout+xml"/>
  <Override PartName="/ppt/diagrams/drawing15.xml" ContentType="application/vnd.ms-office.drawingml.diagramDrawing+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colors17.xml" ContentType="application/vnd.openxmlformats-officedocument.drawingml.diagramColors+xml"/>
  <Override PartName="/ppt/diagrams/drawing11.xml" ContentType="application/vnd.ms-office.drawingml.diagramDrawing+xml"/>
  <Override PartName="/ppt/slides/slide49.xml" ContentType="application/vnd.openxmlformats-officedocument.presentationml.slide+xml"/>
  <Override PartName="/ppt/diagrams/data19.xml" ContentType="application/vnd.openxmlformats-officedocument.drawingml.diagramData+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diagrams/data11.xml" ContentType="application/vnd.openxmlformats-officedocument.drawingml.diagramData+xml"/>
  <Override PartName="/ppt/diagrams/quickStyle19.xml" ContentType="application/vnd.openxmlformats-officedocument.drawingml.diagramStyl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layout19.xml" ContentType="application/vnd.openxmlformats-officedocument.drawingml.diagramLayout+xml"/>
  <Override PartName="/ppt/diagrams/drawing16.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diagrams/layout15.xml" ContentType="application/vnd.openxmlformats-officedocument.drawingml.diagramLayout+xml"/>
  <Override PartName="/ppt/diagrams/drawing9.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colors18.xml" ContentType="application/vnd.openxmlformats-officedocument.drawingml.diagramColors+xml"/>
  <Override PartName="/ppt/diagrams/drawing12.xml" ContentType="application/vnd.ms-office.drawingml.diagramDrawing+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diagrams/colors14.xml" ContentType="application/vnd.openxmlformats-officedocument.drawingml.diagramColors+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diagrams/colors2.xml" ContentType="application/vnd.openxmlformats-officedocument.drawingml.diagramColors+xml"/>
  <Override PartName="/ppt/notesSlides/notesSlide1.xml" ContentType="application/vnd.openxmlformats-officedocument.presentationml.notesSlide+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slides/slide20.xml" ContentType="application/vnd.openxmlformats-officedocument.presentationml.slide+xml"/>
  <Override PartName="/ppt/diagrams/layout4.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layout16.xml" ContentType="application/vnd.openxmlformats-officedocument.drawingml.diagramLayout+xml"/>
  <Override PartName="/ppt/diagrams/colors19.xml" ContentType="application/vnd.openxmlformats-officedocument.drawingml.diagramColors+xml"/>
  <Override PartName="/ppt/diagrams/drawing13.xml" ContentType="application/vnd.ms-office.drawingml.diagramDrawing+xml"/>
  <Override PartName="/ppt/diagrams/drawing20.xml" ContentType="application/vnd.ms-office.drawingml.diagramDrawing+xml"/>
  <Override PartName="/ppt/diagrams/drawing6.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Default Extension="jpg" ContentType="image/jpeg"/>
  <Override PartName="/ppt/slides/slide29.xml" ContentType="application/vnd.openxmlformats-officedocument.presentationml.slide+xml"/>
  <Override PartName="/ppt/diagrams/data17.xml" ContentType="application/vnd.openxmlformats-officedocument.drawingml.diagramData+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75"/>
  </p:notesMasterIdLst>
  <p:sldIdLst>
    <p:sldId id="256" r:id="rId2"/>
    <p:sldId id="289" r:id="rId3"/>
    <p:sldId id="343" r:id="rId4"/>
    <p:sldId id="338" r:id="rId5"/>
    <p:sldId id="282" r:id="rId6"/>
    <p:sldId id="269" r:id="rId7"/>
    <p:sldId id="283" r:id="rId8"/>
    <p:sldId id="284" r:id="rId9"/>
    <p:sldId id="281" r:id="rId10"/>
    <p:sldId id="337" r:id="rId11"/>
    <p:sldId id="279" r:id="rId12"/>
    <p:sldId id="345" r:id="rId13"/>
    <p:sldId id="271" r:id="rId14"/>
    <p:sldId id="274" r:id="rId15"/>
    <p:sldId id="275" r:id="rId16"/>
    <p:sldId id="290" r:id="rId17"/>
    <p:sldId id="341" r:id="rId18"/>
    <p:sldId id="280" r:id="rId19"/>
    <p:sldId id="305" r:id="rId20"/>
    <p:sldId id="285" r:id="rId21"/>
    <p:sldId id="286" r:id="rId22"/>
    <p:sldId id="288" r:id="rId23"/>
    <p:sldId id="287" r:id="rId24"/>
    <p:sldId id="332" r:id="rId25"/>
    <p:sldId id="260" r:id="rId26"/>
    <p:sldId id="268" r:id="rId27"/>
    <p:sldId id="294" r:id="rId28"/>
    <p:sldId id="302" r:id="rId29"/>
    <p:sldId id="333" r:id="rId30"/>
    <p:sldId id="291" r:id="rId31"/>
    <p:sldId id="334" r:id="rId32"/>
    <p:sldId id="262" r:id="rId33"/>
    <p:sldId id="335" r:id="rId34"/>
    <p:sldId id="264" r:id="rId35"/>
    <p:sldId id="324" r:id="rId36"/>
    <p:sldId id="321" r:id="rId37"/>
    <p:sldId id="292" r:id="rId38"/>
    <p:sldId id="293" r:id="rId39"/>
    <p:sldId id="265" r:id="rId40"/>
    <p:sldId id="266" r:id="rId41"/>
    <p:sldId id="267" r:id="rId42"/>
    <p:sldId id="263" r:id="rId43"/>
    <p:sldId id="336" r:id="rId44"/>
    <p:sldId id="322" r:id="rId45"/>
    <p:sldId id="323" r:id="rId46"/>
    <p:sldId id="295" r:id="rId47"/>
    <p:sldId id="317" r:id="rId48"/>
    <p:sldId id="298" r:id="rId49"/>
    <p:sldId id="299" r:id="rId50"/>
    <p:sldId id="296" r:id="rId51"/>
    <p:sldId id="297" r:id="rId52"/>
    <p:sldId id="300" r:id="rId53"/>
    <p:sldId id="301" r:id="rId54"/>
    <p:sldId id="340" r:id="rId55"/>
    <p:sldId id="303" r:id="rId56"/>
    <p:sldId id="304" r:id="rId57"/>
    <p:sldId id="306" r:id="rId58"/>
    <p:sldId id="313" r:id="rId59"/>
    <p:sldId id="314" r:id="rId60"/>
    <p:sldId id="315" r:id="rId61"/>
    <p:sldId id="346" r:id="rId62"/>
    <p:sldId id="316" r:id="rId63"/>
    <p:sldId id="307" r:id="rId64"/>
    <p:sldId id="308" r:id="rId65"/>
    <p:sldId id="310" r:id="rId66"/>
    <p:sldId id="309" r:id="rId67"/>
    <p:sldId id="318" r:id="rId68"/>
    <p:sldId id="311" r:id="rId69"/>
    <p:sldId id="319" r:id="rId70"/>
    <p:sldId id="312" r:id="rId71"/>
    <p:sldId id="327" r:id="rId72"/>
    <p:sldId id="328" r:id="rId73"/>
    <p:sldId id="329" r:id="rId7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2" d="100"/>
          <a:sy n="72" d="100"/>
        </p:scale>
        <p:origin x="-858"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_rels/data13.xml.rels><?xml version="1.0" encoding="UTF-8" standalone="yes"?>
<Relationships xmlns="http://schemas.openxmlformats.org/package/2006/relationships"><Relationship Id="rId1" Type="http://schemas.openxmlformats.org/officeDocument/2006/relationships/image" Target="../media/image26.jpeg"/></Relationships>
</file>

<file path=ppt/diagrams/_rels/drawing13.xml.rels><?xml version="1.0" encoding="UTF-8" standalone="yes"?>
<Relationships xmlns="http://schemas.openxmlformats.org/package/2006/relationships"><Relationship Id="rId1" Type="http://schemas.openxmlformats.org/officeDocument/2006/relationships/image" Target="../media/image26.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358DA1-693E-4A6B-9F04-1151A7264849}"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fr-FR"/>
        </a:p>
      </dgm:t>
    </dgm:pt>
    <dgm:pt modelId="{16F48ACB-BA85-4B39-9C7B-8B2D887CFF74}">
      <dgm:prSet phldrT="[Texte]"/>
      <dgm:spPr/>
      <dgm:t>
        <a:bodyPr/>
        <a:lstStyle/>
        <a:p>
          <a:r>
            <a:rPr lang="fr-FR" dirty="0" smtClean="0"/>
            <a:t>Nation </a:t>
          </a:r>
        </a:p>
      </dgm:t>
    </dgm:pt>
    <dgm:pt modelId="{61FBE148-8A3E-4A50-A295-78B61EC1291E}" type="parTrans" cxnId="{934D46E8-EE5D-4570-B0D4-02D1BA571ED2}">
      <dgm:prSet/>
      <dgm:spPr/>
      <dgm:t>
        <a:bodyPr/>
        <a:lstStyle/>
        <a:p>
          <a:endParaRPr lang="fr-FR"/>
        </a:p>
      </dgm:t>
    </dgm:pt>
    <dgm:pt modelId="{C2B21375-2D0F-470D-81D7-E28C67C9FA29}" type="sibTrans" cxnId="{934D46E8-EE5D-4570-B0D4-02D1BA571ED2}">
      <dgm:prSet/>
      <dgm:spPr/>
      <dgm:t>
        <a:bodyPr/>
        <a:lstStyle/>
        <a:p>
          <a:endParaRPr lang="fr-FR"/>
        </a:p>
      </dgm:t>
    </dgm:pt>
    <dgm:pt modelId="{3EEB1BEB-0B7D-4635-98D2-F52CE6DDF092}">
      <dgm:prSet phldrT="[Texte]"/>
      <dgm:spPr/>
      <dgm:t>
        <a:bodyPr/>
        <a:lstStyle/>
        <a:p>
          <a:r>
            <a:rPr lang="fr-FR" dirty="0" smtClean="0"/>
            <a:t>Un territoire</a:t>
          </a:r>
          <a:endParaRPr lang="fr-FR" dirty="0"/>
        </a:p>
      </dgm:t>
    </dgm:pt>
    <dgm:pt modelId="{F98247DA-8658-477F-85E1-A847BB7A110D}" type="parTrans" cxnId="{3855DE9E-21F7-4980-ADF6-A694E4B75C2F}">
      <dgm:prSet/>
      <dgm:spPr/>
      <dgm:t>
        <a:bodyPr/>
        <a:lstStyle/>
        <a:p>
          <a:endParaRPr lang="fr-FR"/>
        </a:p>
      </dgm:t>
    </dgm:pt>
    <dgm:pt modelId="{F295A32A-70EB-45AE-8390-E64F52CA15CA}" type="sibTrans" cxnId="{3855DE9E-21F7-4980-ADF6-A694E4B75C2F}">
      <dgm:prSet/>
      <dgm:spPr/>
      <dgm:t>
        <a:bodyPr/>
        <a:lstStyle/>
        <a:p>
          <a:endParaRPr lang="fr-FR"/>
        </a:p>
      </dgm:t>
    </dgm:pt>
    <dgm:pt modelId="{98412071-E9AD-4024-A3CF-7658FB0B85C2}">
      <dgm:prSet phldrT="[Texte]"/>
      <dgm:spPr/>
      <dgm:t>
        <a:bodyPr/>
        <a:lstStyle/>
        <a:p>
          <a:r>
            <a:rPr lang="fr-FR" dirty="0" smtClean="0"/>
            <a:t>Une</a:t>
          </a:r>
          <a:r>
            <a:rPr lang="fr-FR" baseline="0" dirty="0" smtClean="0"/>
            <a:t> ethnie</a:t>
          </a:r>
          <a:endParaRPr lang="fr-FR" dirty="0"/>
        </a:p>
      </dgm:t>
    </dgm:pt>
    <dgm:pt modelId="{7EE54CD1-B302-4993-81EF-C46B76A9E3EC}" type="parTrans" cxnId="{9620F3E1-10B4-46D4-BC22-95A5F3D77B1C}">
      <dgm:prSet/>
      <dgm:spPr/>
      <dgm:t>
        <a:bodyPr/>
        <a:lstStyle/>
        <a:p>
          <a:endParaRPr lang="fr-FR"/>
        </a:p>
      </dgm:t>
    </dgm:pt>
    <dgm:pt modelId="{77B1ABBE-8B1D-4804-8896-0FC495173136}" type="sibTrans" cxnId="{9620F3E1-10B4-46D4-BC22-95A5F3D77B1C}">
      <dgm:prSet/>
      <dgm:spPr/>
      <dgm:t>
        <a:bodyPr/>
        <a:lstStyle/>
        <a:p>
          <a:endParaRPr lang="fr-FR"/>
        </a:p>
      </dgm:t>
    </dgm:pt>
    <dgm:pt modelId="{5D448D95-E0EF-4A03-93C7-CF3DD86E8BFD}">
      <dgm:prSet phldrT="[Texte]"/>
      <dgm:spPr/>
      <dgm:t>
        <a:bodyPr/>
        <a:lstStyle/>
        <a:p>
          <a:r>
            <a:rPr lang="fr-FR" dirty="0" smtClean="0"/>
            <a:t>La langue </a:t>
          </a:r>
          <a:endParaRPr lang="fr-FR" dirty="0"/>
        </a:p>
      </dgm:t>
    </dgm:pt>
    <dgm:pt modelId="{D8F8A6B0-322E-417F-AABE-6896150F10E7}" type="parTrans" cxnId="{13DED3D6-619C-4F4A-8C0C-219D6D2527E4}">
      <dgm:prSet/>
      <dgm:spPr/>
      <dgm:t>
        <a:bodyPr/>
        <a:lstStyle/>
        <a:p>
          <a:endParaRPr lang="fr-FR"/>
        </a:p>
      </dgm:t>
    </dgm:pt>
    <dgm:pt modelId="{4B072FDC-C5EB-49E2-867E-8D83BE01D165}" type="sibTrans" cxnId="{13DED3D6-619C-4F4A-8C0C-219D6D2527E4}">
      <dgm:prSet/>
      <dgm:spPr/>
      <dgm:t>
        <a:bodyPr/>
        <a:lstStyle/>
        <a:p>
          <a:endParaRPr lang="fr-FR"/>
        </a:p>
      </dgm:t>
    </dgm:pt>
    <dgm:pt modelId="{C9FC971C-97A5-4063-B1E5-90AEEEBEAA29}">
      <dgm:prSet phldrT="[Texte]"/>
      <dgm:spPr/>
      <dgm:t>
        <a:bodyPr/>
        <a:lstStyle/>
        <a:p>
          <a:r>
            <a:rPr lang="fr-FR" dirty="0" smtClean="0"/>
            <a:t>La religion</a:t>
          </a:r>
          <a:endParaRPr lang="fr-FR" dirty="0"/>
        </a:p>
      </dgm:t>
    </dgm:pt>
    <dgm:pt modelId="{15498171-EA78-4307-ACCC-25FE8359412A}" type="parTrans" cxnId="{ADF33EA9-F588-49DA-836E-18C2724F86F9}">
      <dgm:prSet/>
      <dgm:spPr/>
      <dgm:t>
        <a:bodyPr/>
        <a:lstStyle/>
        <a:p>
          <a:endParaRPr lang="fr-FR"/>
        </a:p>
      </dgm:t>
    </dgm:pt>
    <dgm:pt modelId="{C8FF9455-9279-4D8C-BAAE-F7A5CD8AF284}" type="sibTrans" cxnId="{ADF33EA9-F588-49DA-836E-18C2724F86F9}">
      <dgm:prSet/>
      <dgm:spPr/>
      <dgm:t>
        <a:bodyPr/>
        <a:lstStyle/>
        <a:p>
          <a:endParaRPr lang="fr-FR"/>
        </a:p>
      </dgm:t>
    </dgm:pt>
    <dgm:pt modelId="{60494762-8679-4393-B56F-B402F19660C0}">
      <dgm:prSet phldrT="[Texte]"/>
      <dgm:spPr/>
      <dgm:t>
        <a:bodyPr/>
        <a:lstStyle/>
        <a:p>
          <a:r>
            <a:rPr lang="fr-FR" dirty="0" smtClean="0"/>
            <a:t>La culture</a:t>
          </a:r>
          <a:endParaRPr lang="fr-FR" dirty="0"/>
        </a:p>
      </dgm:t>
    </dgm:pt>
    <dgm:pt modelId="{75C1E4C3-257B-47AE-B85F-C692BDFFD981}" type="parTrans" cxnId="{297A467F-CB7C-4CC7-BF4A-2BC94A341BE5}">
      <dgm:prSet/>
      <dgm:spPr/>
      <dgm:t>
        <a:bodyPr/>
        <a:lstStyle/>
        <a:p>
          <a:endParaRPr lang="fr-FR"/>
        </a:p>
      </dgm:t>
    </dgm:pt>
    <dgm:pt modelId="{8A0E529B-67AC-4A67-A8E8-84AA5C49600A}" type="sibTrans" cxnId="{297A467F-CB7C-4CC7-BF4A-2BC94A341BE5}">
      <dgm:prSet/>
      <dgm:spPr/>
      <dgm:t>
        <a:bodyPr/>
        <a:lstStyle/>
        <a:p>
          <a:endParaRPr lang="fr-FR"/>
        </a:p>
      </dgm:t>
    </dgm:pt>
    <dgm:pt modelId="{310776A9-06EB-41A3-9A06-FE10FA6E0810}">
      <dgm:prSet phldrT="[Texte]"/>
      <dgm:spPr/>
      <dgm:t>
        <a:bodyPr/>
        <a:lstStyle/>
        <a:p>
          <a:r>
            <a:rPr lang="fr-FR" dirty="0" smtClean="0"/>
            <a:t>L’Etat</a:t>
          </a:r>
        </a:p>
        <a:p>
          <a:endParaRPr lang="fr-FR" dirty="0" smtClean="0"/>
        </a:p>
        <a:p>
          <a:endParaRPr lang="fr-FR" dirty="0" smtClean="0"/>
        </a:p>
        <a:p>
          <a:endParaRPr lang="fr-FR" dirty="0"/>
        </a:p>
      </dgm:t>
    </dgm:pt>
    <dgm:pt modelId="{D4EC332A-3E1A-4736-8DE6-815A25D279A3}" type="parTrans" cxnId="{4D603B7D-8778-4D07-8004-6A94CC828AAB}">
      <dgm:prSet/>
      <dgm:spPr/>
      <dgm:t>
        <a:bodyPr/>
        <a:lstStyle/>
        <a:p>
          <a:endParaRPr lang="fr-FR"/>
        </a:p>
      </dgm:t>
    </dgm:pt>
    <dgm:pt modelId="{554E04F1-4FBF-4C74-91EE-73D33B81F963}" type="sibTrans" cxnId="{4D603B7D-8778-4D07-8004-6A94CC828AAB}">
      <dgm:prSet/>
      <dgm:spPr/>
      <dgm:t>
        <a:bodyPr/>
        <a:lstStyle/>
        <a:p>
          <a:endParaRPr lang="fr-FR"/>
        </a:p>
      </dgm:t>
    </dgm:pt>
    <dgm:pt modelId="{090BAEDA-8CB6-4CD8-9FE8-08D4747B6037}" type="pres">
      <dgm:prSet presAssocID="{19358DA1-693E-4A6B-9F04-1151A7264849}" presName="Name0" presStyleCnt="0">
        <dgm:presLayoutVars>
          <dgm:chMax val="1"/>
          <dgm:dir/>
          <dgm:animLvl val="ctr"/>
          <dgm:resizeHandles val="exact"/>
        </dgm:presLayoutVars>
      </dgm:prSet>
      <dgm:spPr/>
      <dgm:t>
        <a:bodyPr/>
        <a:lstStyle/>
        <a:p>
          <a:endParaRPr lang="fr-FR"/>
        </a:p>
      </dgm:t>
    </dgm:pt>
    <dgm:pt modelId="{C58B4CF5-E5D3-4583-9B92-4EE8C675E971}" type="pres">
      <dgm:prSet presAssocID="{16F48ACB-BA85-4B39-9C7B-8B2D887CFF74}" presName="centerShape" presStyleLbl="node0" presStyleIdx="0" presStyleCnt="1"/>
      <dgm:spPr/>
      <dgm:t>
        <a:bodyPr/>
        <a:lstStyle/>
        <a:p>
          <a:endParaRPr lang="fr-FR"/>
        </a:p>
      </dgm:t>
    </dgm:pt>
    <dgm:pt modelId="{87DB22F1-B9C9-4E1D-BA77-242861B86CE0}" type="pres">
      <dgm:prSet presAssocID="{3EEB1BEB-0B7D-4635-98D2-F52CE6DDF092}" presName="node" presStyleLbl="node1" presStyleIdx="0" presStyleCnt="6">
        <dgm:presLayoutVars>
          <dgm:bulletEnabled val="1"/>
        </dgm:presLayoutVars>
      </dgm:prSet>
      <dgm:spPr/>
      <dgm:t>
        <a:bodyPr/>
        <a:lstStyle/>
        <a:p>
          <a:endParaRPr lang="fr-FR"/>
        </a:p>
      </dgm:t>
    </dgm:pt>
    <dgm:pt modelId="{1D099F30-EC7F-4A19-BA7C-2AF2A77B5BB4}" type="pres">
      <dgm:prSet presAssocID="{3EEB1BEB-0B7D-4635-98D2-F52CE6DDF092}" presName="dummy" presStyleCnt="0"/>
      <dgm:spPr/>
    </dgm:pt>
    <dgm:pt modelId="{40719E33-6FC5-4DEA-8FB6-29579AD6DF5E}" type="pres">
      <dgm:prSet presAssocID="{F295A32A-70EB-45AE-8390-E64F52CA15CA}" presName="sibTrans" presStyleLbl="sibTrans2D1" presStyleIdx="0" presStyleCnt="6"/>
      <dgm:spPr/>
      <dgm:t>
        <a:bodyPr/>
        <a:lstStyle/>
        <a:p>
          <a:endParaRPr lang="fr-FR"/>
        </a:p>
      </dgm:t>
    </dgm:pt>
    <dgm:pt modelId="{0291B4D2-AA06-4625-A41F-567C5F7A2458}" type="pres">
      <dgm:prSet presAssocID="{98412071-E9AD-4024-A3CF-7658FB0B85C2}" presName="node" presStyleLbl="node1" presStyleIdx="1" presStyleCnt="6">
        <dgm:presLayoutVars>
          <dgm:bulletEnabled val="1"/>
        </dgm:presLayoutVars>
      </dgm:prSet>
      <dgm:spPr/>
      <dgm:t>
        <a:bodyPr/>
        <a:lstStyle/>
        <a:p>
          <a:endParaRPr lang="fr-FR"/>
        </a:p>
      </dgm:t>
    </dgm:pt>
    <dgm:pt modelId="{10D9CEEC-F32F-403E-9997-B551B58EE473}" type="pres">
      <dgm:prSet presAssocID="{98412071-E9AD-4024-A3CF-7658FB0B85C2}" presName="dummy" presStyleCnt="0"/>
      <dgm:spPr/>
    </dgm:pt>
    <dgm:pt modelId="{11CA76C7-00BE-48F9-A5FB-4FD7D6657528}" type="pres">
      <dgm:prSet presAssocID="{77B1ABBE-8B1D-4804-8896-0FC495173136}" presName="sibTrans" presStyleLbl="sibTrans2D1" presStyleIdx="1" presStyleCnt="6"/>
      <dgm:spPr/>
      <dgm:t>
        <a:bodyPr/>
        <a:lstStyle/>
        <a:p>
          <a:endParaRPr lang="fr-FR"/>
        </a:p>
      </dgm:t>
    </dgm:pt>
    <dgm:pt modelId="{7BAA17BD-994E-4E25-8F60-BA67B4416EB8}" type="pres">
      <dgm:prSet presAssocID="{5D448D95-E0EF-4A03-93C7-CF3DD86E8BFD}" presName="node" presStyleLbl="node1" presStyleIdx="2" presStyleCnt="6">
        <dgm:presLayoutVars>
          <dgm:bulletEnabled val="1"/>
        </dgm:presLayoutVars>
      </dgm:prSet>
      <dgm:spPr/>
      <dgm:t>
        <a:bodyPr/>
        <a:lstStyle/>
        <a:p>
          <a:endParaRPr lang="fr-FR"/>
        </a:p>
      </dgm:t>
    </dgm:pt>
    <dgm:pt modelId="{78ADBE9B-87D0-4A82-8B5E-77007DA04A9A}" type="pres">
      <dgm:prSet presAssocID="{5D448D95-E0EF-4A03-93C7-CF3DD86E8BFD}" presName="dummy" presStyleCnt="0"/>
      <dgm:spPr/>
    </dgm:pt>
    <dgm:pt modelId="{1D2C919D-4405-4CAF-9D1C-12A30BE9F3BC}" type="pres">
      <dgm:prSet presAssocID="{4B072FDC-C5EB-49E2-867E-8D83BE01D165}" presName="sibTrans" presStyleLbl="sibTrans2D1" presStyleIdx="2" presStyleCnt="6"/>
      <dgm:spPr/>
      <dgm:t>
        <a:bodyPr/>
        <a:lstStyle/>
        <a:p>
          <a:endParaRPr lang="fr-FR"/>
        </a:p>
      </dgm:t>
    </dgm:pt>
    <dgm:pt modelId="{6979ACB9-D926-49BF-95CA-F56FE7E5731D}" type="pres">
      <dgm:prSet presAssocID="{C9FC971C-97A5-4063-B1E5-90AEEEBEAA29}" presName="node" presStyleLbl="node1" presStyleIdx="3" presStyleCnt="6">
        <dgm:presLayoutVars>
          <dgm:bulletEnabled val="1"/>
        </dgm:presLayoutVars>
      </dgm:prSet>
      <dgm:spPr/>
      <dgm:t>
        <a:bodyPr/>
        <a:lstStyle/>
        <a:p>
          <a:endParaRPr lang="fr-FR"/>
        </a:p>
      </dgm:t>
    </dgm:pt>
    <dgm:pt modelId="{701423B8-E682-4FF0-B781-8A3CB29EB79F}" type="pres">
      <dgm:prSet presAssocID="{C9FC971C-97A5-4063-B1E5-90AEEEBEAA29}" presName="dummy" presStyleCnt="0"/>
      <dgm:spPr/>
    </dgm:pt>
    <dgm:pt modelId="{963A387A-3715-4E7F-AD64-3959B6731F01}" type="pres">
      <dgm:prSet presAssocID="{C8FF9455-9279-4D8C-BAAE-F7A5CD8AF284}" presName="sibTrans" presStyleLbl="sibTrans2D1" presStyleIdx="3" presStyleCnt="6"/>
      <dgm:spPr/>
      <dgm:t>
        <a:bodyPr/>
        <a:lstStyle/>
        <a:p>
          <a:endParaRPr lang="fr-FR"/>
        </a:p>
      </dgm:t>
    </dgm:pt>
    <dgm:pt modelId="{FF926503-B2CA-4F2A-A87F-564FCAD00EA9}" type="pres">
      <dgm:prSet presAssocID="{60494762-8679-4393-B56F-B402F19660C0}" presName="node" presStyleLbl="node1" presStyleIdx="4" presStyleCnt="6">
        <dgm:presLayoutVars>
          <dgm:bulletEnabled val="1"/>
        </dgm:presLayoutVars>
      </dgm:prSet>
      <dgm:spPr/>
      <dgm:t>
        <a:bodyPr/>
        <a:lstStyle/>
        <a:p>
          <a:endParaRPr lang="fr-FR"/>
        </a:p>
      </dgm:t>
    </dgm:pt>
    <dgm:pt modelId="{544C26B5-DF88-4F7F-8AEF-B51FA629C463}" type="pres">
      <dgm:prSet presAssocID="{60494762-8679-4393-B56F-B402F19660C0}" presName="dummy" presStyleCnt="0"/>
      <dgm:spPr/>
    </dgm:pt>
    <dgm:pt modelId="{F5265C98-DF87-49C4-BF1C-BEE8ABDA01BC}" type="pres">
      <dgm:prSet presAssocID="{8A0E529B-67AC-4A67-A8E8-84AA5C49600A}" presName="sibTrans" presStyleLbl="sibTrans2D1" presStyleIdx="4" presStyleCnt="6"/>
      <dgm:spPr/>
      <dgm:t>
        <a:bodyPr/>
        <a:lstStyle/>
        <a:p>
          <a:endParaRPr lang="fr-FR"/>
        </a:p>
      </dgm:t>
    </dgm:pt>
    <dgm:pt modelId="{29680D34-7D05-47CA-AB86-AF544EBCCC52}" type="pres">
      <dgm:prSet presAssocID="{310776A9-06EB-41A3-9A06-FE10FA6E0810}" presName="node" presStyleLbl="node1" presStyleIdx="5" presStyleCnt="6">
        <dgm:presLayoutVars>
          <dgm:bulletEnabled val="1"/>
        </dgm:presLayoutVars>
      </dgm:prSet>
      <dgm:spPr/>
      <dgm:t>
        <a:bodyPr/>
        <a:lstStyle/>
        <a:p>
          <a:endParaRPr lang="fr-FR"/>
        </a:p>
      </dgm:t>
    </dgm:pt>
    <dgm:pt modelId="{7AE10F26-5887-4832-8423-862BC7078644}" type="pres">
      <dgm:prSet presAssocID="{310776A9-06EB-41A3-9A06-FE10FA6E0810}" presName="dummy" presStyleCnt="0"/>
      <dgm:spPr/>
    </dgm:pt>
    <dgm:pt modelId="{F680A757-3DC6-4820-A313-C7412C044D82}" type="pres">
      <dgm:prSet presAssocID="{554E04F1-4FBF-4C74-91EE-73D33B81F963}" presName="sibTrans" presStyleLbl="sibTrans2D1" presStyleIdx="5" presStyleCnt="6"/>
      <dgm:spPr/>
      <dgm:t>
        <a:bodyPr/>
        <a:lstStyle/>
        <a:p>
          <a:endParaRPr lang="fr-FR"/>
        </a:p>
      </dgm:t>
    </dgm:pt>
  </dgm:ptLst>
  <dgm:cxnLst>
    <dgm:cxn modelId="{7EE358C1-D2D2-4252-B8B2-32DFD385887B}" type="presOf" srcId="{C8FF9455-9279-4D8C-BAAE-F7A5CD8AF284}" destId="{963A387A-3715-4E7F-AD64-3959B6731F01}" srcOrd="0" destOrd="0" presId="urn:microsoft.com/office/officeart/2005/8/layout/radial6"/>
    <dgm:cxn modelId="{F1E9C542-C2DA-4D32-BDA0-CB2DD50F78FC}" type="presOf" srcId="{5D448D95-E0EF-4A03-93C7-CF3DD86E8BFD}" destId="{7BAA17BD-994E-4E25-8F60-BA67B4416EB8}" srcOrd="0" destOrd="0" presId="urn:microsoft.com/office/officeart/2005/8/layout/radial6"/>
    <dgm:cxn modelId="{4D907E02-49AA-4417-B939-6ED09BF7E724}" type="presOf" srcId="{F295A32A-70EB-45AE-8390-E64F52CA15CA}" destId="{40719E33-6FC5-4DEA-8FB6-29579AD6DF5E}" srcOrd="0" destOrd="0" presId="urn:microsoft.com/office/officeart/2005/8/layout/radial6"/>
    <dgm:cxn modelId="{2EFA346E-4781-4B6F-B837-20D7BF4D0B9A}" type="presOf" srcId="{3EEB1BEB-0B7D-4635-98D2-F52CE6DDF092}" destId="{87DB22F1-B9C9-4E1D-BA77-242861B86CE0}" srcOrd="0" destOrd="0" presId="urn:microsoft.com/office/officeart/2005/8/layout/radial6"/>
    <dgm:cxn modelId="{3855DE9E-21F7-4980-ADF6-A694E4B75C2F}" srcId="{16F48ACB-BA85-4B39-9C7B-8B2D887CFF74}" destId="{3EEB1BEB-0B7D-4635-98D2-F52CE6DDF092}" srcOrd="0" destOrd="0" parTransId="{F98247DA-8658-477F-85E1-A847BB7A110D}" sibTransId="{F295A32A-70EB-45AE-8390-E64F52CA15CA}"/>
    <dgm:cxn modelId="{764604DF-2CEE-4FE2-B173-87A5B4E6032B}" type="presOf" srcId="{16F48ACB-BA85-4B39-9C7B-8B2D887CFF74}" destId="{C58B4CF5-E5D3-4583-9B92-4EE8C675E971}" srcOrd="0" destOrd="0" presId="urn:microsoft.com/office/officeart/2005/8/layout/radial6"/>
    <dgm:cxn modelId="{9771C91E-9346-4239-8483-C06601C3560D}" type="presOf" srcId="{C9FC971C-97A5-4063-B1E5-90AEEEBEAA29}" destId="{6979ACB9-D926-49BF-95CA-F56FE7E5731D}" srcOrd="0" destOrd="0" presId="urn:microsoft.com/office/officeart/2005/8/layout/radial6"/>
    <dgm:cxn modelId="{9620F3E1-10B4-46D4-BC22-95A5F3D77B1C}" srcId="{16F48ACB-BA85-4B39-9C7B-8B2D887CFF74}" destId="{98412071-E9AD-4024-A3CF-7658FB0B85C2}" srcOrd="1" destOrd="0" parTransId="{7EE54CD1-B302-4993-81EF-C46B76A9E3EC}" sibTransId="{77B1ABBE-8B1D-4804-8896-0FC495173136}"/>
    <dgm:cxn modelId="{ADF33EA9-F588-49DA-836E-18C2724F86F9}" srcId="{16F48ACB-BA85-4B39-9C7B-8B2D887CFF74}" destId="{C9FC971C-97A5-4063-B1E5-90AEEEBEAA29}" srcOrd="3" destOrd="0" parTransId="{15498171-EA78-4307-ACCC-25FE8359412A}" sibTransId="{C8FF9455-9279-4D8C-BAAE-F7A5CD8AF284}"/>
    <dgm:cxn modelId="{1DE73001-5905-4F70-A04B-020E322B451C}" type="presOf" srcId="{98412071-E9AD-4024-A3CF-7658FB0B85C2}" destId="{0291B4D2-AA06-4625-A41F-567C5F7A2458}" srcOrd="0" destOrd="0" presId="urn:microsoft.com/office/officeart/2005/8/layout/radial6"/>
    <dgm:cxn modelId="{13DED3D6-619C-4F4A-8C0C-219D6D2527E4}" srcId="{16F48ACB-BA85-4B39-9C7B-8B2D887CFF74}" destId="{5D448D95-E0EF-4A03-93C7-CF3DD86E8BFD}" srcOrd="2" destOrd="0" parTransId="{D8F8A6B0-322E-417F-AABE-6896150F10E7}" sibTransId="{4B072FDC-C5EB-49E2-867E-8D83BE01D165}"/>
    <dgm:cxn modelId="{DDEC9538-6C3F-4407-AF65-D9993520D7F4}" type="presOf" srcId="{554E04F1-4FBF-4C74-91EE-73D33B81F963}" destId="{F680A757-3DC6-4820-A313-C7412C044D82}" srcOrd="0" destOrd="0" presId="urn:microsoft.com/office/officeart/2005/8/layout/radial6"/>
    <dgm:cxn modelId="{294108A8-C3C9-4A59-ABE8-369D5493566D}" type="presOf" srcId="{8A0E529B-67AC-4A67-A8E8-84AA5C49600A}" destId="{F5265C98-DF87-49C4-BF1C-BEE8ABDA01BC}" srcOrd="0" destOrd="0" presId="urn:microsoft.com/office/officeart/2005/8/layout/radial6"/>
    <dgm:cxn modelId="{4D603B7D-8778-4D07-8004-6A94CC828AAB}" srcId="{16F48ACB-BA85-4B39-9C7B-8B2D887CFF74}" destId="{310776A9-06EB-41A3-9A06-FE10FA6E0810}" srcOrd="5" destOrd="0" parTransId="{D4EC332A-3E1A-4736-8DE6-815A25D279A3}" sibTransId="{554E04F1-4FBF-4C74-91EE-73D33B81F963}"/>
    <dgm:cxn modelId="{3CE0A783-E22F-4E3A-83DA-84BB7BC0E07A}" type="presOf" srcId="{60494762-8679-4393-B56F-B402F19660C0}" destId="{FF926503-B2CA-4F2A-A87F-564FCAD00EA9}" srcOrd="0" destOrd="0" presId="urn:microsoft.com/office/officeart/2005/8/layout/radial6"/>
    <dgm:cxn modelId="{05D22E88-E24C-461F-91A8-8A836DBD52F6}" type="presOf" srcId="{310776A9-06EB-41A3-9A06-FE10FA6E0810}" destId="{29680D34-7D05-47CA-AB86-AF544EBCCC52}" srcOrd="0" destOrd="0" presId="urn:microsoft.com/office/officeart/2005/8/layout/radial6"/>
    <dgm:cxn modelId="{297A467F-CB7C-4CC7-BF4A-2BC94A341BE5}" srcId="{16F48ACB-BA85-4B39-9C7B-8B2D887CFF74}" destId="{60494762-8679-4393-B56F-B402F19660C0}" srcOrd="4" destOrd="0" parTransId="{75C1E4C3-257B-47AE-B85F-C692BDFFD981}" sibTransId="{8A0E529B-67AC-4A67-A8E8-84AA5C49600A}"/>
    <dgm:cxn modelId="{C860101A-A6BF-4143-963A-FAD1C97F7F9A}" type="presOf" srcId="{19358DA1-693E-4A6B-9F04-1151A7264849}" destId="{090BAEDA-8CB6-4CD8-9FE8-08D4747B6037}" srcOrd="0" destOrd="0" presId="urn:microsoft.com/office/officeart/2005/8/layout/radial6"/>
    <dgm:cxn modelId="{1057FB04-C75C-4E94-AB5B-D84FA202376A}" type="presOf" srcId="{77B1ABBE-8B1D-4804-8896-0FC495173136}" destId="{11CA76C7-00BE-48F9-A5FB-4FD7D6657528}" srcOrd="0" destOrd="0" presId="urn:microsoft.com/office/officeart/2005/8/layout/radial6"/>
    <dgm:cxn modelId="{BF8157B9-BE43-41F8-8B88-88F68BBCD5CF}" type="presOf" srcId="{4B072FDC-C5EB-49E2-867E-8D83BE01D165}" destId="{1D2C919D-4405-4CAF-9D1C-12A30BE9F3BC}" srcOrd="0" destOrd="0" presId="urn:microsoft.com/office/officeart/2005/8/layout/radial6"/>
    <dgm:cxn modelId="{934D46E8-EE5D-4570-B0D4-02D1BA571ED2}" srcId="{19358DA1-693E-4A6B-9F04-1151A7264849}" destId="{16F48ACB-BA85-4B39-9C7B-8B2D887CFF74}" srcOrd="0" destOrd="0" parTransId="{61FBE148-8A3E-4A50-A295-78B61EC1291E}" sibTransId="{C2B21375-2D0F-470D-81D7-E28C67C9FA29}"/>
    <dgm:cxn modelId="{859FBDB3-801F-4C8F-AC46-8CD60908016C}" type="presParOf" srcId="{090BAEDA-8CB6-4CD8-9FE8-08D4747B6037}" destId="{C58B4CF5-E5D3-4583-9B92-4EE8C675E971}" srcOrd="0" destOrd="0" presId="urn:microsoft.com/office/officeart/2005/8/layout/radial6"/>
    <dgm:cxn modelId="{C031CA10-B141-4335-B5A1-D4858C1EA3CF}" type="presParOf" srcId="{090BAEDA-8CB6-4CD8-9FE8-08D4747B6037}" destId="{87DB22F1-B9C9-4E1D-BA77-242861B86CE0}" srcOrd="1" destOrd="0" presId="urn:microsoft.com/office/officeart/2005/8/layout/radial6"/>
    <dgm:cxn modelId="{3998BCAD-907B-4C36-A190-4773F349E5FB}" type="presParOf" srcId="{090BAEDA-8CB6-4CD8-9FE8-08D4747B6037}" destId="{1D099F30-EC7F-4A19-BA7C-2AF2A77B5BB4}" srcOrd="2" destOrd="0" presId="urn:microsoft.com/office/officeart/2005/8/layout/radial6"/>
    <dgm:cxn modelId="{E48003BD-AC0E-48F4-8807-7AE1E5F4FB4A}" type="presParOf" srcId="{090BAEDA-8CB6-4CD8-9FE8-08D4747B6037}" destId="{40719E33-6FC5-4DEA-8FB6-29579AD6DF5E}" srcOrd="3" destOrd="0" presId="urn:microsoft.com/office/officeart/2005/8/layout/radial6"/>
    <dgm:cxn modelId="{D402D464-2578-4758-8ED9-4FD469559638}" type="presParOf" srcId="{090BAEDA-8CB6-4CD8-9FE8-08D4747B6037}" destId="{0291B4D2-AA06-4625-A41F-567C5F7A2458}" srcOrd="4" destOrd="0" presId="urn:microsoft.com/office/officeart/2005/8/layout/radial6"/>
    <dgm:cxn modelId="{80CF0835-9CA8-4626-9C96-635B9FE71FC1}" type="presParOf" srcId="{090BAEDA-8CB6-4CD8-9FE8-08D4747B6037}" destId="{10D9CEEC-F32F-403E-9997-B551B58EE473}" srcOrd="5" destOrd="0" presId="urn:microsoft.com/office/officeart/2005/8/layout/radial6"/>
    <dgm:cxn modelId="{8EC3B555-08AE-4592-A2C7-6ECA9E29DB84}" type="presParOf" srcId="{090BAEDA-8CB6-4CD8-9FE8-08D4747B6037}" destId="{11CA76C7-00BE-48F9-A5FB-4FD7D6657528}" srcOrd="6" destOrd="0" presId="urn:microsoft.com/office/officeart/2005/8/layout/radial6"/>
    <dgm:cxn modelId="{F92AFA55-83DD-44D9-B561-EEDDFA029CF7}" type="presParOf" srcId="{090BAEDA-8CB6-4CD8-9FE8-08D4747B6037}" destId="{7BAA17BD-994E-4E25-8F60-BA67B4416EB8}" srcOrd="7" destOrd="0" presId="urn:microsoft.com/office/officeart/2005/8/layout/radial6"/>
    <dgm:cxn modelId="{5C5F538E-40AA-4B1B-8411-C84A3969C2CD}" type="presParOf" srcId="{090BAEDA-8CB6-4CD8-9FE8-08D4747B6037}" destId="{78ADBE9B-87D0-4A82-8B5E-77007DA04A9A}" srcOrd="8" destOrd="0" presId="urn:microsoft.com/office/officeart/2005/8/layout/radial6"/>
    <dgm:cxn modelId="{6087A6F9-C430-4718-BDD3-4200ECC671B3}" type="presParOf" srcId="{090BAEDA-8CB6-4CD8-9FE8-08D4747B6037}" destId="{1D2C919D-4405-4CAF-9D1C-12A30BE9F3BC}" srcOrd="9" destOrd="0" presId="urn:microsoft.com/office/officeart/2005/8/layout/radial6"/>
    <dgm:cxn modelId="{AC5D6485-ECB0-4E1C-89EB-42BC004D5605}" type="presParOf" srcId="{090BAEDA-8CB6-4CD8-9FE8-08D4747B6037}" destId="{6979ACB9-D926-49BF-95CA-F56FE7E5731D}" srcOrd="10" destOrd="0" presId="urn:microsoft.com/office/officeart/2005/8/layout/radial6"/>
    <dgm:cxn modelId="{E76E9F0B-A43B-42E5-9A6A-1B0D151ECFAD}" type="presParOf" srcId="{090BAEDA-8CB6-4CD8-9FE8-08D4747B6037}" destId="{701423B8-E682-4FF0-B781-8A3CB29EB79F}" srcOrd="11" destOrd="0" presId="urn:microsoft.com/office/officeart/2005/8/layout/radial6"/>
    <dgm:cxn modelId="{CDA8EF76-FD77-4D0F-8C8D-A89F7E46E4A0}" type="presParOf" srcId="{090BAEDA-8CB6-4CD8-9FE8-08D4747B6037}" destId="{963A387A-3715-4E7F-AD64-3959B6731F01}" srcOrd="12" destOrd="0" presId="urn:microsoft.com/office/officeart/2005/8/layout/radial6"/>
    <dgm:cxn modelId="{25DBF5E5-D1FB-4247-A823-BE5E5E1B82CA}" type="presParOf" srcId="{090BAEDA-8CB6-4CD8-9FE8-08D4747B6037}" destId="{FF926503-B2CA-4F2A-A87F-564FCAD00EA9}" srcOrd="13" destOrd="0" presId="urn:microsoft.com/office/officeart/2005/8/layout/radial6"/>
    <dgm:cxn modelId="{E4A78384-D4F2-4E0F-A836-D4FDC4DAF880}" type="presParOf" srcId="{090BAEDA-8CB6-4CD8-9FE8-08D4747B6037}" destId="{544C26B5-DF88-4F7F-8AEF-B51FA629C463}" srcOrd="14" destOrd="0" presId="urn:microsoft.com/office/officeart/2005/8/layout/radial6"/>
    <dgm:cxn modelId="{B30CD09F-8453-4275-A458-1D58FAD5F843}" type="presParOf" srcId="{090BAEDA-8CB6-4CD8-9FE8-08D4747B6037}" destId="{F5265C98-DF87-49C4-BF1C-BEE8ABDA01BC}" srcOrd="15" destOrd="0" presId="urn:microsoft.com/office/officeart/2005/8/layout/radial6"/>
    <dgm:cxn modelId="{D322D331-07E9-45A7-8E1C-3857C0DD5183}" type="presParOf" srcId="{090BAEDA-8CB6-4CD8-9FE8-08D4747B6037}" destId="{29680D34-7D05-47CA-AB86-AF544EBCCC52}" srcOrd="16" destOrd="0" presId="urn:microsoft.com/office/officeart/2005/8/layout/radial6"/>
    <dgm:cxn modelId="{3A2DEB81-8409-41ED-84D0-13C517C5417E}" type="presParOf" srcId="{090BAEDA-8CB6-4CD8-9FE8-08D4747B6037}" destId="{7AE10F26-5887-4832-8423-862BC7078644}" srcOrd="17" destOrd="0" presId="urn:microsoft.com/office/officeart/2005/8/layout/radial6"/>
    <dgm:cxn modelId="{F9050381-6A01-49C8-AE5A-059DD3D876A8}" type="presParOf" srcId="{090BAEDA-8CB6-4CD8-9FE8-08D4747B6037}" destId="{F680A757-3DC6-4820-A313-C7412C044D82}" srcOrd="18"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A4D1F20-A6E1-4629-A1B5-2134864501D1}" type="doc">
      <dgm:prSet loTypeId="urn:microsoft.com/office/officeart/2005/8/layout/arrow2" loCatId="process" qsTypeId="urn:microsoft.com/office/officeart/2005/8/quickstyle/simple1" qsCatId="simple" csTypeId="urn:microsoft.com/office/officeart/2005/8/colors/accent1_2" csCatId="accent1" phldr="1"/>
      <dgm:spPr/>
    </dgm:pt>
    <dgm:pt modelId="{3CDE4300-7C64-4E5B-A2D7-3B07AF156E0C}">
      <dgm:prSet phldrT="[Texte]"/>
      <dgm:spPr/>
      <dgm:t>
        <a:bodyPr/>
        <a:lstStyle/>
        <a:p>
          <a:r>
            <a:rPr lang="fr-FR" dirty="0" smtClean="0"/>
            <a:t>La France avant 1789: une monarchie absolue : </a:t>
          </a:r>
          <a:endParaRPr lang="fr-FR" dirty="0"/>
        </a:p>
      </dgm:t>
    </dgm:pt>
    <dgm:pt modelId="{38E4A8BA-78B2-4273-8057-9287C16BD659}" type="parTrans" cxnId="{99E279C0-CBDB-4281-89F2-CD84EB7C6211}">
      <dgm:prSet/>
      <dgm:spPr/>
      <dgm:t>
        <a:bodyPr/>
        <a:lstStyle/>
        <a:p>
          <a:endParaRPr lang="fr-FR"/>
        </a:p>
      </dgm:t>
    </dgm:pt>
    <dgm:pt modelId="{531BBDF2-94F5-4CA6-9CCA-0D2F4ABB93A1}" type="sibTrans" cxnId="{99E279C0-CBDB-4281-89F2-CD84EB7C6211}">
      <dgm:prSet/>
      <dgm:spPr/>
      <dgm:t>
        <a:bodyPr/>
        <a:lstStyle/>
        <a:p>
          <a:endParaRPr lang="fr-FR"/>
        </a:p>
      </dgm:t>
    </dgm:pt>
    <dgm:pt modelId="{89487E73-A8D8-4A12-B692-B0F93847D2C4}">
      <dgm:prSet phldrT="[Texte]"/>
      <dgm:spPr/>
      <dgm:t>
        <a:bodyPr/>
        <a:lstStyle/>
        <a:p>
          <a:r>
            <a:rPr lang="fr-FR" dirty="0" smtClean="0"/>
            <a:t>A partir de 1789: la Nation souveraine </a:t>
          </a:r>
          <a:endParaRPr lang="fr-FR" dirty="0"/>
        </a:p>
      </dgm:t>
    </dgm:pt>
    <dgm:pt modelId="{1B773D74-3A8A-4753-8C97-082926F1FD7F}" type="parTrans" cxnId="{7892E1B8-D003-4B10-AB50-854793DB320A}">
      <dgm:prSet/>
      <dgm:spPr/>
      <dgm:t>
        <a:bodyPr/>
        <a:lstStyle/>
        <a:p>
          <a:endParaRPr lang="fr-FR"/>
        </a:p>
      </dgm:t>
    </dgm:pt>
    <dgm:pt modelId="{E9FA34E6-F091-4620-AB61-9E329FBFBC72}" type="sibTrans" cxnId="{7892E1B8-D003-4B10-AB50-854793DB320A}">
      <dgm:prSet/>
      <dgm:spPr/>
      <dgm:t>
        <a:bodyPr/>
        <a:lstStyle/>
        <a:p>
          <a:endParaRPr lang="fr-FR"/>
        </a:p>
      </dgm:t>
    </dgm:pt>
    <dgm:pt modelId="{42FF9FB6-096A-42B8-B69D-B454668D9D93}">
      <dgm:prSet phldrT="[Texte]"/>
      <dgm:spPr/>
      <dgm:t>
        <a:bodyPr/>
        <a:lstStyle/>
        <a:p>
          <a:r>
            <a:rPr lang="fr-FR" dirty="0" smtClean="0"/>
            <a:t>1790,la fête de la Fédération= symbole de l’Unité nationale  </a:t>
          </a:r>
          <a:endParaRPr lang="fr-FR" dirty="0"/>
        </a:p>
      </dgm:t>
    </dgm:pt>
    <dgm:pt modelId="{F8F3776D-C7AC-4382-B487-F5AF94B412D2}" type="parTrans" cxnId="{D3DDEF6A-B614-4383-AC51-4361BFD41522}">
      <dgm:prSet/>
      <dgm:spPr/>
      <dgm:t>
        <a:bodyPr/>
        <a:lstStyle/>
        <a:p>
          <a:endParaRPr lang="fr-FR"/>
        </a:p>
      </dgm:t>
    </dgm:pt>
    <dgm:pt modelId="{2B79C14A-0D90-47F7-8E83-790868CB0F51}" type="sibTrans" cxnId="{D3DDEF6A-B614-4383-AC51-4361BFD41522}">
      <dgm:prSet/>
      <dgm:spPr/>
      <dgm:t>
        <a:bodyPr/>
        <a:lstStyle/>
        <a:p>
          <a:endParaRPr lang="fr-FR"/>
        </a:p>
      </dgm:t>
    </dgm:pt>
    <dgm:pt modelId="{B8D05A41-6308-4989-8502-556581E0B48E}" type="pres">
      <dgm:prSet presAssocID="{FA4D1F20-A6E1-4629-A1B5-2134864501D1}" presName="arrowDiagram" presStyleCnt="0">
        <dgm:presLayoutVars>
          <dgm:chMax val="5"/>
          <dgm:dir/>
          <dgm:resizeHandles val="exact"/>
        </dgm:presLayoutVars>
      </dgm:prSet>
      <dgm:spPr/>
    </dgm:pt>
    <dgm:pt modelId="{323B25B5-AB6E-421E-BC36-2B8A7CCD2C3D}" type="pres">
      <dgm:prSet presAssocID="{FA4D1F20-A6E1-4629-A1B5-2134864501D1}" presName="arrow" presStyleLbl="bgShp" presStyleIdx="0" presStyleCnt="1"/>
      <dgm:spPr/>
    </dgm:pt>
    <dgm:pt modelId="{F799EB8D-BE85-4946-AFBB-9DBB5683661A}" type="pres">
      <dgm:prSet presAssocID="{FA4D1F20-A6E1-4629-A1B5-2134864501D1}" presName="arrowDiagram3" presStyleCnt="0"/>
      <dgm:spPr/>
    </dgm:pt>
    <dgm:pt modelId="{626E6A63-54E7-4672-BA81-F1A9E6B497BE}" type="pres">
      <dgm:prSet presAssocID="{3CDE4300-7C64-4E5B-A2D7-3B07AF156E0C}" presName="bullet3a" presStyleLbl="node1" presStyleIdx="0" presStyleCnt="3"/>
      <dgm:spPr/>
    </dgm:pt>
    <dgm:pt modelId="{13BE122A-44F7-4AFA-928C-EA564A4C5432}" type="pres">
      <dgm:prSet presAssocID="{3CDE4300-7C64-4E5B-A2D7-3B07AF156E0C}" presName="textBox3a" presStyleLbl="revTx" presStyleIdx="0" presStyleCnt="3">
        <dgm:presLayoutVars>
          <dgm:bulletEnabled val="1"/>
        </dgm:presLayoutVars>
      </dgm:prSet>
      <dgm:spPr/>
      <dgm:t>
        <a:bodyPr/>
        <a:lstStyle/>
        <a:p>
          <a:endParaRPr lang="fr-FR"/>
        </a:p>
      </dgm:t>
    </dgm:pt>
    <dgm:pt modelId="{AEC31250-0BEC-48D5-B3B9-B91A3C2D38EB}" type="pres">
      <dgm:prSet presAssocID="{89487E73-A8D8-4A12-B692-B0F93847D2C4}" presName="bullet3b" presStyleLbl="node1" presStyleIdx="1" presStyleCnt="3"/>
      <dgm:spPr/>
    </dgm:pt>
    <dgm:pt modelId="{75C3D373-B66F-42BE-B086-629605A3389B}" type="pres">
      <dgm:prSet presAssocID="{89487E73-A8D8-4A12-B692-B0F93847D2C4}" presName="textBox3b" presStyleLbl="revTx" presStyleIdx="1" presStyleCnt="3">
        <dgm:presLayoutVars>
          <dgm:bulletEnabled val="1"/>
        </dgm:presLayoutVars>
      </dgm:prSet>
      <dgm:spPr/>
      <dgm:t>
        <a:bodyPr/>
        <a:lstStyle/>
        <a:p>
          <a:endParaRPr lang="fr-FR"/>
        </a:p>
      </dgm:t>
    </dgm:pt>
    <dgm:pt modelId="{A41113CB-A831-4183-AD52-C46F5513553D}" type="pres">
      <dgm:prSet presAssocID="{42FF9FB6-096A-42B8-B69D-B454668D9D93}" presName="bullet3c" presStyleLbl="node1" presStyleIdx="2" presStyleCnt="3"/>
      <dgm:spPr/>
    </dgm:pt>
    <dgm:pt modelId="{B196E14B-C018-45C6-835F-E08841481A4D}" type="pres">
      <dgm:prSet presAssocID="{42FF9FB6-096A-42B8-B69D-B454668D9D93}" presName="textBox3c" presStyleLbl="revTx" presStyleIdx="2" presStyleCnt="3">
        <dgm:presLayoutVars>
          <dgm:bulletEnabled val="1"/>
        </dgm:presLayoutVars>
      </dgm:prSet>
      <dgm:spPr/>
      <dgm:t>
        <a:bodyPr/>
        <a:lstStyle/>
        <a:p>
          <a:endParaRPr lang="fr-FR"/>
        </a:p>
      </dgm:t>
    </dgm:pt>
  </dgm:ptLst>
  <dgm:cxnLst>
    <dgm:cxn modelId="{99E279C0-CBDB-4281-89F2-CD84EB7C6211}" srcId="{FA4D1F20-A6E1-4629-A1B5-2134864501D1}" destId="{3CDE4300-7C64-4E5B-A2D7-3B07AF156E0C}" srcOrd="0" destOrd="0" parTransId="{38E4A8BA-78B2-4273-8057-9287C16BD659}" sibTransId="{531BBDF2-94F5-4CA6-9CCA-0D2F4ABB93A1}"/>
    <dgm:cxn modelId="{FBA11C8A-EABC-4955-A868-2979F0A19F82}" type="presOf" srcId="{42FF9FB6-096A-42B8-B69D-B454668D9D93}" destId="{B196E14B-C018-45C6-835F-E08841481A4D}" srcOrd="0" destOrd="0" presId="urn:microsoft.com/office/officeart/2005/8/layout/arrow2"/>
    <dgm:cxn modelId="{7892E1B8-D003-4B10-AB50-854793DB320A}" srcId="{FA4D1F20-A6E1-4629-A1B5-2134864501D1}" destId="{89487E73-A8D8-4A12-B692-B0F93847D2C4}" srcOrd="1" destOrd="0" parTransId="{1B773D74-3A8A-4753-8C97-082926F1FD7F}" sibTransId="{E9FA34E6-F091-4620-AB61-9E329FBFBC72}"/>
    <dgm:cxn modelId="{2C5EA5F2-F5E9-4797-9503-7AA6E219629C}" type="presOf" srcId="{89487E73-A8D8-4A12-B692-B0F93847D2C4}" destId="{75C3D373-B66F-42BE-B086-629605A3389B}" srcOrd="0" destOrd="0" presId="urn:microsoft.com/office/officeart/2005/8/layout/arrow2"/>
    <dgm:cxn modelId="{18E91BF8-B58E-4F28-88F7-84100D5F24F4}" type="presOf" srcId="{3CDE4300-7C64-4E5B-A2D7-3B07AF156E0C}" destId="{13BE122A-44F7-4AFA-928C-EA564A4C5432}" srcOrd="0" destOrd="0" presId="urn:microsoft.com/office/officeart/2005/8/layout/arrow2"/>
    <dgm:cxn modelId="{192DFB00-3791-46C0-8C81-7CE586202201}" type="presOf" srcId="{FA4D1F20-A6E1-4629-A1B5-2134864501D1}" destId="{B8D05A41-6308-4989-8502-556581E0B48E}" srcOrd="0" destOrd="0" presId="urn:microsoft.com/office/officeart/2005/8/layout/arrow2"/>
    <dgm:cxn modelId="{D3DDEF6A-B614-4383-AC51-4361BFD41522}" srcId="{FA4D1F20-A6E1-4629-A1B5-2134864501D1}" destId="{42FF9FB6-096A-42B8-B69D-B454668D9D93}" srcOrd="2" destOrd="0" parTransId="{F8F3776D-C7AC-4382-B487-F5AF94B412D2}" sibTransId="{2B79C14A-0D90-47F7-8E83-790868CB0F51}"/>
    <dgm:cxn modelId="{2F84F823-33E4-4FF0-B768-8CA75BEB6682}" type="presParOf" srcId="{B8D05A41-6308-4989-8502-556581E0B48E}" destId="{323B25B5-AB6E-421E-BC36-2B8A7CCD2C3D}" srcOrd="0" destOrd="0" presId="urn:microsoft.com/office/officeart/2005/8/layout/arrow2"/>
    <dgm:cxn modelId="{27600998-D16D-47CC-97F1-E90A708BE8E4}" type="presParOf" srcId="{B8D05A41-6308-4989-8502-556581E0B48E}" destId="{F799EB8D-BE85-4946-AFBB-9DBB5683661A}" srcOrd="1" destOrd="0" presId="urn:microsoft.com/office/officeart/2005/8/layout/arrow2"/>
    <dgm:cxn modelId="{BA97064A-1A4A-4740-BD0B-3DF69C89954D}" type="presParOf" srcId="{F799EB8D-BE85-4946-AFBB-9DBB5683661A}" destId="{626E6A63-54E7-4672-BA81-F1A9E6B497BE}" srcOrd="0" destOrd="0" presId="urn:microsoft.com/office/officeart/2005/8/layout/arrow2"/>
    <dgm:cxn modelId="{8C56DEC3-2631-4251-AACD-ACBE766D4956}" type="presParOf" srcId="{F799EB8D-BE85-4946-AFBB-9DBB5683661A}" destId="{13BE122A-44F7-4AFA-928C-EA564A4C5432}" srcOrd="1" destOrd="0" presId="urn:microsoft.com/office/officeart/2005/8/layout/arrow2"/>
    <dgm:cxn modelId="{52754038-28B7-4483-B58E-DF21F49897B4}" type="presParOf" srcId="{F799EB8D-BE85-4946-AFBB-9DBB5683661A}" destId="{AEC31250-0BEC-48D5-B3B9-B91A3C2D38EB}" srcOrd="2" destOrd="0" presId="urn:microsoft.com/office/officeart/2005/8/layout/arrow2"/>
    <dgm:cxn modelId="{70947862-48F6-4020-BE68-184C2B9E5DC7}" type="presParOf" srcId="{F799EB8D-BE85-4946-AFBB-9DBB5683661A}" destId="{75C3D373-B66F-42BE-B086-629605A3389B}" srcOrd="3" destOrd="0" presId="urn:microsoft.com/office/officeart/2005/8/layout/arrow2"/>
    <dgm:cxn modelId="{C0D334F2-B4A4-4F16-8CE3-D97EFBA79F28}" type="presParOf" srcId="{F799EB8D-BE85-4946-AFBB-9DBB5683661A}" destId="{A41113CB-A831-4183-AD52-C46F5513553D}" srcOrd="4" destOrd="0" presId="urn:microsoft.com/office/officeart/2005/8/layout/arrow2"/>
    <dgm:cxn modelId="{547BEA94-B0FD-4741-95EE-15B99ECBC9D8}" type="presParOf" srcId="{F799EB8D-BE85-4946-AFBB-9DBB5683661A}" destId="{B196E14B-C018-45C6-835F-E08841481A4D}" srcOrd="5" destOrd="0" presId="urn:microsoft.com/office/officeart/2005/8/layout/arrow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F2EBB6E-A2B3-4BEE-983D-6E6BB94E7D5E}" type="doc">
      <dgm:prSet loTypeId="urn:microsoft.com/office/officeart/2005/8/layout/cycle8" loCatId="cycle" qsTypeId="urn:microsoft.com/office/officeart/2005/8/quickstyle/simple1" qsCatId="simple" csTypeId="urn:microsoft.com/office/officeart/2005/8/colors/accent1_2" csCatId="accent1" phldr="1"/>
      <dgm:spPr/>
    </dgm:pt>
    <dgm:pt modelId="{B368BFE6-F717-4C3C-AA5F-8C47F90325F6}">
      <dgm:prSet phldrT="[Texte]" custT="1"/>
      <dgm:spPr/>
      <dgm:t>
        <a:bodyPr/>
        <a:lstStyle/>
        <a:p>
          <a:r>
            <a:rPr lang="fr-FR" sz="1600" dirty="0" smtClean="0"/>
            <a:t>Citoyens égaux devant la loi et un roi qui exerce l’autorité souveraine : le roi prête serment de conserver la constitution , passe en revue les troupes en tant que chef des armées  </a:t>
          </a:r>
          <a:endParaRPr lang="fr-FR" sz="1600" dirty="0"/>
        </a:p>
      </dgm:t>
    </dgm:pt>
    <dgm:pt modelId="{7B0C8ADF-BDDD-4FBE-93CB-153A8CCD551B}" type="parTrans" cxnId="{999F091D-4FD3-48C3-8FF2-BDE664148D14}">
      <dgm:prSet/>
      <dgm:spPr/>
      <dgm:t>
        <a:bodyPr/>
        <a:lstStyle/>
        <a:p>
          <a:endParaRPr lang="fr-FR"/>
        </a:p>
      </dgm:t>
    </dgm:pt>
    <dgm:pt modelId="{40ABD8C8-E3CF-47C0-B14E-BC0C986E8DF6}" type="sibTrans" cxnId="{999F091D-4FD3-48C3-8FF2-BDE664148D14}">
      <dgm:prSet/>
      <dgm:spPr/>
      <dgm:t>
        <a:bodyPr/>
        <a:lstStyle/>
        <a:p>
          <a:endParaRPr lang="fr-FR"/>
        </a:p>
      </dgm:t>
    </dgm:pt>
    <dgm:pt modelId="{1A4F4EB8-345C-44D2-879C-3D32DD8D9B04}">
      <dgm:prSet phldrT="[Texte]"/>
      <dgm:spPr/>
      <dgm:t>
        <a:bodyPr/>
        <a:lstStyle/>
        <a:p>
          <a:r>
            <a:rPr lang="fr-FR" dirty="0" smtClean="0"/>
            <a:t>Une population qui vit sous les mêmes lois , même territoire: défilé des fédérations et serment de la Fayette et du président de l’assemblée : Bailly</a:t>
          </a:r>
          <a:endParaRPr lang="fr-FR" dirty="0"/>
        </a:p>
      </dgm:t>
    </dgm:pt>
    <dgm:pt modelId="{3803E24C-E517-4D45-BB57-43720007044E}" type="parTrans" cxnId="{A51DC5D8-4F7D-459E-B804-12A1C7F6729D}">
      <dgm:prSet/>
      <dgm:spPr/>
      <dgm:t>
        <a:bodyPr/>
        <a:lstStyle/>
        <a:p>
          <a:endParaRPr lang="fr-FR"/>
        </a:p>
      </dgm:t>
    </dgm:pt>
    <dgm:pt modelId="{0687B7CC-21DB-4439-AC29-C911FB0BF244}" type="sibTrans" cxnId="{A51DC5D8-4F7D-459E-B804-12A1C7F6729D}">
      <dgm:prSet/>
      <dgm:spPr/>
      <dgm:t>
        <a:bodyPr/>
        <a:lstStyle/>
        <a:p>
          <a:endParaRPr lang="fr-FR"/>
        </a:p>
      </dgm:t>
    </dgm:pt>
    <dgm:pt modelId="{5922BA7D-1A20-4E68-A6AC-F1B768EA4C31}">
      <dgm:prSet phldrT="[Texte]" custT="1"/>
      <dgm:spPr/>
      <dgm:t>
        <a:bodyPr/>
        <a:lstStyle/>
        <a:p>
          <a:r>
            <a:rPr lang="fr-FR" sz="1400" dirty="0" smtClean="0"/>
            <a:t>Une collectivité unie par un passé ( prise de la Bastille) héritage à transmettre ( DDHC)</a:t>
          </a:r>
        </a:p>
        <a:p>
          <a:r>
            <a:rPr lang="fr-FR" sz="1400" dirty="0" smtClean="0"/>
            <a:t>Un banquet offert aux fédérés</a:t>
          </a:r>
        </a:p>
        <a:p>
          <a:r>
            <a:rPr lang="fr-FR" sz="1400" dirty="0" smtClean="0"/>
            <a:t>Jours suivants: on danse sur la place de la Bastille , illuminations, feux d’artifice </a:t>
          </a:r>
          <a:endParaRPr lang="fr-FR" sz="1400" dirty="0"/>
        </a:p>
      </dgm:t>
    </dgm:pt>
    <dgm:pt modelId="{10A161D6-689D-466D-870B-1120730F8555}" type="parTrans" cxnId="{21C9A847-742E-4F65-85F8-756C4B60006A}">
      <dgm:prSet/>
      <dgm:spPr/>
      <dgm:t>
        <a:bodyPr/>
        <a:lstStyle/>
        <a:p>
          <a:endParaRPr lang="fr-FR"/>
        </a:p>
      </dgm:t>
    </dgm:pt>
    <dgm:pt modelId="{77365B03-D6EC-41D5-B159-E7ED393FB530}" type="sibTrans" cxnId="{21C9A847-742E-4F65-85F8-756C4B60006A}">
      <dgm:prSet/>
      <dgm:spPr/>
      <dgm:t>
        <a:bodyPr/>
        <a:lstStyle/>
        <a:p>
          <a:endParaRPr lang="fr-FR"/>
        </a:p>
      </dgm:t>
    </dgm:pt>
    <dgm:pt modelId="{0465FC6C-2EE8-4877-AFB4-A4035DC7590F}" type="pres">
      <dgm:prSet presAssocID="{EF2EBB6E-A2B3-4BEE-983D-6E6BB94E7D5E}" presName="compositeShape" presStyleCnt="0">
        <dgm:presLayoutVars>
          <dgm:chMax val="7"/>
          <dgm:dir/>
          <dgm:resizeHandles val="exact"/>
        </dgm:presLayoutVars>
      </dgm:prSet>
      <dgm:spPr/>
    </dgm:pt>
    <dgm:pt modelId="{9DD22C47-75C4-4C89-AC01-472147C29338}" type="pres">
      <dgm:prSet presAssocID="{EF2EBB6E-A2B3-4BEE-983D-6E6BB94E7D5E}" presName="wedge1" presStyleLbl="node1" presStyleIdx="0" presStyleCnt="3" custScaleX="126712"/>
      <dgm:spPr/>
      <dgm:t>
        <a:bodyPr/>
        <a:lstStyle/>
        <a:p>
          <a:endParaRPr lang="fr-FR"/>
        </a:p>
      </dgm:t>
    </dgm:pt>
    <dgm:pt modelId="{8DD1AE9A-8CD1-4D20-A3E1-D9B32BFF6A68}" type="pres">
      <dgm:prSet presAssocID="{EF2EBB6E-A2B3-4BEE-983D-6E6BB94E7D5E}" presName="dummy1a" presStyleCnt="0"/>
      <dgm:spPr/>
    </dgm:pt>
    <dgm:pt modelId="{BF20C9F9-FB65-4FE2-9F01-8A2B38CA9B36}" type="pres">
      <dgm:prSet presAssocID="{EF2EBB6E-A2B3-4BEE-983D-6E6BB94E7D5E}" presName="dummy1b" presStyleCnt="0"/>
      <dgm:spPr/>
    </dgm:pt>
    <dgm:pt modelId="{51933C90-2AF3-45F9-A7F0-5D45CE58A9BE}" type="pres">
      <dgm:prSet presAssocID="{EF2EBB6E-A2B3-4BEE-983D-6E6BB94E7D5E}" presName="wedge1Tx" presStyleLbl="node1" presStyleIdx="0" presStyleCnt="3">
        <dgm:presLayoutVars>
          <dgm:chMax val="0"/>
          <dgm:chPref val="0"/>
          <dgm:bulletEnabled val="1"/>
        </dgm:presLayoutVars>
      </dgm:prSet>
      <dgm:spPr/>
      <dgm:t>
        <a:bodyPr/>
        <a:lstStyle/>
        <a:p>
          <a:endParaRPr lang="fr-FR"/>
        </a:p>
      </dgm:t>
    </dgm:pt>
    <dgm:pt modelId="{FE5D2625-5E9F-4EF8-884C-95EEDE80B5A2}" type="pres">
      <dgm:prSet presAssocID="{EF2EBB6E-A2B3-4BEE-983D-6E6BB94E7D5E}" presName="wedge2" presStyleLbl="node1" presStyleIdx="1" presStyleCnt="3" custScaleX="108117" custScaleY="108117" custLinFactNeighborX="3411" custLinFactNeighborY="3671"/>
      <dgm:spPr/>
      <dgm:t>
        <a:bodyPr/>
        <a:lstStyle/>
        <a:p>
          <a:endParaRPr lang="fr-FR"/>
        </a:p>
      </dgm:t>
    </dgm:pt>
    <dgm:pt modelId="{7205087F-286F-4456-BB28-DA865BD14A18}" type="pres">
      <dgm:prSet presAssocID="{EF2EBB6E-A2B3-4BEE-983D-6E6BB94E7D5E}" presName="dummy2a" presStyleCnt="0"/>
      <dgm:spPr/>
    </dgm:pt>
    <dgm:pt modelId="{FFC34C13-D4C8-4C1C-9D7B-F11D620004CF}" type="pres">
      <dgm:prSet presAssocID="{EF2EBB6E-A2B3-4BEE-983D-6E6BB94E7D5E}" presName="dummy2b" presStyleCnt="0"/>
      <dgm:spPr/>
    </dgm:pt>
    <dgm:pt modelId="{EB7252C5-19B2-4C22-BF65-84BDABAFE2B5}" type="pres">
      <dgm:prSet presAssocID="{EF2EBB6E-A2B3-4BEE-983D-6E6BB94E7D5E}" presName="wedge2Tx" presStyleLbl="node1" presStyleIdx="1" presStyleCnt="3">
        <dgm:presLayoutVars>
          <dgm:chMax val="0"/>
          <dgm:chPref val="0"/>
          <dgm:bulletEnabled val="1"/>
        </dgm:presLayoutVars>
      </dgm:prSet>
      <dgm:spPr/>
      <dgm:t>
        <a:bodyPr/>
        <a:lstStyle/>
        <a:p>
          <a:endParaRPr lang="fr-FR"/>
        </a:p>
      </dgm:t>
    </dgm:pt>
    <dgm:pt modelId="{E1EEC3C8-7E1C-4673-8C74-EF6D6E2AF637}" type="pres">
      <dgm:prSet presAssocID="{EF2EBB6E-A2B3-4BEE-983D-6E6BB94E7D5E}" presName="wedge3" presStyleLbl="node1" presStyleIdx="2" presStyleCnt="3" custScaleX="124437" custScaleY="99856" custLinFactNeighborX="2873" custLinFactNeighborY="-790"/>
      <dgm:spPr/>
      <dgm:t>
        <a:bodyPr/>
        <a:lstStyle/>
        <a:p>
          <a:endParaRPr lang="fr-FR"/>
        </a:p>
      </dgm:t>
    </dgm:pt>
    <dgm:pt modelId="{9AFDF491-E6A8-4424-8DC4-BFD64D0F5745}" type="pres">
      <dgm:prSet presAssocID="{EF2EBB6E-A2B3-4BEE-983D-6E6BB94E7D5E}" presName="dummy3a" presStyleCnt="0"/>
      <dgm:spPr/>
    </dgm:pt>
    <dgm:pt modelId="{66B84B08-1A62-4D25-9350-144A364F9CBC}" type="pres">
      <dgm:prSet presAssocID="{EF2EBB6E-A2B3-4BEE-983D-6E6BB94E7D5E}" presName="dummy3b" presStyleCnt="0"/>
      <dgm:spPr/>
    </dgm:pt>
    <dgm:pt modelId="{783D0919-0DB5-4563-B66F-2D0B4C52CF0F}" type="pres">
      <dgm:prSet presAssocID="{EF2EBB6E-A2B3-4BEE-983D-6E6BB94E7D5E}" presName="wedge3Tx" presStyleLbl="node1" presStyleIdx="2" presStyleCnt="3">
        <dgm:presLayoutVars>
          <dgm:chMax val="0"/>
          <dgm:chPref val="0"/>
          <dgm:bulletEnabled val="1"/>
        </dgm:presLayoutVars>
      </dgm:prSet>
      <dgm:spPr/>
      <dgm:t>
        <a:bodyPr/>
        <a:lstStyle/>
        <a:p>
          <a:endParaRPr lang="fr-FR"/>
        </a:p>
      </dgm:t>
    </dgm:pt>
    <dgm:pt modelId="{0372AC92-9CBC-4A9B-B2CC-13B79F6931FC}" type="pres">
      <dgm:prSet presAssocID="{40ABD8C8-E3CF-47C0-B14E-BC0C986E8DF6}" presName="arrowWedge1" presStyleLbl="fgSibTrans2D1" presStyleIdx="0" presStyleCnt="3" custLinFactNeighborX="12447" custLinFactNeighborY="529"/>
      <dgm:spPr/>
    </dgm:pt>
    <dgm:pt modelId="{EDCF139B-4FB5-415F-9BEA-27159AE2784C}" type="pres">
      <dgm:prSet presAssocID="{0687B7CC-21DB-4439-AC29-C911FB0BF244}" presName="arrowWedge2" presStyleLbl="fgSibTrans2D1" presStyleIdx="1" presStyleCnt="3" custLinFactNeighborX="482" custLinFactNeighborY="3527"/>
      <dgm:spPr/>
    </dgm:pt>
    <dgm:pt modelId="{C8C18792-CF2B-4CA1-851B-AA1D23224BE9}" type="pres">
      <dgm:prSet presAssocID="{77365B03-D6EC-41D5-B159-E7ED393FB530}" presName="arrowWedge3" presStyleLbl="fgSibTrans2D1" presStyleIdx="2" presStyleCnt="3" custScaleX="108338" custScaleY="102551" custLinFactNeighborX="-3985" custLinFactNeighborY="1202"/>
      <dgm:spPr/>
    </dgm:pt>
  </dgm:ptLst>
  <dgm:cxnLst>
    <dgm:cxn modelId="{22726EA4-DAA2-41B4-AB6C-4A46406EDB4F}" type="presOf" srcId="{5922BA7D-1A20-4E68-A6AC-F1B768EA4C31}" destId="{783D0919-0DB5-4563-B66F-2D0B4C52CF0F}" srcOrd="1" destOrd="0" presId="urn:microsoft.com/office/officeart/2005/8/layout/cycle8"/>
    <dgm:cxn modelId="{A51DC5D8-4F7D-459E-B804-12A1C7F6729D}" srcId="{EF2EBB6E-A2B3-4BEE-983D-6E6BB94E7D5E}" destId="{1A4F4EB8-345C-44D2-879C-3D32DD8D9B04}" srcOrd="1" destOrd="0" parTransId="{3803E24C-E517-4D45-BB57-43720007044E}" sibTransId="{0687B7CC-21DB-4439-AC29-C911FB0BF244}"/>
    <dgm:cxn modelId="{778F7985-0699-4954-A78D-A270A4A7E8DF}" type="presOf" srcId="{EF2EBB6E-A2B3-4BEE-983D-6E6BB94E7D5E}" destId="{0465FC6C-2EE8-4877-AFB4-A4035DC7590F}" srcOrd="0" destOrd="0" presId="urn:microsoft.com/office/officeart/2005/8/layout/cycle8"/>
    <dgm:cxn modelId="{999F091D-4FD3-48C3-8FF2-BDE664148D14}" srcId="{EF2EBB6E-A2B3-4BEE-983D-6E6BB94E7D5E}" destId="{B368BFE6-F717-4C3C-AA5F-8C47F90325F6}" srcOrd="0" destOrd="0" parTransId="{7B0C8ADF-BDDD-4FBE-93CB-153A8CCD551B}" sibTransId="{40ABD8C8-E3CF-47C0-B14E-BC0C986E8DF6}"/>
    <dgm:cxn modelId="{21C9A847-742E-4F65-85F8-756C4B60006A}" srcId="{EF2EBB6E-A2B3-4BEE-983D-6E6BB94E7D5E}" destId="{5922BA7D-1A20-4E68-A6AC-F1B768EA4C31}" srcOrd="2" destOrd="0" parTransId="{10A161D6-689D-466D-870B-1120730F8555}" sibTransId="{77365B03-D6EC-41D5-B159-E7ED393FB530}"/>
    <dgm:cxn modelId="{96690300-381C-4B1A-93B4-54145DAEDA24}" type="presOf" srcId="{1A4F4EB8-345C-44D2-879C-3D32DD8D9B04}" destId="{EB7252C5-19B2-4C22-BF65-84BDABAFE2B5}" srcOrd="1" destOrd="0" presId="urn:microsoft.com/office/officeart/2005/8/layout/cycle8"/>
    <dgm:cxn modelId="{34BE3AF4-1919-4F4A-9773-7AD62CFBAA77}" type="presOf" srcId="{B368BFE6-F717-4C3C-AA5F-8C47F90325F6}" destId="{9DD22C47-75C4-4C89-AC01-472147C29338}" srcOrd="0" destOrd="0" presId="urn:microsoft.com/office/officeart/2005/8/layout/cycle8"/>
    <dgm:cxn modelId="{2BE1FBDA-53AF-404D-8A57-70C0784E9A4D}" type="presOf" srcId="{B368BFE6-F717-4C3C-AA5F-8C47F90325F6}" destId="{51933C90-2AF3-45F9-A7F0-5D45CE58A9BE}" srcOrd="1" destOrd="0" presId="urn:microsoft.com/office/officeart/2005/8/layout/cycle8"/>
    <dgm:cxn modelId="{4264B2B7-3965-4479-A215-5E97FA43B4F3}" type="presOf" srcId="{1A4F4EB8-345C-44D2-879C-3D32DD8D9B04}" destId="{FE5D2625-5E9F-4EF8-884C-95EEDE80B5A2}" srcOrd="0" destOrd="0" presId="urn:microsoft.com/office/officeart/2005/8/layout/cycle8"/>
    <dgm:cxn modelId="{3B0F6C9B-AF22-4F8B-ADF6-1E6F89FC812C}" type="presOf" srcId="{5922BA7D-1A20-4E68-A6AC-F1B768EA4C31}" destId="{E1EEC3C8-7E1C-4673-8C74-EF6D6E2AF637}" srcOrd="0" destOrd="0" presId="urn:microsoft.com/office/officeart/2005/8/layout/cycle8"/>
    <dgm:cxn modelId="{D5E350B3-2D4C-4EA9-9484-F6F7EE72160B}" type="presParOf" srcId="{0465FC6C-2EE8-4877-AFB4-A4035DC7590F}" destId="{9DD22C47-75C4-4C89-AC01-472147C29338}" srcOrd="0" destOrd="0" presId="urn:microsoft.com/office/officeart/2005/8/layout/cycle8"/>
    <dgm:cxn modelId="{4EB1EC49-031A-4C17-B695-E81FCF921538}" type="presParOf" srcId="{0465FC6C-2EE8-4877-AFB4-A4035DC7590F}" destId="{8DD1AE9A-8CD1-4D20-A3E1-D9B32BFF6A68}" srcOrd="1" destOrd="0" presId="urn:microsoft.com/office/officeart/2005/8/layout/cycle8"/>
    <dgm:cxn modelId="{2CB82858-EC7A-4F59-BCFB-20FA5FD58E21}" type="presParOf" srcId="{0465FC6C-2EE8-4877-AFB4-A4035DC7590F}" destId="{BF20C9F9-FB65-4FE2-9F01-8A2B38CA9B36}" srcOrd="2" destOrd="0" presId="urn:microsoft.com/office/officeart/2005/8/layout/cycle8"/>
    <dgm:cxn modelId="{79E2FCAC-DF77-4442-919A-96568DD4A54E}" type="presParOf" srcId="{0465FC6C-2EE8-4877-AFB4-A4035DC7590F}" destId="{51933C90-2AF3-45F9-A7F0-5D45CE58A9BE}" srcOrd="3" destOrd="0" presId="urn:microsoft.com/office/officeart/2005/8/layout/cycle8"/>
    <dgm:cxn modelId="{2D93F797-75BC-41CB-BF7D-E20C34FC0BD5}" type="presParOf" srcId="{0465FC6C-2EE8-4877-AFB4-A4035DC7590F}" destId="{FE5D2625-5E9F-4EF8-884C-95EEDE80B5A2}" srcOrd="4" destOrd="0" presId="urn:microsoft.com/office/officeart/2005/8/layout/cycle8"/>
    <dgm:cxn modelId="{2530E750-5AC1-40C3-928F-0F2379A58DD4}" type="presParOf" srcId="{0465FC6C-2EE8-4877-AFB4-A4035DC7590F}" destId="{7205087F-286F-4456-BB28-DA865BD14A18}" srcOrd="5" destOrd="0" presId="urn:microsoft.com/office/officeart/2005/8/layout/cycle8"/>
    <dgm:cxn modelId="{174B57D8-8213-47FF-9BBC-DD051303D00C}" type="presParOf" srcId="{0465FC6C-2EE8-4877-AFB4-A4035DC7590F}" destId="{FFC34C13-D4C8-4C1C-9D7B-F11D620004CF}" srcOrd="6" destOrd="0" presId="urn:microsoft.com/office/officeart/2005/8/layout/cycle8"/>
    <dgm:cxn modelId="{E1A7EDE9-C0BB-4A5F-B783-43C3CA1E6673}" type="presParOf" srcId="{0465FC6C-2EE8-4877-AFB4-A4035DC7590F}" destId="{EB7252C5-19B2-4C22-BF65-84BDABAFE2B5}" srcOrd="7" destOrd="0" presId="urn:microsoft.com/office/officeart/2005/8/layout/cycle8"/>
    <dgm:cxn modelId="{93E609CC-A3C8-4FEB-BDD6-6109CFFCD9E6}" type="presParOf" srcId="{0465FC6C-2EE8-4877-AFB4-A4035DC7590F}" destId="{E1EEC3C8-7E1C-4673-8C74-EF6D6E2AF637}" srcOrd="8" destOrd="0" presId="urn:microsoft.com/office/officeart/2005/8/layout/cycle8"/>
    <dgm:cxn modelId="{E970BB90-080D-4535-A27B-765FAC0AACA4}" type="presParOf" srcId="{0465FC6C-2EE8-4877-AFB4-A4035DC7590F}" destId="{9AFDF491-E6A8-4424-8DC4-BFD64D0F5745}" srcOrd="9" destOrd="0" presId="urn:microsoft.com/office/officeart/2005/8/layout/cycle8"/>
    <dgm:cxn modelId="{E3E86646-1FDE-4C0B-919C-3932DAC607C4}" type="presParOf" srcId="{0465FC6C-2EE8-4877-AFB4-A4035DC7590F}" destId="{66B84B08-1A62-4D25-9350-144A364F9CBC}" srcOrd="10" destOrd="0" presId="urn:microsoft.com/office/officeart/2005/8/layout/cycle8"/>
    <dgm:cxn modelId="{1FA393FA-0AD3-4EF4-850C-9868E33EACD6}" type="presParOf" srcId="{0465FC6C-2EE8-4877-AFB4-A4035DC7590F}" destId="{783D0919-0DB5-4563-B66F-2D0B4C52CF0F}" srcOrd="11" destOrd="0" presId="urn:microsoft.com/office/officeart/2005/8/layout/cycle8"/>
    <dgm:cxn modelId="{56E7BCAB-B918-4FC1-B513-3B3E843C2E19}" type="presParOf" srcId="{0465FC6C-2EE8-4877-AFB4-A4035DC7590F}" destId="{0372AC92-9CBC-4A9B-B2CC-13B79F6931FC}" srcOrd="12" destOrd="0" presId="urn:microsoft.com/office/officeart/2005/8/layout/cycle8"/>
    <dgm:cxn modelId="{77AB59B0-E073-415D-AEA4-E36D4E3A4213}" type="presParOf" srcId="{0465FC6C-2EE8-4877-AFB4-A4035DC7590F}" destId="{EDCF139B-4FB5-415F-9BEA-27159AE2784C}" srcOrd="13" destOrd="0" presId="urn:microsoft.com/office/officeart/2005/8/layout/cycle8"/>
    <dgm:cxn modelId="{02305449-7DEA-48D8-82EB-8DBA143A09B9}" type="presParOf" srcId="{0465FC6C-2EE8-4877-AFB4-A4035DC7590F}" destId="{C8C18792-CF2B-4CA1-851B-AA1D23224BE9}" srcOrd="14" destOrd="0" presId="urn:microsoft.com/office/officeart/2005/8/layout/cycle8"/>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DF690AA-1991-426A-938C-C44389036A91}"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fr-FR"/>
        </a:p>
      </dgm:t>
    </dgm:pt>
    <dgm:pt modelId="{D0226E39-6712-416B-87B2-DEC999F22CB5}">
      <dgm:prSet phldrT="[Texte]"/>
      <dgm:spPr/>
      <dgm:t>
        <a:bodyPr/>
        <a:lstStyle/>
        <a:p>
          <a:r>
            <a:rPr lang="fr-FR" dirty="0" smtClean="0"/>
            <a:t>Groupe 1</a:t>
          </a:r>
          <a:endParaRPr lang="fr-FR" dirty="0"/>
        </a:p>
      </dgm:t>
    </dgm:pt>
    <dgm:pt modelId="{C8A4028A-A58F-4865-BA31-18B89BD82795}" type="parTrans" cxnId="{485B05B8-BE9A-49CF-BB2C-F28A1A4EB541}">
      <dgm:prSet/>
      <dgm:spPr/>
      <dgm:t>
        <a:bodyPr/>
        <a:lstStyle/>
        <a:p>
          <a:endParaRPr lang="fr-FR"/>
        </a:p>
      </dgm:t>
    </dgm:pt>
    <dgm:pt modelId="{B2C07057-4B09-4EFA-BC00-F2D0BFDBCF7A}" type="sibTrans" cxnId="{485B05B8-BE9A-49CF-BB2C-F28A1A4EB541}">
      <dgm:prSet/>
      <dgm:spPr/>
      <dgm:t>
        <a:bodyPr/>
        <a:lstStyle/>
        <a:p>
          <a:endParaRPr lang="fr-FR"/>
        </a:p>
      </dgm:t>
    </dgm:pt>
    <dgm:pt modelId="{24185CD1-E928-4DC6-9D32-7DF7FA0521AE}">
      <dgm:prSet phldrT="[Texte]"/>
      <dgm:spPr/>
      <dgm:t>
        <a:bodyPr/>
        <a:lstStyle/>
        <a:p>
          <a:r>
            <a:rPr lang="fr-FR" dirty="0" smtClean="0"/>
            <a:t>Fête magnifique qui consacre réconciliation nationale</a:t>
          </a:r>
          <a:endParaRPr lang="fr-FR" dirty="0"/>
        </a:p>
      </dgm:t>
    </dgm:pt>
    <dgm:pt modelId="{0F3179CE-B5E3-4AB5-AEBC-B900C1767561}" type="parTrans" cxnId="{89F5D1C2-7605-4F9D-BD01-F365EA973798}">
      <dgm:prSet/>
      <dgm:spPr/>
      <dgm:t>
        <a:bodyPr/>
        <a:lstStyle/>
        <a:p>
          <a:endParaRPr lang="fr-FR"/>
        </a:p>
      </dgm:t>
    </dgm:pt>
    <dgm:pt modelId="{663C3CE5-F9DC-46F5-9472-A44FC0B2BF96}" type="sibTrans" cxnId="{89F5D1C2-7605-4F9D-BD01-F365EA973798}">
      <dgm:prSet/>
      <dgm:spPr/>
      <dgm:t>
        <a:bodyPr/>
        <a:lstStyle/>
        <a:p>
          <a:endParaRPr lang="fr-FR"/>
        </a:p>
      </dgm:t>
    </dgm:pt>
    <dgm:pt modelId="{761C02C0-CBF3-4F12-A94A-2F403EE370EF}">
      <dgm:prSet phldrT="[Texte]"/>
      <dgm:spPr/>
      <dgm:t>
        <a:bodyPr/>
        <a:lstStyle/>
        <a:p>
          <a:r>
            <a:rPr lang="fr-FR" dirty="0" smtClean="0"/>
            <a:t>Malgré la pluie, un peuple pleinement acteur de cette journée </a:t>
          </a:r>
          <a:endParaRPr lang="fr-FR" dirty="0"/>
        </a:p>
      </dgm:t>
    </dgm:pt>
    <dgm:pt modelId="{6B287A86-F5AF-45C6-8D35-157637DF4179}" type="parTrans" cxnId="{E0E4389E-18A8-4121-91F7-B049A294484E}">
      <dgm:prSet/>
      <dgm:spPr/>
      <dgm:t>
        <a:bodyPr/>
        <a:lstStyle/>
        <a:p>
          <a:endParaRPr lang="fr-FR"/>
        </a:p>
      </dgm:t>
    </dgm:pt>
    <dgm:pt modelId="{68A12FC3-8A77-4D35-80BF-90BE890929FB}" type="sibTrans" cxnId="{E0E4389E-18A8-4121-91F7-B049A294484E}">
      <dgm:prSet/>
      <dgm:spPr/>
      <dgm:t>
        <a:bodyPr/>
        <a:lstStyle/>
        <a:p>
          <a:endParaRPr lang="fr-FR"/>
        </a:p>
      </dgm:t>
    </dgm:pt>
    <dgm:pt modelId="{53B95BD8-0320-423B-9AB3-3DE1A3683458}">
      <dgm:prSet phldrT="[Texte]"/>
      <dgm:spPr/>
      <dgm:t>
        <a:bodyPr/>
        <a:lstStyle/>
        <a:p>
          <a:r>
            <a:rPr lang="fr-FR" dirty="0" smtClean="0"/>
            <a:t>Groupe 2</a:t>
          </a:r>
          <a:endParaRPr lang="fr-FR" dirty="0"/>
        </a:p>
      </dgm:t>
    </dgm:pt>
    <dgm:pt modelId="{80B1574A-C6FE-4594-85A4-D30BD6A5D432}" type="parTrans" cxnId="{17E41DA4-C6AF-4B6C-8E51-F15797182769}">
      <dgm:prSet/>
      <dgm:spPr/>
      <dgm:t>
        <a:bodyPr/>
        <a:lstStyle/>
        <a:p>
          <a:endParaRPr lang="fr-FR"/>
        </a:p>
      </dgm:t>
    </dgm:pt>
    <dgm:pt modelId="{3F17C0E6-0AC0-4ECF-9A36-1B82777DE185}" type="sibTrans" cxnId="{17E41DA4-C6AF-4B6C-8E51-F15797182769}">
      <dgm:prSet/>
      <dgm:spPr/>
      <dgm:t>
        <a:bodyPr/>
        <a:lstStyle/>
        <a:p>
          <a:endParaRPr lang="fr-FR"/>
        </a:p>
      </dgm:t>
    </dgm:pt>
    <dgm:pt modelId="{6318D750-4627-4035-B82F-25E60CB5C120}">
      <dgm:prSet phldrT="[Texte]"/>
      <dgm:spPr/>
      <dgm:t>
        <a:bodyPr/>
        <a:lstStyle/>
        <a:p>
          <a:r>
            <a:rPr lang="fr-FR" dirty="0" smtClean="0"/>
            <a:t>supercherie</a:t>
          </a:r>
          <a:endParaRPr lang="fr-FR" dirty="0"/>
        </a:p>
      </dgm:t>
    </dgm:pt>
    <dgm:pt modelId="{7C5E796D-EA2C-46D3-B093-8125DB2390AE}" type="parTrans" cxnId="{9FD790ED-ED8D-44E9-935F-7078A4716E81}">
      <dgm:prSet/>
      <dgm:spPr/>
      <dgm:t>
        <a:bodyPr/>
        <a:lstStyle/>
        <a:p>
          <a:endParaRPr lang="fr-FR"/>
        </a:p>
      </dgm:t>
    </dgm:pt>
    <dgm:pt modelId="{2C9147C4-A3D0-4E85-BFB7-F183B03E1B75}" type="sibTrans" cxnId="{9FD790ED-ED8D-44E9-935F-7078A4716E81}">
      <dgm:prSet/>
      <dgm:spPr/>
      <dgm:t>
        <a:bodyPr/>
        <a:lstStyle/>
        <a:p>
          <a:endParaRPr lang="fr-FR"/>
        </a:p>
      </dgm:t>
    </dgm:pt>
    <dgm:pt modelId="{07DA902A-8D03-4C62-821A-606436273805}">
      <dgm:prSet phldrT="[Texte]"/>
      <dgm:spPr/>
      <dgm:t>
        <a:bodyPr/>
        <a:lstStyle/>
        <a:p>
          <a:r>
            <a:rPr lang="fr-FR" dirty="0" smtClean="0"/>
            <a:t>Mise en scène pour abuser le peuple</a:t>
          </a:r>
          <a:endParaRPr lang="fr-FR" dirty="0"/>
        </a:p>
      </dgm:t>
    </dgm:pt>
    <dgm:pt modelId="{E32750E7-B9E3-4B37-B9FF-2052565A3B32}" type="parTrans" cxnId="{573674A4-1C00-4651-994C-6E6ACD8B2EBA}">
      <dgm:prSet/>
      <dgm:spPr/>
      <dgm:t>
        <a:bodyPr/>
        <a:lstStyle/>
        <a:p>
          <a:endParaRPr lang="fr-FR"/>
        </a:p>
      </dgm:t>
    </dgm:pt>
    <dgm:pt modelId="{AAAD1622-2187-405E-AA95-6D6FB4F05F1E}" type="sibTrans" cxnId="{573674A4-1C00-4651-994C-6E6ACD8B2EBA}">
      <dgm:prSet/>
      <dgm:spPr/>
      <dgm:t>
        <a:bodyPr/>
        <a:lstStyle/>
        <a:p>
          <a:endParaRPr lang="fr-FR"/>
        </a:p>
      </dgm:t>
    </dgm:pt>
    <dgm:pt modelId="{5613C03E-0568-4E0C-A792-9559DF06ED4B}">
      <dgm:prSet phldrT="[Texte]"/>
      <dgm:spPr/>
      <dgm:t>
        <a:bodyPr/>
        <a:lstStyle/>
        <a:p>
          <a:r>
            <a:rPr lang="fr-FR" dirty="0" smtClean="0"/>
            <a:t>Groupe 3</a:t>
          </a:r>
          <a:endParaRPr lang="fr-FR" dirty="0"/>
        </a:p>
      </dgm:t>
    </dgm:pt>
    <dgm:pt modelId="{974F00D1-2FC7-4C46-951F-7B997EBB7F62}" type="parTrans" cxnId="{3F96D680-6D2F-4EB4-A3E8-2BC8E02EF659}">
      <dgm:prSet/>
      <dgm:spPr/>
      <dgm:t>
        <a:bodyPr/>
        <a:lstStyle/>
        <a:p>
          <a:endParaRPr lang="fr-FR"/>
        </a:p>
      </dgm:t>
    </dgm:pt>
    <dgm:pt modelId="{219A4D10-947F-4A60-B6C3-594A29202BF6}" type="sibTrans" cxnId="{3F96D680-6D2F-4EB4-A3E8-2BC8E02EF659}">
      <dgm:prSet/>
      <dgm:spPr/>
      <dgm:t>
        <a:bodyPr/>
        <a:lstStyle/>
        <a:p>
          <a:endParaRPr lang="fr-FR"/>
        </a:p>
      </dgm:t>
    </dgm:pt>
    <dgm:pt modelId="{43C3C6B7-DEE1-4E71-AB51-C0A99F9192CB}">
      <dgm:prSet phldrT="[Texte]"/>
      <dgm:spPr/>
      <dgm:t>
        <a:bodyPr/>
        <a:lstStyle/>
        <a:p>
          <a:r>
            <a:rPr lang="fr-FR" dirty="0" smtClean="0"/>
            <a:t>Liesse mais plutôt gâchée non pas par le mauvais temps mais par une menace confuse qui justifiait une mise en garde de la nation</a:t>
          </a:r>
          <a:endParaRPr lang="fr-FR" dirty="0"/>
        </a:p>
      </dgm:t>
    </dgm:pt>
    <dgm:pt modelId="{56F444FA-4463-48E4-8A59-C742704E2FA7}" type="parTrans" cxnId="{94358FB0-0F2A-4BD3-A8C5-204A6DB01119}">
      <dgm:prSet/>
      <dgm:spPr/>
      <dgm:t>
        <a:bodyPr/>
        <a:lstStyle/>
        <a:p>
          <a:endParaRPr lang="fr-FR"/>
        </a:p>
      </dgm:t>
    </dgm:pt>
    <dgm:pt modelId="{DECD52BE-5308-477A-8714-E339B00CBB77}" type="sibTrans" cxnId="{94358FB0-0F2A-4BD3-A8C5-204A6DB01119}">
      <dgm:prSet/>
      <dgm:spPr/>
      <dgm:t>
        <a:bodyPr/>
        <a:lstStyle/>
        <a:p>
          <a:endParaRPr lang="fr-FR"/>
        </a:p>
      </dgm:t>
    </dgm:pt>
    <dgm:pt modelId="{AB02BEF3-A391-4F0C-AAAA-FF451F4F128E}">
      <dgm:prSet phldrT="[Texte]"/>
      <dgm:spPr/>
      <dgm:t>
        <a:bodyPr/>
        <a:lstStyle/>
        <a:p>
          <a:r>
            <a:rPr lang="fr-FR" dirty="0" smtClean="0"/>
            <a:t>Une fête qui soulève l’inquiétude  sur l’avenir de la Révolution </a:t>
          </a:r>
          <a:endParaRPr lang="fr-FR" dirty="0"/>
        </a:p>
      </dgm:t>
    </dgm:pt>
    <dgm:pt modelId="{862CFC97-15BD-4B1F-865A-22D2B100D952}" type="parTrans" cxnId="{701E42A8-1B90-4E59-9787-D8E0DECC9678}">
      <dgm:prSet/>
      <dgm:spPr/>
      <dgm:t>
        <a:bodyPr/>
        <a:lstStyle/>
        <a:p>
          <a:endParaRPr lang="fr-FR"/>
        </a:p>
      </dgm:t>
    </dgm:pt>
    <dgm:pt modelId="{CBF084AB-D359-46DF-B2B4-D8AD3977E2E7}" type="sibTrans" cxnId="{701E42A8-1B90-4E59-9787-D8E0DECC9678}">
      <dgm:prSet/>
      <dgm:spPr/>
      <dgm:t>
        <a:bodyPr/>
        <a:lstStyle/>
        <a:p>
          <a:endParaRPr lang="fr-FR"/>
        </a:p>
      </dgm:t>
    </dgm:pt>
    <dgm:pt modelId="{6FB7CD88-D2F9-4D12-802E-36BCEB476FA0}">
      <dgm:prSet phldrT="[Texte]"/>
      <dgm:spPr/>
      <dgm:t>
        <a:bodyPr/>
        <a:lstStyle/>
        <a:p>
          <a:r>
            <a:rPr lang="fr-FR" dirty="0" smtClean="0"/>
            <a:t>La Révolution est finie ( principes/ un peuple/ une assemblée)</a:t>
          </a:r>
          <a:endParaRPr lang="fr-FR" dirty="0"/>
        </a:p>
      </dgm:t>
    </dgm:pt>
    <dgm:pt modelId="{01060634-C005-4162-BDA6-5C00544AAB1B}" type="parTrans" cxnId="{5EC35CA6-7484-46E7-8ABD-612C939472AD}">
      <dgm:prSet/>
      <dgm:spPr/>
      <dgm:t>
        <a:bodyPr/>
        <a:lstStyle/>
        <a:p>
          <a:endParaRPr lang="fr-FR"/>
        </a:p>
      </dgm:t>
    </dgm:pt>
    <dgm:pt modelId="{1B83FA85-7D57-4E14-BD6F-8F42F79EB851}" type="sibTrans" cxnId="{5EC35CA6-7484-46E7-8ABD-612C939472AD}">
      <dgm:prSet/>
      <dgm:spPr/>
      <dgm:t>
        <a:bodyPr/>
        <a:lstStyle/>
        <a:p>
          <a:endParaRPr lang="fr-FR"/>
        </a:p>
      </dgm:t>
    </dgm:pt>
    <dgm:pt modelId="{0245508D-78C3-4F76-82B9-9D5B9D2F7732}">
      <dgm:prSet phldrT="[Texte]"/>
      <dgm:spPr/>
      <dgm:t>
        <a:bodyPr/>
        <a:lstStyle/>
        <a:p>
          <a:r>
            <a:rPr lang="fr-FR" dirty="0" smtClean="0"/>
            <a:t>Un seul héros Lafayette  accusé d’aspirer à une dictature militaire </a:t>
          </a:r>
          <a:endParaRPr lang="fr-FR" dirty="0"/>
        </a:p>
      </dgm:t>
    </dgm:pt>
    <dgm:pt modelId="{344DE5F1-80B2-4931-B5AD-8C0D3B490917}" type="parTrans" cxnId="{9DE919E3-2179-45AC-8093-69954311A932}">
      <dgm:prSet/>
      <dgm:spPr/>
      <dgm:t>
        <a:bodyPr/>
        <a:lstStyle/>
        <a:p>
          <a:endParaRPr lang="fr-FR"/>
        </a:p>
      </dgm:t>
    </dgm:pt>
    <dgm:pt modelId="{D45B4364-E33B-4D94-A994-9B0088EAFEFE}" type="sibTrans" cxnId="{9DE919E3-2179-45AC-8093-69954311A932}">
      <dgm:prSet/>
      <dgm:spPr/>
      <dgm:t>
        <a:bodyPr/>
        <a:lstStyle/>
        <a:p>
          <a:endParaRPr lang="fr-FR"/>
        </a:p>
      </dgm:t>
    </dgm:pt>
    <dgm:pt modelId="{D9697EC2-69B0-47AF-A78E-C8829067CD4F}">
      <dgm:prSet phldrT="[Texte]"/>
      <dgm:spPr/>
      <dgm:t>
        <a:bodyPr/>
        <a:lstStyle/>
        <a:p>
          <a:r>
            <a:rPr lang="fr-FR" dirty="0" smtClean="0"/>
            <a:t>Un roi qui prête mollement serment</a:t>
          </a:r>
          <a:endParaRPr lang="fr-FR" dirty="0"/>
        </a:p>
      </dgm:t>
    </dgm:pt>
    <dgm:pt modelId="{1A614123-45A6-4F4F-871D-9AAE5D635772}" type="parTrans" cxnId="{FC6AAC51-E2FD-47B4-B120-095D81027484}">
      <dgm:prSet/>
      <dgm:spPr/>
      <dgm:t>
        <a:bodyPr/>
        <a:lstStyle/>
        <a:p>
          <a:endParaRPr lang="fr-FR"/>
        </a:p>
      </dgm:t>
    </dgm:pt>
    <dgm:pt modelId="{ABAABB1D-A4D7-4A80-903B-6E7CB171CC6C}" type="sibTrans" cxnId="{FC6AAC51-E2FD-47B4-B120-095D81027484}">
      <dgm:prSet/>
      <dgm:spPr/>
      <dgm:t>
        <a:bodyPr/>
        <a:lstStyle/>
        <a:p>
          <a:endParaRPr lang="fr-FR"/>
        </a:p>
      </dgm:t>
    </dgm:pt>
    <dgm:pt modelId="{755953FD-E021-4EA1-8F02-BE81060C563C}">
      <dgm:prSet phldrT="[Texte]"/>
      <dgm:spPr/>
      <dgm:t>
        <a:bodyPr/>
        <a:lstStyle/>
        <a:p>
          <a:r>
            <a:rPr lang="fr-FR" dirty="0" smtClean="0"/>
            <a:t>Des ministres et agents de l’</a:t>
          </a:r>
          <a:r>
            <a:rPr lang="fr-FR" dirty="0" err="1" smtClean="0"/>
            <a:t>executif</a:t>
          </a:r>
          <a:r>
            <a:rPr lang="fr-FR" dirty="0" smtClean="0"/>
            <a:t> placés plus haut que députés de la nation </a:t>
          </a:r>
          <a:endParaRPr lang="fr-FR" dirty="0"/>
        </a:p>
      </dgm:t>
    </dgm:pt>
    <dgm:pt modelId="{56484EE5-C4C2-4B93-9505-E144D47E3650}" type="parTrans" cxnId="{AD5C2828-8ECE-428F-B5D2-CB0397D079D8}">
      <dgm:prSet/>
      <dgm:spPr/>
      <dgm:t>
        <a:bodyPr/>
        <a:lstStyle/>
        <a:p>
          <a:endParaRPr lang="fr-FR"/>
        </a:p>
      </dgm:t>
    </dgm:pt>
    <dgm:pt modelId="{17E26276-5F25-43BF-A98F-F3F1EB3CB03A}" type="sibTrans" cxnId="{AD5C2828-8ECE-428F-B5D2-CB0397D079D8}">
      <dgm:prSet/>
      <dgm:spPr/>
      <dgm:t>
        <a:bodyPr/>
        <a:lstStyle/>
        <a:p>
          <a:endParaRPr lang="fr-FR"/>
        </a:p>
      </dgm:t>
    </dgm:pt>
    <dgm:pt modelId="{8CA728AF-B4FE-4C58-9037-4920AE6F8EE0}" type="pres">
      <dgm:prSet presAssocID="{DDF690AA-1991-426A-938C-C44389036A91}" presName="Name0" presStyleCnt="0">
        <dgm:presLayoutVars>
          <dgm:chMax val="7"/>
          <dgm:dir/>
          <dgm:animLvl val="lvl"/>
          <dgm:resizeHandles val="exact"/>
        </dgm:presLayoutVars>
      </dgm:prSet>
      <dgm:spPr/>
      <dgm:t>
        <a:bodyPr/>
        <a:lstStyle/>
        <a:p>
          <a:endParaRPr lang="fr-FR"/>
        </a:p>
      </dgm:t>
    </dgm:pt>
    <dgm:pt modelId="{C40949DA-F5AF-4EE5-93C9-EE48C9D2625A}" type="pres">
      <dgm:prSet presAssocID="{D0226E39-6712-416B-87B2-DEC999F22CB5}" presName="circle1" presStyleLbl="node1" presStyleIdx="0" presStyleCnt="3"/>
      <dgm:spPr/>
    </dgm:pt>
    <dgm:pt modelId="{3862A3F5-0A74-4714-8630-B1513A9F5E19}" type="pres">
      <dgm:prSet presAssocID="{D0226E39-6712-416B-87B2-DEC999F22CB5}" presName="space" presStyleCnt="0"/>
      <dgm:spPr/>
    </dgm:pt>
    <dgm:pt modelId="{0944B975-E3C6-4808-879A-309C362FDD16}" type="pres">
      <dgm:prSet presAssocID="{D0226E39-6712-416B-87B2-DEC999F22CB5}" presName="rect1" presStyleLbl="alignAcc1" presStyleIdx="0" presStyleCnt="3" custLinFactNeighborX="-116" custLinFactNeighborY="-1187"/>
      <dgm:spPr/>
      <dgm:t>
        <a:bodyPr/>
        <a:lstStyle/>
        <a:p>
          <a:endParaRPr lang="fr-FR"/>
        </a:p>
      </dgm:t>
    </dgm:pt>
    <dgm:pt modelId="{9600EE32-978D-44C0-A125-C023A4B33E94}" type="pres">
      <dgm:prSet presAssocID="{53B95BD8-0320-423B-9AB3-3DE1A3683458}" presName="vertSpace2" presStyleLbl="node1" presStyleIdx="0" presStyleCnt="3"/>
      <dgm:spPr/>
    </dgm:pt>
    <dgm:pt modelId="{5B7D5C54-D532-47BA-B4B7-731A5A6C13DE}" type="pres">
      <dgm:prSet presAssocID="{53B95BD8-0320-423B-9AB3-3DE1A3683458}" presName="circle2" presStyleLbl="node1" presStyleIdx="1" presStyleCnt="3" custLinFactNeighborX="-6491" custLinFactNeighborY="-3577"/>
      <dgm:spPr/>
    </dgm:pt>
    <dgm:pt modelId="{0A167BB1-F877-4E1C-8CC6-7E1B94AEC733}" type="pres">
      <dgm:prSet presAssocID="{53B95BD8-0320-423B-9AB3-3DE1A3683458}" presName="rect2" presStyleLbl="alignAcc1" presStyleIdx="1" presStyleCnt="3"/>
      <dgm:spPr/>
      <dgm:t>
        <a:bodyPr/>
        <a:lstStyle/>
        <a:p>
          <a:endParaRPr lang="fr-FR"/>
        </a:p>
      </dgm:t>
    </dgm:pt>
    <dgm:pt modelId="{19D80A92-3B89-4439-9E56-2B728C4EF8D6}" type="pres">
      <dgm:prSet presAssocID="{5613C03E-0568-4E0C-A792-9559DF06ED4B}" presName="vertSpace3" presStyleLbl="node1" presStyleIdx="1" presStyleCnt="3"/>
      <dgm:spPr/>
    </dgm:pt>
    <dgm:pt modelId="{784DC9D6-B36A-4C4C-BDAB-774C9F8C5685}" type="pres">
      <dgm:prSet presAssocID="{5613C03E-0568-4E0C-A792-9559DF06ED4B}" presName="circle3" presStyleLbl="node1" presStyleIdx="2" presStyleCnt="3"/>
      <dgm:spPr/>
    </dgm:pt>
    <dgm:pt modelId="{D771BA7B-3C33-431B-9022-494B6EA6F72B}" type="pres">
      <dgm:prSet presAssocID="{5613C03E-0568-4E0C-A792-9559DF06ED4B}" presName="rect3" presStyleLbl="alignAcc1" presStyleIdx="2" presStyleCnt="3"/>
      <dgm:spPr/>
      <dgm:t>
        <a:bodyPr/>
        <a:lstStyle/>
        <a:p>
          <a:endParaRPr lang="fr-FR"/>
        </a:p>
      </dgm:t>
    </dgm:pt>
    <dgm:pt modelId="{11C2E263-9705-4B15-BFEC-7D3B171FD790}" type="pres">
      <dgm:prSet presAssocID="{D0226E39-6712-416B-87B2-DEC999F22CB5}" presName="rect1ParTx" presStyleLbl="alignAcc1" presStyleIdx="2" presStyleCnt="3">
        <dgm:presLayoutVars>
          <dgm:chMax val="1"/>
          <dgm:bulletEnabled val="1"/>
        </dgm:presLayoutVars>
      </dgm:prSet>
      <dgm:spPr/>
      <dgm:t>
        <a:bodyPr/>
        <a:lstStyle/>
        <a:p>
          <a:endParaRPr lang="fr-FR"/>
        </a:p>
      </dgm:t>
    </dgm:pt>
    <dgm:pt modelId="{E7C05231-7960-4476-9199-BBD14C053118}" type="pres">
      <dgm:prSet presAssocID="{D0226E39-6712-416B-87B2-DEC999F22CB5}" presName="rect1ChTx" presStyleLbl="alignAcc1" presStyleIdx="2" presStyleCnt="3">
        <dgm:presLayoutVars>
          <dgm:bulletEnabled val="1"/>
        </dgm:presLayoutVars>
      </dgm:prSet>
      <dgm:spPr/>
      <dgm:t>
        <a:bodyPr/>
        <a:lstStyle/>
        <a:p>
          <a:endParaRPr lang="fr-FR"/>
        </a:p>
      </dgm:t>
    </dgm:pt>
    <dgm:pt modelId="{BB16D142-751E-44B9-BD69-2929DEB02CD0}" type="pres">
      <dgm:prSet presAssocID="{53B95BD8-0320-423B-9AB3-3DE1A3683458}" presName="rect2ParTx" presStyleLbl="alignAcc1" presStyleIdx="2" presStyleCnt="3">
        <dgm:presLayoutVars>
          <dgm:chMax val="1"/>
          <dgm:bulletEnabled val="1"/>
        </dgm:presLayoutVars>
      </dgm:prSet>
      <dgm:spPr/>
      <dgm:t>
        <a:bodyPr/>
        <a:lstStyle/>
        <a:p>
          <a:endParaRPr lang="fr-FR"/>
        </a:p>
      </dgm:t>
    </dgm:pt>
    <dgm:pt modelId="{8568FB70-EC0D-4DC5-82F2-487138B1F2EF}" type="pres">
      <dgm:prSet presAssocID="{53B95BD8-0320-423B-9AB3-3DE1A3683458}" presName="rect2ChTx" presStyleLbl="alignAcc1" presStyleIdx="2" presStyleCnt="3">
        <dgm:presLayoutVars>
          <dgm:bulletEnabled val="1"/>
        </dgm:presLayoutVars>
      </dgm:prSet>
      <dgm:spPr/>
      <dgm:t>
        <a:bodyPr/>
        <a:lstStyle/>
        <a:p>
          <a:endParaRPr lang="fr-FR"/>
        </a:p>
      </dgm:t>
    </dgm:pt>
    <dgm:pt modelId="{2CE3B3B7-7831-42E1-98DC-79896D9697B5}" type="pres">
      <dgm:prSet presAssocID="{5613C03E-0568-4E0C-A792-9559DF06ED4B}" presName="rect3ParTx" presStyleLbl="alignAcc1" presStyleIdx="2" presStyleCnt="3">
        <dgm:presLayoutVars>
          <dgm:chMax val="1"/>
          <dgm:bulletEnabled val="1"/>
        </dgm:presLayoutVars>
      </dgm:prSet>
      <dgm:spPr/>
      <dgm:t>
        <a:bodyPr/>
        <a:lstStyle/>
        <a:p>
          <a:endParaRPr lang="fr-FR"/>
        </a:p>
      </dgm:t>
    </dgm:pt>
    <dgm:pt modelId="{F4B1E7F6-C34B-4851-BDF6-6A85E0F141A3}" type="pres">
      <dgm:prSet presAssocID="{5613C03E-0568-4E0C-A792-9559DF06ED4B}" presName="rect3ChTx" presStyleLbl="alignAcc1" presStyleIdx="2" presStyleCnt="3">
        <dgm:presLayoutVars>
          <dgm:bulletEnabled val="1"/>
        </dgm:presLayoutVars>
      </dgm:prSet>
      <dgm:spPr/>
      <dgm:t>
        <a:bodyPr/>
        <a:lstStyle/>
        <a:p>
          <a:endParaRPr lang="fr-FR"/>
        </a:p>
      </dgm:t>
    </dgm:pt>
  </dgm:ptLst>
  <dgm:cxnLst>
    <dgm:cxn modelId="{17E41DA4-C6AF-4B6C-8E51-F15797182769}" srcId="{DDF690AA-1991-426A-938C-C44389036A91}" destId="{53B95BD8-0320-423B-9AB3-3DE1A3683458}" srcOrd="1" destOrd="0" parTransId="{80B1574A-C6FE-4594-85A4-D30BD6A5D432}" sibTransId="{3F17C0E6-0AC0-4ECF-9A36-1B82777DE185}"/>
    <dgm:cxn modelId="{B7554145-F02E-46A8-A9F8-C6BA0777D20C}" type="presOf" srcId="{D0226E39-6712-416B-87B2-DEC999F22CB5}" destId="{0944B975-E3C6-4808-879A-309C362FDD16}" srcOrd="0" destOrd="0" presId="urn:microsoft.com/office/officeart/2005/8/layout/target3"/>
    <dgm:cxn modelId="{3F96D680-6D2F-4EB4-A3E8-2BC8E02EF659}" srcId="{DDF690AA-1991-426A-938C-C44389036A91}" destId="{5613C03E-0568-4E0C-A792-9559DF06ED4B}" srcOrd="2" destOrd="0" parTransId="{974F00D1-2FC7-4C46-951F-7B997EBB7F62}" sibTransId="{219A4D10-947F-4A60-B6C3-594A29202BF6}"/>
    <dgm:cxn modelId="{701E42A8-1B90-4E59-9787-D8E0DECC9678}" srcId="{5613C03E-0568-4E0C-A792-9559DF06ED4B}" destId="{AB02BEF3-A391-4F0C-AAAA-FF451F4F128E}" srcOrd="1" destOrd="0" parTransId="{862CFC97-15BD-4B1F-865A-22D2B100D952}" sibTransId="{CBF084AB-D359-46DF-B2B4-D8AD3977E2E7}"/>
    <dgm:cxn modelId="{F74E35A2-5D84-4E2E-91DA-99AB57F25922}" type="presOf" srcId="{761C02C0-CBF3-4F12-A94A-2F403EE370EF}" destId="{E7C05231-7960-4476-9199-BBD14C053118}" srcOrd="0" destOrd="1" presId="urn:microsoft.com/office/officeart/2005/8/layout/target3"/>
    <dgm:cxn modelId="{FC45D9F9-324B-4D37-9118-001D753A4A82}" type="presOf" srcId="{DDF690AA-1991-426A-938C-C44389036A91}" destId="{8CA728AF-B4FE-4C58-9037-4920AE6F8EE0}" srcOrd="0" destOrd="0" presId="urn:microsoft.com/office/officeart/2005/8/layout/target3"/>
    <dgm:cxn modelId="{3D6FA7DC-1E7C-4A13-B4D1-4D6DE34D0389}" type="presOf" srcId="{53B95BD8-0320-423B-9AB3-3DE1A3683458}" destId="{0A167BB1-F877-4E1C-8CC6-7E1B94AEC733}" srcOrd="0" destOrd="0" presId="urn:microsoft.com/office/officeart/2005/8/layout/target3"/>
    <dgm:cxn modelId="{7B38BD18-0790-4455-B891-B97DF18E1C97}" type="presOf" srcId="{43C3C6B7-DEE1-4E71-AB51-C0A99F9192CB}" destId="{F4B1E7F6-C34B-4851-BDF6-6A85E0F141A3}" srcOrd="0" destOrd="0" presId="urn:microsoft.com/office/officeart/2005/8/layout/target3"/>
    <dgm:cxn modelId="{8C1B2FB5-C7A8-4DD6-9EEF-37CE5250168D}" type="presOf" srcId="{24185CD1-E928-4DC6-9D32-7DF7FA0521AE}" destId="{E7C05231-7960-4476-9199-BBD14C053118}" srcOrd="0" destOrd="0" presId="urn:microsoft.com/office/officeart/2005/8/layout/target3"/>
    <dgm:cxn modelId="{A11BBC6C-0624-4C8A-B450-51AABA1179DF}" type="presOf" srcId="{D0226E39-6712-416B-87B2-DEC999F22CB5}" destId="{11C2E263-9705-4B15-BFEC-7D3B171FD790}" srcOrd="1" destOrd="0" presId="urn:microsoft.com/office/officeart/2005/8/layout/target3"/>
    <dgm:cxn modelId="{9DE919E3-2179-45AC-8093-69954311A932}" srcId="{53B95BD8-0320-423B-9AB3-3DE1A3683458}" destId="{0245508D-78C3-4F76-82B9-9D5B9D2F7732}" srcOrd="2" destOrd="0" parTransId="{344DE5F1-80B2-4931-B5AD-8C0D3B490917}" sibTransId="{D45B4364-E33B-4D94-A994-9B0088EAFEFE}"/>
    <dgm:cxn modelId="{FFDB4DB4-5724-4FBB-A7C6-F18FF9158CBA}" type="presOf" srcId="{755953FD-E021-4EA1-8F02-BE81060C563C}" destId="{8568FB70-EC0D-4DC5-82F2-487138B1F2EF}" srcOrd="0" destOrd="4" presId="urn:microsoft.com/office/officeart/2005/8/layout/target3"/>
    <dgm:cxn modelId="{E0E4389E-18A8-4121-91F7-B049A294484E}" srcId="{D0226E39-6712-416B-87B2-DEC999F22CB5}" destId="{761C02C0-CBF3-4F12-A94A-2F403EE370EF}" srcOrd="1" destOrd="0" parTransId="{6B287A86-F5AF-45C6-8D35-157637DF4179}" sibTransId="{68A12FC3-8A77-4D35-80BF-90BE890929FB}"/>
    <dgm:cxn modelId="{E536C94C-B4C1-4C06-A96D-2C3083E220B2}" type="presOf" srcId="{6318D750-4627-4035-B82F-25E60CB5C120}" destId="{8568FB70-EC0D-4DC5-82F2-487138B1F2EF}" srcOrd="0" destOrd="0" presId="urn:microsoft.com/office/officeart/2005/8/layout/target3"/>
    <dgm:cxn modelId="{1D130350-1545-43D7-BBFD-24DDDEDBC6D2}" type="presOf" srcId="{D9697EC2-69B0-47AF-A78E-C8829067CD4F}" destId="{8568FB70-EC0D-4DC5-82F2-487138B1F2EF}" srcOrd="0" destOrd="3" presId="urn:microsoft.com/office/officeart/2005/8/layout/target3"/>
    <dgm:cxn modelId="{7BF7B892-2044-4D0F-9868-9CAB9F76A754}" type="presOf" srcId="{07DA902A-8D03-4C62-821A-606436273805}" destId="{8568FB70-EC0D-4DC5-82F2-487138B1F2EF}" srcOrd="0" destOrd="1" presId="urn:microsoft.com/office/officeart/2005/8/layout/target3"/>
    <dgm:cxn modelId="{89F5D1C2-7605-4F9D-BD01-F365EA973798}" srcId="{D0226E39-6712-416B-87B2-DEC999F22CB5}" destId="{24185CD1-E928-4DC6-9D32-7DF7FA0521AE}" srcOrd="0" destOrd="0" parTransId="{0F3179CE-B5E3-4AB5-AEBC-B900C1767561}" sibTransId="{663C3CE5-F9DC-46F5-9472-A44FC0B2BF96}"/>
    <dgm:cxn modelId="{A5E5E72C-0628-465B-B6CF-73E454A2B15C}" type="presOf" srcId="{53B95BD8-0320-423B-9AB3-3DE1A3683458}" destId="{BB16D142-751E-44B9-BD69-2929DEB02CD0}" srcOrd="1" destOrd="0" presId="urn:microsoft.com/office/officeart/2005/8/layout/target3"/>
    <dgm:cxn modelId="{485B05B8-BE9A-49CF-BB2C-F28A1A4EB541}" srcId="{DDF690AA-1991-426A-938C-C44389036A91}" destId="{D0226E39-6712-416B-87B2-DEC999F22CB5}" srcOrd="0" destOrd="0" parTransId="{C8A4028A-A58F-4865-BA31-18B89BD82795}" sibTransId="{B2C07057-4B09-4EFA-BC00-F2D0BFDBCF7A}"/>
    <dgm:cxn modelId="{E795B3D5-BBDD-409F-92E9-72C94F6F89F0}" type="presOf" srcId="{6FB7CD88-D2F9-4D12-802E-36BCEB476FA0}" destId="{E7C05231-7960-4476-9199-BBD14C053118}" srcOrd="0" destOrd="2" presId="urn:microsoft.com/office/officeart/2005/8/layout/target3"/>
    <dgm:cxn modelId="{BD9598A2-FC10-4C09-986B-4B06EDF1BBDB}" type="presOf" srcId="{5613C03E-0568-4E0C-A792-9559DF06ED4B}" destId="{2CE3B3B7-7831-42E1-98DC-79896D9697B5}" srcOrd="1" destOrd="0" presId="urn:microsoft.com/office/officeart/2005/8/layout/target3"/>
    <dgm:cxn modelId="{94358FB0-0F2A-4BD3-A8C5-204A6DB01119}" srcId="{5613C03E-0568-4E0C-A792-9559DF06ED4B}" destId="{43C3C6B7-DEE1-4E71-AB51-C0A99F9192CB}" srcOrd="0" destOrd="0" parTransId="{56F444FA-4463-48E4-8A59-C742704E2FA7}" sibTransId="{DECD52BE-5308-477A-8714-E339B00CBB77}"/>
    <dgm:cxn modelId="{AD5C2828-8ECE-428F-B5D2-CB0397D079D8}" srcId="{53B95BD8-0320-423B-9AB3-3DE1A3683458}" destId="{755953FD-E021-4EA1-8F02-BE81060C563C}" srcOrd="4" destOrd="0" parTransId="{56484EE5-C4C2-4B93-9505-E144D47E3650}" sibTransId="{17E26276-5F25-43BF-A98F-F3F1EB3CB03A}"/>
    <dgm:cxn modelId="{1158AB72-BDF2-46BE-9DA1-B38607CDB658}" type="presOf" srcId="{0245508D-78C3-4F76-82B9-9D5B9D2F7732}" destId="{8568FB70-EC0D-4DC5-82F2-487138B1F2EF}" srcOrd="0" destOrd="2" presId="urn:microsoft.com/office/officeart/2005/8/layout/target3"/>
    <dgm:cxn modelId="{B0B441EB-232E-4CDD-8EB5-A2D6D20DF957}" type="presOf" srcId="{AB02BEF3-A391-4F0C-AAAA-FF451F4F128E}" destId="{F4B1E7F6-C34B-4851-BDF6-6A85E0F141A3}" srcOrd="0" destOrd="1" presId="urn:microsoft.com/office/officeart/2005/8/layout/target3"/>
    <dgm:cxn modelId="{9FD790ED-ED8D-44E9-935F-7078A4716E81}" srcId="{53B95BD8-0320-423B-9AB3-3DE1A3683458}" destId="{6318D750-4627-4035-B82F-25E60CB5C120}" srcOrd="0" destOrd="0" parTransId="{7C5E796D-EA2C-46D3-B093-8125DB2390AE}" sibTransId="{2C9147C4-A3D0-4E85-BFB7-F183B03E1B75}"/>
    <dgm:cxn modelId="{5EC35CA6-7484-46E7-8ABD-612C939472AD}" srcId="{D0226E39-6712-416B-87B2-DEC999F22CB5}" destId="{6FB7CD88-D2F9-4D12-802E-36BCEB476FA0}" srcOrd="2" destOrd="0" parTransId="{01060634-C005-4162-BDA6-5C00544AAB1B}" sibTransId="{1B83FA85-7D57-4E14-BD6F-8F42F79EB851}"/>
    <dgm:cxn modelId="{FC6AAC51-E2FD-47B4-B120-095D81027484}" srcId="{53B95BD8-0320-423B-9AB3-3DE1A3683458}" destId="{D9697EC2-69B0-47AF-A78E-C8829067CD4F}" srcOrd="3" destOrd="0" parTransId="{1A614123-45A6-4F4F-871D-9AAE5D635772}" sibTransId="{ABAABB1D-A4D7-4A80-903B-6E7CB171CC6C}"/>
    <dgm:cxn modelId="{573674A4-1C00-4651-994C-6E6ACD8B2EBA}" srcId="{53B95BD8-0320-423B-9AB3-3DE1A3683458}" destId="{07DA902A-8D03-4C62-821A-606436273805}" srcOrd="1" destOrd="0" parTransId="{E32750E7-B9E3-4B37-B9FF-2052565A3B32}" sibTransId="{AAAD1622-2187-405E-AA95-6D6FB4F05F1E}"/>
    <dgm:cxn modelId="{488A966B-AC31-4AD9-90AD-92328964FDB3}" type="presOf" srcId="{5613C03E-0568-4E0C-A792-9559DF06ED4B}" destId="{D771BA7B-3C33-431B-9022-494B6EA6F72B}" srcOrd="0" destOrd="0" presId="urn:microsoft.com/office/officeart/2005/8/layout/target3"/>
    <dgm:cxn modelId="{65BFAB2B-7973-424F-B4DA-FCB7D94E6A02}" type="presParOf" srcId="{8CA728AF-B4FE-4C58-9037-4920AE6F8EE0}" destId="{C40949DA-F5AF-4EE5-93C9-EE48C9D2625A}" srcOrd="0" destOrd="0" presId="urn:microsoft.com/office/officeart/2005/8/layout/target3"/>
    <dgm:cxn modelId="{484CB38C-6A15-49C3-A210-2FAFB840E79F}" type="presParOf" srcId="{8CA728AF-B4FE-4C58-9037-4920AE6F8EE0}" destId="{3862A3F5-0A74-4714-8630-B1513A9F5E19}" srcOrd="1" destOrd="0" presId="urn:microsoft.com/office/officeart/2005/8/layout/target3"/>
    <dgm:cxn modelId="{FA161EDA-D29A-46E8-B33C-DBB8D2B7AD10}" type="presParOf" srcId="{8CA728AF-B4FE-4C58-9037-4920AE6F8EE0}" destId="{0944B975-E3C6-4808-879A-309C362FDD16}" srcOrd="2" destOrd="0" presId="urn:microsoft.com/office/officeart/2005/8/layout/target3"/>
    <dgm:cxn modelId="{33D69944-C46E-4231-B992-4F1768AC7AA1}" type="presParOf" srcId="{8CA728AF-B4FE-4C58-9037-4920AE6F8EE0}" destId="{9600EE32-978D-44C0-A125-C023A4B33E94}" srcOrd="3" destOrd="0" presId="urn:microsoft.com/office/officeart/2005/8/layout/target3"/>
    <dgm:cxn modelId="{E4EC405F-EA4F-4DBC-A546-D5A00801F08C}" type="presParOf" srcId="{8CA728AF-B4FE-4C58-9037-4920AE6F8EE0}" destId="{5B7D5C54-D532-47BA-B4B7-731A5A6C13DE}" srcOrd="4" destOrd="0" presId="urn:microsoft.com/office/officeart/2005/8/layout/target3"/>
    <dgm:cxn modelId="{CBE64C7D-309A-44F8-BCF4-9DD446FEDDC0}" type="presParOf" srcId="{8CA728AF-B4FE-4C58-9037-4920AE6F8EE0}" destId="{0A167BB1-F877-4E1C-8CC6-7E1B94AEC733}" srcOrd="5" destOrd="0" presId="urn:microsoft.com/office/officeart/2005/8/layout/target3"/>
    <dgm:cxn modelId="{54E70C3E-ACB3-4F46-B815-ACE961A80234}" type="presParOf" srcId="{8CA728AF-B4FE-4C58-9037-4920AE6F8EE0}" destId="{19D80A92-3B89-4439-9E56-2B728C4EF8D6}" srcOrd="6" destOrd="0" presId="urn:microsoft.com/office/officeart/2005/8/layout/target3"/>
    <dgm:cxn modelId="{BF8F25E0-8B41-439E-907C-FBD7DFB768C3}" type="presParOf" srcId="{8CA728AF-B4FE-4C58-9037-4920AE6F8EE0}" destId="{784DC9D6-B36A-4C4C-BDAB-774C9F8C5685}" srcOrd="7" destOrd="0" presId="urn:microsoft.com/office/officeart/2005/8/layout/target3"/>
    <dgm:cxn modelId="{1795930A-F50E-4B14-BB5F-D1E73AE845F2}" type="presParOf" srcId="{8CA728AF-B4FE-4C58-9037-4920AE6F8EE0}" destId="{D771BA7B-3C33-431B-9022-494B6EA6F72B}" srcOrd="8" destOrd="0" presId="urn:microsoft.com/office/officeart/2005/8/layout/target3"/>
    <dgm:cxn modelId="{17ADE86F-CC02-4993-B3EB-77553B6B701A}" type="presParOf" srcId="{8CA728AF-B4FE-4C58-9037-4920AE6F8EE0}" destId="{11C2E263-9705-4B15-BFEC-7D3B171FD790}" srcOrd="9" destOrd="0" presId="urn:microsoft.com/office/officeart/2005/8/layout/target3"/>
    <dgm:cxn modelId="{ADD837DC-3CB4-40D4-8330-1BB30FED0E0C}" type="presParOf" srcId="{8CA728AF-B4FE-4C58-9037-4920AE6F8EE0}" destId="{E7C05231-7960-4476-9199-BBD14C053118}" srcOrd="10" destOrd="0" presId="urn:microsoft.com/office/officeart/2005/8/layout/target3"/>
    <dgm:cxn modelId="{594F92D9-DA86-450B-82DE-2153B6379B87}" type="presParOf" srcId="{8CA728AF-B4FE-4C58-9037-4920AE6F8EE0}" destId="{BB16D142-751E-44B9-BD69-2929DEB02CD0}" srcOrd="11" destOrd="0" presId="urn:microsoft.com/office/officeart/2005/8/layout/target3"/>
    <dgm:cxn modelId="{31BDF3E1-DBB1-4A12-B7D5-ADE6D1593674}" type="presParOf" srcId="{8CA728AF-B4FE-4C58-9037-4920AE6F8EE0}" destId="{8568FB70-EC0D-4DC5-82F2-487138B1F2EF}" srcOrd="12" destOrd="0" presId="urn:microsoft.com/office/officeart/2005/8/layout/target3"/>
    <dgm:cxn modelId="{F10CB127-2660-438F-AF0F-741593D1714E}" type="presParOf" srcId="{8CA728AF-B4FE-4C58-9037-4920AE6F8EE0}" destId="{2CE3B3B7-7831-42E1-98DC-79896D9697B5}" srcOrd="13" destOrd="0" presId="urn:microsoft.com/office/officeart/2005/8/layout/target3"/>
    <dgm:cxn modelId="{8E77D1A5-D737-4B79-8044-C139728F1860}" type="presParOf" srcId="{8CA728AF-B4FE-4C58-9037-4920AE6F8EE0}" destId="{F4B1E7F6-C34B-4851-BDF6-6A85E0F141A3}" srcOrd="14"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ED1EFA4-25F5-4641-BE3C-DDBC69EFDAC5}" type="doc">
      <dgm:prSet loTypeId="urn:microsoft.com/office/officeart/2005/8/layout/hProcess10#1" loCatId="process" qsTypeId="urn:microsoft.com/office/officeart/2005/8/quickstyle/simple1" qsCatId="simple" csTypeId="urn:microsoft.com/office/officeart/2005/8/colors/accent1_2" csCatId="accent1" phldr="1"/>
      <dgm:spPr/>
      <dgm:t>
        <a:bodyPr/>
        <a:lstStyle/>
        <a:p>
          <a:endParaRPr lang="fr-FR"/>
        </a:p>
      </dgm:t>
    </dgm:pt>
    <dgm:pt modelId="{05660E74-CA04-4F1F-9EE1-C39400549493}">
      <dgm:prSet phldrT="[Texte]"/>
      <dgm:spPr/>
      <dgm:t>
        <a:bodyPr/>
        <a:lstStyle/>
        <a:p>
          <a:r>
            <a:rPr lang="fr-FR" dirty="0" smtClean="0"/>
            <a:t>En cycle 4</a:t>
          </a:r>
          <a:endParaRPr lang="fr-FR" dirty="0"/>
        </a:p>
      </dgm:t>
    </dgm:pt>
    <dgm:pt modelId="{EAA2F04C-9F18-4C71-92CB-0BA4A52C68A3}" type="parTrans" cxnId="{B4A9CB1B-E633-4DBC-BF47-9E7F32127E04}">
      <dgm:prSet/>
      <dgm:spPr/>
      <dgm:t>
        <a:bodyPr/>
        <a:lstStyle/>
        <a:p>
          <a:endParaRPr lang="fr-FR"/>
        </a:p>
      </dgm:t>
    </dgm:pt>
    <dgm:pt modelId="{2837A234-C20B-4DA9-B408-E320A3FD2235}" type="sibTrans" cxnId="{B4A9CB1B-E633-4DBC-BF47-9E7F32127E04}">
      <dgm:prSet/>
      <dgm:spPr/>
      <dgm:t>
        <a:bodyPr/>
        <a:lstStyle/>
        <a:p>
          <a:endParaRPr lang="fr-FR"/>
        </a:p>
      </dgm:t>
    </dgm:pt>
    <dgm:pt modelId="{397AFC22-815B-4825-8E0A-CB0F8D2B3B7C}">
      <dgm:prSet phldrT="[Texte]"/>
      <dgm:spPr/>
      <dgm:t>
        <a:bodyPr/>
        <a:lstStyle/>
        <a:p>
          <a:r>
            <a:rPr lang="fr-FR" dirty="0" smtClean="0"/>
            <a:t>Histoire en classe de 4</a:t>
          </a:r>
          <a:r>
            <a:rPr lang="fr-FR" baseline="30000" dirty="0" smtClean="0"/>
            <a:t>e</a:t>
          </a:r>
          <a:r>
            <a:rPr lang="fr-FR" dirty="0" smtClean="0"/>
            <a:t> : thème 3: société, culture et politique dans la France du XIX siècle: la 3</a:t>
          </a:r>
          <a:r>
            <a:rPr lang="fr-FR" baseline="30000" dirty="0" smtClean="0"/>
            <a:t>e</a:t>
          </a:r>
          <a:r>
            <a:rPr lang="fr-FR" dirty="0" smtClean="0"/>
            <a:t> république : réaliser l’unité nationale </a:t>
          </a:r>
          <a:endParaRPr lang="fr-FR" dirty="0"/>
        </a:p>
      </dgm:t>
    </dgm:pt>
    <dgm:pt modelId="{7F7F26D8-38A3-4A19-96C6-AECDD10B9669}" type="parTrans" cxnId="{B08AB15B-3672-4AAA-B3F4-F90C1B102168}">
      <dgm:prSet/>
      <dgm:spPr/>
      <dgm:t>
        <a:bodyPr/>
        <a:lstStyle/>
        <a:p>
          <a:endParaRPr lang="fr-FR"/>
        </a:p>
      </dgm:t>
    </dgm:pt>
    <dgm:pt modelId="{27F3038D-FD3E-4265-9F1D-D9C5380471F6}" type="sibTrans" cxnId="{B08AB15B-3672-4AAA-B3F4-F90C1B102168}">
      <dgm:prSet/>
      <dgm:spPr/>
      <dgm:t>
        <a:bodyPr/>
        <a:lstStyle/>
        <a:p>
          <a:endParaRPr lang="fr-FR"/>
        </a:p>
      </dgm:t>
    </dgm:pt>
    <dgm:pt modelId="{5F2096E4-B07D-4EA1-8C3D-860955BABDC6}">
      <dgm:prSet phldrT="[Texte]"/>
      <dgm:spPr/>
      <dgm:t>
        <a:bodyPr/>
        <a:lstStyle/>
        <a:p>
          <a:r>
            <a:rPr lang="fr-FR" dirty="0" smtClean="0"/>
            <a:t>EMC en  classe de 3</a:t>
          </a:r>
          <a:r>
            <a:rPr lang="fr-FR" baseline="30000" dirty="0" smtClean="0"/>
            <a:t>e</a:t>
          </a:r>
          <a:r>
            <a:rPr lang="fr-FR" dirty="0" smtClean="0"/>
            <a:t> : la sensibilité: soi et les autres: 3/b: connaitre les principes, valeurs et symboles de la citoyenneté française et européenne</a:t>
          </a:r>
          <a:endParaRPr lang="fr-FR" dirty="0"/>
        </a:p>
      </dgm:t>
    </dgm:pt>
    <dgm:pt modelId="{31EFC745-8008-493A-B11E-E02E4068410E}" type="parTrans" cxnId="{E9E8736A-F780-4DF1-B6CE-E4CEA02AA6FD}">
      <dgm:prSet/>
      <dgm:spPr/>
      <dgm:t>
        <a:bodyPr/>
        <a:lstStyle/>
        <a:p>
          <a:endParaRPr lang="fr-FR"/>
        </a:p>
      </dgm:t>
    </dgm:pt>
    <dgm:pt modelId="{0FD2224C-4BAA-4B9E-A4AF-63C75C5124F8}" type="sibTrans" cxnId="{E9E8736A-F780-4DF1-B6CE-E4CEA02AA6FD}">
      <dgm:prSet/>
      <dgm:spPr/>
      <dgm:t>
        <a:bodyPr/>
        <a:lstStyle/>
        <a:p>
          <a:endParaRPr lang="fr-FR"/>
        </a:p>
      </dgm:t>
    </dgm:pt>
    <dgm:pt modelId="{32B07FD4-88E0-46D4-876D-A9AFF337A690}">
      <dgm:prSet phldrT="[Texte]"/>
      <dgm:spPr/>
      <dgm:t>
        <a:bodyPr/>
        <a:lstStyle/>
        <a:p>
          <a:r>
            <a:rPr lang="fr-FR" dirty="0" smtClean="0"/>
            <a:t>En classe de lycée</a:t>
          </a:r>
          <a:endParaRPr lang="fr-FR" dirty="0"/>
        </a:p>
      </dgm:t>
    </dgm:pt>
    <dgm:pt modelId="{41AA42C3-68BA-4587-A467-72D8D033E99B}" type="parTrans" cxnId="{F1B8C554-5E96-4FAD-8712-2B5141190E3F}">
      <dgm:prSet/>
      <dgm:spPr/>
      <dgm:t>
        <a:bodyPr/>
        <a:lstStyle/>
        <a:p>
          <a:endParaRPr lang="fr-FR"/>
        </a:p>
      </dgm:t>
    </dgm:pt>
    <dgm:pt modelId="{336FDC81-4C9A-43EA-9A8B-C8766B51312E}" type="sibTrans" cxnId="{F1B8C554-5E96-4FAD-8712-2B5141190E3F}">
      <dgm:prSet/>
      <dgm:spPr/>
      <dgm:t>
        <a:bodyPr/>
        <a:lstStyle/>
        <a:p>
          <a:endParaRPr lang="fr-FR"/>
        </a:p>
      </dgm:t>
    </dgm:pt>
    <dgm:pt modelId="{CC5726B7-8AAB-409C-9544-5B705CEAEDBC}">
      <dgm:prSet phldrT="[Texte]"/>
      <dgm:spPr/>
      <dgm:t>
        <a:bodyPr/>
        <a:lstStyle/>
        <a:p>
          <a:r>
            <a:rPr lang="fr-FR" dirty="0" smtClean="0"/>
            <a:t>Histoire en classe de 1ere : thème 3: la  3</a:t>
          </a:r>
          <a:r>
            <a:rPr lang="fr-FR" baseline="30000" dirty="0" smtClean="0"/>
            <a:t>e</a:t>
          </a:r>
          <a:r>
            <a:rPr lang="fr-FR" dirty="0" smtClean="0"/>
            <a:t> république avant 1914; chapitre 1: la mise en œuvre du projet républicain: projet d’unification de la nation autour des valeurs de 1789 et ses modalités de mise en œuvre ( symboles…) </a:t>
          </a:r>
          <a:endParaRPr lang="fr-FR" dirty="0"/>
        </a:p>
      </dgm:t>
    </dgm:pt>
    <dgm:pt modelId="{B8A4E9E8-E0F1-47F9-AF0D-4A6B030E88B7}" type="parTrans" cxnId="{CBBDAB15-18B7-4C36-89D4-82BFAE4FC475}">
      <dgm:prSet/>
      <dgm:spPr/>
      <dgm:t>
        <a:bodyPr/>
        <a:lstStyle/>
        <a:p>
          <a:endParaRPr lang="fr-FR"/>
        </a:p>
      </dgm:t>
    </dgm:pt>
    <dgm:pt modelId="{4583383F-0D70-41D6-9BE1-D4D65E0549A5}" type="sibTrans" cxnId="{CBBDAB15-18B7-4C36-89D4-82BFAE4FC475}">
      <dgm:prSet/>
      <dgm:spPr/>
      <dgm:t>
        <a:bodyPr/>
        <a:lstStyle/>
        <a:p>
          <a:endParaRPr lang="fr-FR"/>
        </a:p>
      </dgm:t>
    </dgm:pt>
    <dgm:pt modelId="{012AF8EC-4268-4B90-9234-DE2284E888A1}">
      <dgm:prSet phldrT="[Texte]"/>
      <dgm:spPr/>
      <dgm:t>
        <a:bodyPr/>
        <a:lstStyle/>
        <a:p>
          <a:r>
            <a:rPr lang="fr-FR" dirty="0" smtClean="0"/>
            <a:t>Thème 4: la première guerre mondiale: chapitre 3 sortir de la guerre : les enjeux de la mémoire de la grande guerre </a:t>
          </a:r>
          <a:endParaRPr lang="fr-FR" dirty="0"/>
        </a:p>
      </dgm:t>
    </dgm:pt>
    <dgm:pt modelId="{64B919FE-7526-45FD-960A-B657EA897A9E}" type="parTrans" cxnId="{287894BF-31E6-4D65-8CBD-7EE0C595D636}">
      <dgm:prSet/>
      <dgm:spPr/>
      <dgm:t>
        <a:bodyPr/>
        <a:lstStyle/>
        <a:p>
          <a:endParaRPr lang="fr-FR"/>
        </a:p>
      </dgm:t>
    </dgm:pt>
    <dgm:pt modelId="{944F2A0E-57F8-4DBE-A900-D4BB568435A3}" type="sibTrans" cxnId="{287894BF-31E6-4D65-8CBD-7EE0C595D636}">
      <dgm:prSet/>
      <dgm:spPr/>
      <dgm:t>
        <a:bodyPr/>
        <a:lstStyle/>
        <a:p>
          <a:endParaRPr lang="fr-FR"/>
        </a:p>
      </dgm:t>
    </dgm:pt>
    <dgm:pt modelId="{24D34174-6D9E-4A66-9708-18C84B78E5A6}">
      <dgm:prSet phldrT="[Texte]"/>
      <dgm:spPr/>
      <dgm:t>
        <a:bodyPr/>
        <a:lstStyle/>
        <a:p>
          <a:r>
            <a:rPr lang="fr-FR" dirty="0" smtClean="0"/>
            <a:t>En classe  de 3</a:t>
          </a:r>
          <a:r>
            <a:rPr lang="fr-FR" baseline="30000" dirty="0" smtClean="0"/>
            <a:t>e</a:t>
          </a:r>
          <a:r>
            <a:rPr lang="fr-FR" dirty="0" smtClean="0"/>
            <a:t>: Thème 1: démocraties fragilisées </a:t>
          </a:r>
          <a:endParaRPr lang="fr-FR" dirty="0"/>
        </a:p>
      </dgm:t>
    </dgm:pt>
    <dgm:pt modelId="{ED6CEC03-0856-429E-A043-5A507DE80CE1}" type="parTrans" cxnId="{4FB42A33-5486-4D0E-8359-B66E93DCDE15}">
      <dgm:prSet/>
      <dgm:spPr/>
      <dgm:t>
        <a:bodyPr/>
        <a:lstStyle/>
        <a:p>
          <a:endParaRPr lang="fr-FR"/>
        </a:p>
      </dgm:t>
    </dgm:pt>
    <dgm:pt modelId="{01128DDA-0B4C-470B-934A-C1B455B2113D}" type="sibTrans" cxnId="{4FB42A33-5486-4D0E-8359-B66E93DCDE15}">
      <dgm:prSet/>
      <dgm:spPr/>
      <dgm:t>
        <a:bodyPr/>
        <a:lstStyle/>
        <a:p>
          <a:endParaRPr lang="fr-FR"/>
        </a:p>
      </dgm:t>
    </dgm:pt>
    <dgm:pt modelId="{F89F678C-5259-48F9-ACE9-3D437B3726FE}" type="pres">
      <dgm:prSet presAssocID="{3ED1EFA4-25F5-4641-BE3C-DDBC69EFDAC5}" presName="Name0" presStyleCnt="0">
        <dgm:presLayoutVars>
          <dgm:dir/>
          <dgm:resizeHandles val="exact"/>
        </dgm:presLayoutVars>
      </dgm:prSet>
      <dgm:spPr/>
      <dgm:t>
        <a:bodyPr/>
        <a:lstStyle/>
        <a:p>
          <a:endParaRPr lang="fr-FR"/>
        </a:p>
      </dgm:t>
    </dgm:pt>
    <dgm:pt modelId="{28244C03-8EF0-4C53-9CFB-B52A6CFDC715}" type="pres">
      <dgm:prSet presAssocID="{05660E74-CA04-4F1F-9EE1-C39400549493}" presName="composite" presStyleCnt="0"/>
      <dgm:spPr/>
    </dgm:pt>
    <dgm:pt modelId="{8E4F8855-5A0F-4CAA-8660-0E18B605BCF3}" type="pres">
      <dgm:prSet presAssocID="{05660E74-CA04-4F1F-9EE1-C39400549493}" presName="imagSh" presStyleLbl="bgImgPlace1" presStyleIdx="0" presStyleCnt="2"/>
      <dgm:spPr>
        <a:blipFill>
          <a:blip xmlns:r="http://schemas.openxmlformats.org/officeDocument/2006/relationships" r:embed="rId1">
            <a:extLst>
              <a:ext uri="{28A0092B-C50C-407E-A947-70E740481C1C}">
                <a14:useLocalDpi xmlns:a14="http://schemas.microsoft.com/office/drawing/2010/main" xmlns="" val="0"/>
              </a:ext>
            </a:extLst>
          </a:blip>
          <a:srcRect/>
          <a:stretch>
            <a:fillRect t="-27000" b="-27000"/>
          </a:stretch>
        </a:blipFill>
      </dgm:spPr>
      <dgm:t>
        <a:bodyPr/>
        <a:lstStyle/>
        <a:p>
          <a:endParaRPr lang="fr-FR"/>
        </a:p>
      </dgm:t>
    </dgm:pt>
    <dgm:pt modelId="{CD448AA3-72E9-4B18-8E96-7BC2BDF2FF5D}" type="pres">
      <dgm:prSet presAssocID="{05660E74-CA04-4F1F-9EE1-C39400549493}" presName="txNode" presStyleLbl="node1" presStyleIdx="0" presStyleCnt="2">
        <dgm:presLayoutVars>
          <dgm:bulletEnabled val="1"/>
        </dgm:presLayoutVars>
      </dgm:prSet>
      <dgm:spPr/>
      <dgm:t>
        <a:bodyPr/>
        <a:lstStyle/>
        <a:p>
          <a:endParaRPr lang="fr-FR"/>
        </a:p>
      </dgm:t>
    </dgm:pt>
    <dgm:pt modelId="{92DD9031-2327-4375-A832-65470C26BD3A}" type="pres">
      <dgm:prSet presAssocID="{2837A234-C20B-4DA9-B408-E320A3FD2235}" presName="sibTrans" presStyleLbl="sibTrans2D1" presStyleIdx="0" presStyleCnt="1"/>
      <dgm:spPr/>
      <dgm:t>
        <a:bodyPr/>
        <a:lstStyle/>
        <a:p>
          <a:endParaRPr lang="fr-FR"/>
        </a:p>
      </dgm:t>
    </dgm:pt>
    <dgm:pt modelId="{198BE9FC-FE64-4900-B75C-64880A380C64}" type="pres">
      <dgm:prSet presAssocID="{2837A234-C20B-4DA9-B408-E320A3FD2235}" presName="connTx" presStyleLbl="sibTrans2D1" presStyleIdx="0" presStyleCnt="1"/>
      <dgm:spPr/>
      <dgm:t>
        <a:bodyPr/>
        <a:lstStyle/>
        <a:p>
          <a:endParaRPr lang="fr-FR"/>
        </a:p>
      </dgm:t>
    </dgm:pt>
    <dgm:pt modelId="{5453FD38-2131-441D-B459-905B88FC7D17}" type="pres">
      <dgm:prSet presAssocID="{32B07FD4-88E0-46D4-876D-A9AFF337A690}" presName="composite" presStyleCnt="0"/>
      <dgm:spPr/>
    </dgm:pt>
    <dgm:pt modelId="{F1316C25-0092-425B-BB04-AE3C327EB034}" type="pres">
      <dgm:prSet presAssocID="{32B07FD4-88E0-46D4-876D-A9AFF337A690}" presName="imagSh" presStyleLbl="bgImgPlace1" presStyleIdx="1" presStyleCnt="2"/>
      <dgm:spPr>
        <a:blipFill>
          <a:blip xmlns:r="http://schemas.openxmlformats.org/officeDocument/2006/relationships" r:embed="rId1">
            <a:extLst>
              <a:ext uri="{28A0092B-C50C-407E-A947-70E740481C1C}">
                <a14:useLocalDpi xmlns:a14="http://schemas.microsoft.com/office/drawing/2010/main" xmlns="" val="0"/>
              </a:ext>
            </a:extLst>
          </a:blip>
          <a:srcRect/>
          <a:stretch>
            <a:fillRect t="-27000" b="-27000"/>
          </a:stretch>
        </a:blipFill>
      </dgm:spPr>
      <dgm:t>
        <a:bodyPr/>
        <a:lstStyle/>
        <a:p>
          <a:endParaRPr lang="fr-FR"/>
        </a:p>
      </dgm:t>
    </dgm:pt>
    <dgm:pt modelId="{60012291-1416-4F24-B16C-853C6057F6EB}" type="pres">
      <dgm:prSet presAssocID="{32B07FD4-88E0-46D4-876D-A9AFF337A690}" presName="txNode" presStyleLbl="node1" presStyleIdx="1" presStyleCnt="2">
        <dgm:presLayoutVars>
          <dgm:bulletEnabled val="1"/>
        </dgm:presLayoutVars>
      </dgm:prSet>
      <dgm:spPr/>
      <dgm:t>
        <a:bodyPr/>
        <a:lstStyle/>
        <a:p>
          <a:endParaRPr lang="fr-FR"/>
        </a:p>
      </dgm:t>
    </dgm:pt>
  </dgm:ptLst>
  <dgm:cxnLst>
    <dgm:cxn modelId="{287894BF-31E6-4D65-8CBD-7EE0C595D636}" srcId="{32B07FD4-88E0-46D4-876D-A9AFF337A690}" destId="{012AF8EC-4268-4B90-9234-DE2284E888A1}" srcOrd="1" destOrd="0" parTransId="{64B919FE-7526-45FD-960A-B657EA897A9E}" sibTransId="{944F2A0E-57F8-4DBE-A900-D4BB568435A3}"/>
    <dgm:cxn modelId="{6EB013FF-09B0-4BC1-A304-7264665AFFC4}" type="presOf" srcId="{397AFC22-815B-4825-8E0A-CB0F8D2B3B7C}" destId="{CD448AA3-72E9-4B18-8E96-7BC2BDF2FF5D}" srcOrd="0" destOrd="1" presId="urn:microsoft.com/office/officeart/2005/8/layout/hProcess10#1"/>
    <dgm:cxn modelId="{BAB8DE40-6A63-4D55-A73F-FCC1E21355A9}" type="presOf" srcId="{5F2096E4-B07D-4EA1-8C3D-860955BABDC6}" destId="{CD448AA3-72E9-4B18-8E96-7BC2BDF2FF5D}" srcOrd="0" destOrd="3" presId="urn:microsoft.com/office/officeart/2005/8/layout/hProcess10#1"/>
    <dgm:cxn modelId="{A5C52678-3861-47A4-9AC9-1B4DA32F3E86}" type="presOf" srcId="{24D34174-6D9E-4A66-9708-18C84B78E5A6}" destId="{CD448AA3-72E9-4B18-8E96-7BC2BDF2FF5D}" srcOrd="0" destOrd="2" presId="urn:microsoft.com/office/officeart/2005/8/layout/hProcess10#1"/>
    <dgm:cxn modelId="{0B45153C-5211-4775-83B4-E4E158EEB178}" type="presOf" srcId="{012AF8EC-4268-4B90-9234-DE2284E888A1}" destId="{60012291-1416-4F24-B16C-853C6057F6EB}" srcOrd="0" destOrd="2" presId="urn:microsoft.com/office/officeart/2005/8/layout/hProcess10#1"/>
    <dgm:cxn modelId="{4FB42A33-5486-4D0E-8359-B66E93DCDE15}" srcId="{05660E74-CA04-4F1F-9EE1-C39400549493}" destId="{24D34174-6D9E-4A66-9708-18C84B78E5A6}" srcOrd="1" destOrd="0" parTransId="{ED6CEC03-0856-429E-A043-5A507DE80CE1}" sibTransId="{01128DDA-0B4C-470B-934A-C1B455B2113D}"/>
    <dgm:cxn modelId="{CBBDAB15-18B7-4C36-89D4-82BFAE4FC475}" srcId="{32B07FD4-88E0-46D4-876D-A9AFF337A690}" destId="{CC5726B7-8AAB-409C-9544-5B705CEAEDBC}" srcOrd="0" destOrd="0" parTransId="{B8A4E9E8-E0F1-47F9-AF0D-4A6B030E88B7}" sibTransId="{4583383F-0D70-41D6-9BE1-D4D65E0549A5}"/>
    <dgm:cxn modelId="{E9E8736A-F780-4DF1-B6CE-E4CEA02AA6FD}" srcId="{05660E74-CA04-4F1F-9EE1-C39400549493}" destId="{5F2096E4-B07D-4EA1-8C3D-860955BABDC6}" srcOrd="2" destOrd="0" parTransId="{31EFC745-8008-493A-B11E-E02E4068410E}" sibTransId="{0FD2224C-4BAA-4B9E-A4AF-63C75C5124F8}"/>
    <dgm:cxn modelId="{E802C85E-6967-497F-BA42-7E44EECDC283}" type="presOf" srcId="{3ED1EFA4-25F5-4641-BE3C-DDBC69EFDAC5}" destId="{F89F678C-5259-48F9-ACE9-3D437B3726FE}" srcOrd="0" destOrd="0" presId="urn:microsoft.com/office/officeart/2005/8/layout/hProcess10#1"/>
    <dgm:cxn modelId="{41AAF309-3099-486F-83B6-19E2BFE072E0}" type="presOf" srcId="{2837A234-C20B-4DA9-B408-E320A3FD2235}" destId="{92DD9031-2327-4375-A832-65470C26BD3A}" srcOrd="0" destOrd="0" presId="urn:microsoft.com/office/officeart/2005/8/layout/hProcess10#1"/>
    <dgm:cxn modelId="{0B0EC904-41BB-47CC-9BBA-938D4C9DF0E2}" type="presOf" srcId="{05660E74-CA04-4F1F-9EE1-C39400549493}" destId="{CD448AA3-72E9-4B18-8E96-7BC2BDF2FF5D}" srcOrd="0" destOrd="0" presId="urn:microsoft.com/office/officeart/2005/8/layout/hProcess10#1"/>
    <dgm:cxn modelId="{B4A9CB1B-E633-4DBC-BF47-9E7F32127E04}" srcId="{3ED1EFA4-25F5-4641-BE3C-DDBC69EFDAC5}" destId="{05660E74-CA04-4F1F-9EE1-C39400549493}" srcOrd="0" destOrd="0" parTransId="{EAA2F04C-9F18-4C71-92CB-0BA4A52C68A3}" sibTransId="{2837A234-C20B-4DA9-B408-E320A3FD2235}"/>
    <dgm:cxn modelId="{BBEA2F8E-605D-4D15-BA7A-7AD6F1FDC18F}" type="presOf" srcId="{32B07FD4-88E0-46D4-876D-A9AFF337A690}" destId="{60012291-1416-4F24-B16C-853C6057F6EB}" srcOrd="0" destOrd="0" presId="urn:microsoft.com/office/officeart/2005/8/layout/hProcess10#1"/>
    <dgm:cxn modelId="{068D8A1E-6292-4F6A-9C61-4C5185C3B39C}" type="presOf" srcId="{CC5726B7-8AAB-409C-9544-5B705CEAEDBC}" destId="{60012291-1416-4F24-B16C-853C6057F6EB}" srcOrd="0" destOrd="1" presId="urn:microsoft.com/office/officeart/2005/8/layout/hProcess10#1"/>
    <dgm:cxn modelId="{B08AB15B-3672-4AAA-B3F4-F90C1B102168}" srcId="{05660E74-CA04-4F1F-9EE1-C39400549493}" destId="{397AFC22-815B-4825-8E0A-CB0F8D2B3B7C}" srcOrd="0" destOrd="0" parTransId="{7F7F26D8-38A3-4A19-96C6-AECDD10B9669}" sibTransId="{27F3038D-FD3E-4265-9F1D-D9C5380471F6}"/>
    <dgm:cxn modelId="{5CF58924-963E-46A4-94BA-4F721AFEFCDE}" type="presOf" srcId="{2837A234-C20B-4DA9-B408-E320A3FD2235}" destId="{198BE9FC-FE64-4900-B75C-64880A380C64}" srcOrd="1" destOrd="0" presId="urn:microsoft.com/office/officeart/2005/8/layout/hProcess10#1"/>
    <dgm:cxn modelId="{F1B8C554-5E96-4FAD-8712-2B5141190E3F}" srcId="{3ED1EFA4-25F5-4641-BE3C-DDBC69EFDAC5}" destId="{32B07FD4-88E0-46D4-876D-A9AFF337A690}" srcOrd="1" destOrd="0" parTransId="{41AA42C3-68BA-4587-A467-72D8D033E99B}" sibTransId="{336FDC81-4C9A-43EA-9A8B-C8766B51312E}"/>
    <dgm:cxn modelId="{B0BF441D-DA78-4BB8-BAFF-D8452E9BD614}" type="presParOf" srcId="{F89F678C-5259-48F9-ACE9-3D437B3726FE}" destId="{28244C03-8EF0-4C53-9CFB-B52A6CFDC715}" srcOrd="0" destOrd="0" presId="urn:microsoft.com/office/officeart/2005/8/layout/hProcess10#1"/>
    <dgm:cxn modelId="{664E4DB7-AEB8-4840-8FFC-38F7B4802376}" type="presParOf" srcId="{28244C03-8EF0-4C53-9CFB-B52A6CFDC715}" destId="{8E4F8855-5A0F-4CAA-8660-0E18B605BCF3}" srcOrd="0" destOrd="0" presId="urn:microsoft.com/office/officeart/2005/8/layout/hProcess10#1"/>
    <dgm:cxn modelId="{92F92471-F3CB-42F8-893B-C52FCDF3C74C}" type="presParOf" srcId="{28244C03-8EF0-4C53-9CFB-B52A6CFDC715}" destId="{CD448AA3-72E9-4B18-8E96-7BC2BDF2FF5D}" srcOrd="1" destOrd="0" presId="urn:microsoft.com/office/officeart/2005/8/layout/hProcess10#1"/>
    <dgm:cxn modelId="{669FFBA5-A2E8-4DC7-8123-689CC92F80D7}" type="presParOf" srcId="{F89F678C-5259-48F9-ACE9-3D437B3726FE}" destId="{92DD9031-2327-4375-A832-65470C26BD3A}" srcOrd="1" destOrd="0" presId="urn:microsoft.com/office/officeart/2005/8/layout/hProcess10#1"/>
    <dgm:cxn modelId="{035A5745-7198-4F3C-B59A-5DAA9B57BAFB}" type="presParOf" srcId="{92DD9031-2327-4375-A832-65470C26BD3A}" destId="{198BE9FC-FE64-4900-B75C-64880A380C64}" srcOrd="0" destOrd="0" presId="urn:microsoft.com/office/officeart/2005/8/layout/hProcess10#1"/>
    <dgm:cxn modelId="{BF47899D-5233-465A-B14D-7235B1838191}" type="presParOf" srcId="{F89F678C-5259-48F9-ACE9-3D437B3726FE}" destId="{5453FD38-2131-441D-B459-905B88FC7D17}" srcOrd="2" destOrd="0" presId="urn:microsoft.com/office/officeart/2005/8/layout/hProcess10#1"/>
    <dgm:cxn modelId="{8B660C6E-B01E-45F8-91D3-0DC07CE2FED6}" type="presParOf" srcId="{5453FD38-2131-441D-B459-905B88FC7D17}" destId="{F1316C25-0092-425B-BB04-AE3C327EB034}" srcOrd="0" destOrd="0" presId="urn:microsoft.com/office/officeart/2005/8/layout/hProcess10#1"/>
    <dgm:cxn modelId="{42E23ADE-79F7-4D94-8FA2-6D25015931DD}" type="presParOf" srcId="{5453FD38-2131-441D-B459-905B88FC7D17}" destId="{60012291-1416-4F24-B16C-853C6057F6EB}" srcOrd="1" destOrd="0" presId="urn:microsoft.com/office/officeart/2005/8/layout/hProcess10#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760E314-1E8B-445B-A1D8-42B2C6CAE208}"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fr-FR"/>
        </a:p>
      </dgm:t>
    </dgm:pt>
    <dgm:pt modelId="{44A7895E-0B88-45F2-A453-9C86379486C3}">
      <dgm:prSet phldrT="[Texte]"/>
      <dgm:spPr/>
      <dgm:t>
        <a:bodyPr/>
        <a:lstStyle/>
        <a:p>
          <a:r>
            <a:rPr lang="fr-FR" dirty="0" smtClean="0"/>
            <a:t>Enracinement de la république </a:t>
          </a:r>
          <a:endParaRPr lang="fr-FR" dirty="0"/>
        </a:p>
      </dgm:t>
    </dgm:pt>
    <dgm:pt modelId="{2148A508-CFDF-4E73-9B2B-01134CBC82B4}" type="parTrans" cxnId="{945D1C3E-4903-4EA2-8177-BCAFC76F659D}">
      <dgm:prSet/>
      <dgm:spPr/>
      <dgm:t>
        <a:bodyPr/>
        <a:lstStyle/>
        <a:p>
          <a:endParaRPr lang="fr-FR"/>
        </a:p>
      </dgm:t>
    </dgm:pt>
    <dgm:pt modelId="{D39CE2FB-822B-4EAE-8ED9-A6EA62ED4E8D}" type="sibTrans" cxnId="{945D1C3E-4903-4EA2-8177-BCAFC76F659D}">
      <dgm:prSet/>
      <dgm:spPr/>
      <dgm:t>
        <a:bodyPr/>
        <a:lstStyle/>
        <a:p>
          <a:endParaRPr lang="fr-FR"/>
        </a:p>
      </dgm:t>
    </dgm:pt>
    <dgm:pt modelId="{871BCBE7-F765-4106-8390-A5B5E1C9EC9F}">
      <dgm:prSet phldrT="[Texte]"/>
      <dgm:spPr/>
      <dgm:t>
        <a:bodyPr/>
        <a:lstStyle/>
        <a:p>
          <a:r>
            <a:rPr lang="fr-FR" dirty="0" smtClean="0"/>
            <a:t>Mise en place d’un corpus législatif favorisant la </a:t>
          </a:r>
          <a:r>
            <a:rPr lang="fr-FR" dirty="0" err="1" smtClean="0"/>
            <a:t>républicanisation</a:t>
          </a:r>
          <a:r>
            <a:rPr lang="fr-FR" dirty="0" smtClean="0"/>
            <a:t> du régime </a:t>
          </a:r>
          <a:endParaRPr lang="fr-FR" dirty="0"/>
        </a:p>
      </dgm:t>
    </dgm:pt>
    <dgm:pt modelId="{FE3C7C2A-48FD-47A8-ACE8-B97491354B4F}" type="parTrans" cxnId="{2CE20CC8-0C2C-497F-876F-CF0C5C7E0B09}">
      <dgm:prSet/>
      <dgm:spPr/>
      <dgm:t>
        <a:bodyPr/>
        <a:lstStyle/>
        <a:p>
          <a:endParaRPr lang="fr-FR"/>
        </a:p>
      </dgm:t>
    </dgm:pt>
    <dgm:pt modelId="{8F71039B-E416-4DB5-9DBC-7A6BD600A1B9}" type="sibTrans" cxnId="{2CE20CC8-0C2C-497F-876F-CF0C5C7E0B09}">
      <dgm:prSet/>
      <dgm:spPr/>
      <dgm:t>
        <a:bodyPr/>
        <a:lstStyle/>
        <a:p>
          <a:endParaRPr lang="fr-FR"/>
        </a:p>
      </dgm:t>
    </dgm:pt>
    <dgm:pt modelId="{68CFE7DE-CCA0-4B75-9B6A-9DD4C88DE3EA}">
      <dgm:prSet phldrT="[Texte]"/>
      <dgm:spPr/>
      <dgm:t>
        <a:bodyPr/>
        <a:lstStyle/>
        <a:p>
          <a:r>
            <a:rPr lang="fr-FR" dirty="0" smtClean="0"/>
            <a:t>Affirmation de son caractère démocratique </a:t>
          </a:r>
          <a:endParaRPr lang="fr-FR" dirty="0"/>
        </a:p>
      </dgm:t>
    </dgm:pt>
    <dgm:pt modelId="{8B7C23FF-A63F-4413-863C-9463D3E5D718}" type="parTrans" cxnId="{9554CEE6-CFCF-4E42-9717-4CB7B6CCCD4A}">
      <dgm:prSet/>
      <dgm:spPr/>
      <dgm:t>
        <a:bodyPr/>
        <a:lstStyle/>
        <a:p>
          <a:endParaRPr lang="fr-FR"/>
        </a:p>
      </dgm:t>
    </dgm:pt>
    <dgm:pt modelId="{049C90C3-FD04-4D66-BB7B-51074299C270}" type="sibTrans" cxnId="{9554CEE6-CFCF-4E42-9717-4CB7B6CCCD4A}">
      <dgm:prSet/>
      <dgm:spPr/>
      <dgm:t>
        <a:bodyPr/>
        <a:lstStyle/>
        <a:p>
          <a:endParaRPr lang="fr-FR"/>
        </a:p>
      </dgm:t>
    </dgm:pt>
    <dgm:pt modelId="{9BE50EC3-CF82-42B0-BC4F-261BA50B0DCE}">
      <dgm:prSet phldrT="[Texte]"/>
      <dgm:spPr/>
      <dgm:t>
        <a:bodyPr/>
        <a:lstStyle/>
        <a:p>
          <a:r>
            <a:rPr lang="fr-FR" dirty="0" smtClean="0"/>
            <a:t>Mise en place d’un ensemble de symboles , mise en place de rituels et de pratiques collectives </a:t>
          </a:r>
          <a:endParaRPr lang="fr-FR" dirty="0"/>
        </a:p>
      </dgm:t>
    </dgm:pt>
    <dgm:pt modelId="{B4EFB771-EADE-41B9-B02B-A6F05DA14C81}" type="parTrans" cxnId="{E6839EC3-9C7A-4A61-A7D7-E4E256DAFF74}">
      <dgm:prSet/>
      <dgm:spPr/>
      <dgm:t>
        <a:bodyPr/>
        <a:lstStyle/>
        <a:p>
          <a:endParaRPr lang="fr-FR"/>
        </a:p>
      </dgm:t>
    </dgm:pt>
    <dgm:pt modelId="{F2F1C8C6-2BF7-4CF0-A963-403F8AF5A134}" type="sibTrans" cxnId="{E6839EC3-9C7A-4A61-A7D7-E4E256DAFF74}">
      <dgm:prSet/>
      <dgm:spPr/>
      <dgm:t>
        <a:bodyPr/>
        <a:lstStyle/>
        <a:p>
          <a:endParaRPr lang="fr-FR"/>
        </a:p>
      </dgm:t>
    </dgm:pt>
    <dgm:pt modelId="{E9C4F0B6-8815-4EFB-A8B5-0E2F70073076}" type="pres">
      <dgm:prSet presAssocID="{F760E314-1E8B-445B-A1D8-42B2C6CAE208}" presName="Name0" presStyleCnt="0">
        <dgm:presLayoutVars>
          <dgm:chPref val="1"/>
          <dgm:dir/>
          <dgm:animOne val="branch"/>
          <dgm:animLvl val="lvl"/>
          <dgm:resizeHandles val="exact"/>
        </dgm:presLayoutVars>
      </dgm:prSet>
      <dgm:spPr/>
      <dgm:t>
        <a:bodyPr/>
        <a:lstStyle/>
        <a:p>
          <a:endParaRPr lang="fr-FR"/>
        </a:p>
      </dgm:t>
    </dgm:pt>
    <dgm:pt modelId="{F73B92F6-8076-4214-8460-D9F034F5579A}" type="pres">
      <dgm:prSet presAssocID="{44A7895E-0B88-45F2-A453-9C86379486C3}" presName="root1" presStyleCnt="0"/>
      <dgm:spPr/>
    </dgm:pt>
    <dgm:pt modelId="{21AA16F9-7DE2-456D-9C94-313EC628110B}" type="pres">
      <dgm:prSet presAssocID="{44A7895E-0B88-45F2-A453-9C86379486C3}" presName="LevelOneTextNode" presStyleLbl="node0" presStyleIdx="0" presStyleCnt="1">
        <dgm:presLayoutVars>
          <dgm:chPref val="3"/>
        </dgm:presLayoutVars>
      </dgm:prSet>
      <dgm:spPr/>
      <dgm:t>
        <a:bodyPr/>
        <a:lstStyle/>
        <a:p>
          <a:endParaRPr lang="fr-FR"/>
        </a:p>
      </dgm:t>
    </dgm:pt>
    <dgm:pt modelId="{1C0E739E-B842-41C8-AACC-679D5651D3EC}" type="pres">
      <dgm:prSet presAssocID="{44A7895E-0B88-45F2-A453-9C86379486C3}" presName="level2hierChild" presStyleCnt="0"/>
      <dgm:spPr/>
    </dgm:pt>
    <dgm:pt modelId="{D74D6D4F-DF3B-403F-AA98-45D5ED88E18F}" type="pres">
      <dgm:prSet presAssocID="{FE3C7C2A-48FD-47A8-ACE8-B97491354B4F}" presName="conn2-1" presStyleLbl="parChTrans1D2" presStyleIdx="0" presStyleCnt="3"/>
      <dgm:spPr/>
      <dgm:t>
        <a:bodyPr/>
        <a:lstStyle/>
        <a:p>
          <a:endParaRPr lang="fr-FR"/>
        </a:p>
      </dgm:t>
    </dgm:pt>
    <dgm:pt modelId="{FB627F24-5221-4D7B-996A-32383B8EF63B}" type="pres">
      <dgm:prSet presAssocID="{FE3C7C2A-48FD-47A8-ACE8-B97491354B4F}" presName="connTx" presStyleLbl="parChTrans1D2" presStyleIdx="0" presStyleCnt="3"/>
      <dgm:spPr/>
      <dgm:t>
        <a:bodyPr/>
        <a:lstStyle/>
        <a:p>
          <a:endParaRPr lang="fr-FR"/>
        </a:p>
      </dgm:t>
    </dgm:pt>
    <dgm:pt modelId="{268EAC65-BC6C-4FFA-BAE2-CE4303B09FCE}" type="pres">
      <dgm:prSet presAssocID="{871BCBE7-F765-4106-8390-A5B5E1C9EC9F}" presName="root2" presStyleCnt="0"/>
      <dgm:spPr/>
    </dgm:pt>
    <dgm:pt modelId="{E0C233C3-B488-4BFB-A592-7734DAFB0E5A}" type="pres">
      <dgm:prSet presAssocID="{871BCBE7-F765-4106-8390-A5B5E1C9EC9F}" presName="LevelTwoTextNode" presStyleLbl="node2" presStyleIdx="0" presStyleCnt="3">
        <dgm:presLayoutVars>
          <dgm:chPref val="3"/>
        </dgm:presLayoutVars>
      </dgm:prSet>
      <dgm:spPr/>
      <dgm:t>
        <a:bodyPr/>
        <a:lstStyle/>
        <a:p>
          <a:endParaRPr lang="fr-FR"/>
        </a:p>
      </dgm:t>
    </dgm:pt>
    <dgm:pt modelId="{CE8EEE8E-1D94-4A84-9587-34A0D745400F}" type="pres">
      <dgm:prSet presAssocID="{871BCBE7-F765-4106-8390-A5B5E1C9EC9F}" presName="level3hierChild" presStyleCnt="0"/>
      <dgm:spPr/>
    </dgm:pt>
    <dgm:pt modelId="{0F53CBDF-D1BB-41D9-A24D-89288896A564}" type="pres">
      <dgm:prSet presAssocID="{8B7C23FF-A63F-4413-863C-9463D3E5D718}" presName="conn2-1" presStyleLbl="parChTrans1D2" presStyleIdx="1" presStyleCnt="3"/>
      <dgm:spPr/>
      <dgm:t>
        <a:bodyPr/>
        <a:lstStyle/>
        <a:p>
          <a:endParaRPr lang="fr-FR"/>
        </a:p>
      </dgm:t>
    </dgm:pt>
    <dgm:pt modelId="{3A82B7A2-5138-4233-8EE9-BE44B35DCCA7}" type="pres">
      <dgm:prSet presAssocID="{8B7C23FF-A63F-4413-863C-9463D3E5D718}" presName="connTx" presStyleLbl="parChTrans1D2" presStyleIdx="1" presStyleCnt="3"/>
      <dgm:spPr/>
      <dgm:t>
        <a:bodyPr/>
        <a:lstStyle/>
        <a:p>
          <a:endParaRPr lang="fr-FR"/>
        </a:p>
      </dgm:t>
    </dgm:pt>
    <dgm:pt modelId="{A9B06555-4DA1-453B-BC76-D1AEFB1B512F}" type="pres">
      <dgm:prSet presAssocID="{68CFE7DE-CCA0-4B75-9B6A-9DD4C88DE3EA}" presName="root2" presStyleCnt="0"/>
      <dgm:spPr/>
    </dgm:pt>
    <dgm:pt modelId="{317C71B0-B01A-46CE-868A-A435015438A6}" type="pres">
      <dgm:prSet presAssocID="{68CFE7DE-CCA0-4B75-9B6A-9DD4C88DE3EA}" presName="LevelTwoTextNode" presStyleLbl="node2" presStyleIdx="1" presStyleCnt="3">
        <dgm:presLayoutVars>
          <dgm:chPref val="3"/>
        </dgm:presLayoutVars>
      </dgm:prSet>
      <dgm:spPr/>
      <dgm:t>
        <a:bodyPr/>
        <a:lstStyle/>
        <a:p>
          <a:endParaRPr lang="fr-FR"/>
        </a:p>
      </dgm:t>
    </dgm:pt>
    <dgm:pt modelId="{45028849-EB9F-488F-8696-8CD5594B90A5}" type="pres">
      <dgm:prSet presAssocID="{68CFE7DE-CCA0-4B75-9B6A-9DD4C88DE3EA}" presName="level3hierChild" presStyleCnt="0"/>
      <dgm:spPr/>
    </dgm:pt>
    <dgm:pt modelId="{9E1ABDE2-990D-4EE1-B4B1-B21437350C97}" type="pres">
      <dgm:prSet presAssocID="{B4EFB771-EADE-41B9-B02B-A6F05DA14C81}" presName="conn2-1" presStyleLbl="parChTrans1D2" presStyleIdx="2" presStyleCnt="3"/>
      <dgm:spPr/>
      <dgm:t>
        <a:bodyPr/>
        <a:lstStyle/>
        <a:p>
          <a:endParaRPr lang="fr-FR"/>
        </a:p>
      </dgm:t>
    </dgm:pt>
    <dgm:pt modelId="{FAB08E95-CCD5-4702-A7E6-EF1E22944FBD}" type="pres">
      <dgm:prSet presAssocID="{B4EFB771-EADE-41B9-B02B-A6F05DA14C81}" presName="connTx" presStyleLbl="parChTrans1D2" presStyleIdx="2" presStyleCnt="3"/>
      <dgm:spPr/>
      <dgm:t>
        <a:bodyPr/>
        <a:lstStyle/>
        <a:p>
          <a:endParaRPr lang="fr-FR"/>
        </a:p>
      </dgm:t>
    </dgm:pt>
    <dgm:pt modelId="{A69D8D60-D489-41A4-B82A-160995547224}" type="pres">
      <dgm:prSet presAssocID="{9BE50EC3-CF82-42B0-BC4F-261BA50B0DCE}" presName="root2" presStyleCnt="0"/>
      <dgm:spPr/>
    </dgm:pt>
    <dgm:pt modelId="{57DBEC14-3D71-40B1-87F2-E5CBC35A0A9B}" type="pres">
      <dgm:prSet presAssocID="{9BE50EC3-CF82-42B0-BC4F-261BA50B0DCE}" presName="LevelTwoTextNode" presStyleLbl="node2" presStyleIdx="2" presStyleCnt="3">
        <dgm:presLayoutVars>
          <dgm:chPref val="3"/>
        </dgm:presLayoutVars>
      </dgm:prSet>
      <dgm:spPr/>
      <dgm:t>
        <a:bodyPr/>
        <a:lstStyle/>
        <a:p>
          <a:endParaRPr lang="fr-FR"/>
        </a:p>
      </dgm:t>
    </dgm:pt>
    <dgm:pt modelId="{8C0A7467-423C-4164-AC5A-38A8C65A90F1}" type="pres">
      <dgm:prSet presAssocID="{9BE50EC3-CF82-42B0-BC4F-261BA50B0DCE}" presName="level3hierChild" presStyleCnt="0"/>
      <dgm:spPr/>
    </dgm:pt>
  </dgm:ptLst>
  <dgm:cxnLst>
    <dgm:cxn modelId="{16F6CC6E-4C37-49C9-96B2-5EEF9C3689B1}" type="presOf" srcId="{B4EFB771-EADE-41B9-B02B-A6F05DA14C81}" destId="{FAB08E95-CCD5-4702-A7E6-EF1E22944FBD}" srcOrd="1" destOrd="0" presId="urn:microsoft.com/office/officeart/2008/layout/HorizontalMultiLevelHierarchy"/>
    <dgm:cxn modelId="{B329B40C-B925-4256-92F1-897652A1E058}" type="presOf" srcId="{68CFE7DE-CCA0-4B75-9B6A-9DD4C88DE3EA}" destId="{317C71B0-B01A-46CE-868A-A435015438A6}" srcOrd="0" destOrd="0" presId="urn:microsoft.com/office/officeart/2008/layout/HorizontalMultiLevelHierarchy"/>
    <dgm:cxn modelId="{2CE20CC8-0C2C-497F-876F-CF0C5C7E0B09}" srcId="{44A7895E-0B88-45F2-A453-9C86379486C3}" destId="{871BCBE7-F765-4106-8390-A5B5E1C9EC9F}" srcOrd="0" destOrd="0" parTransId="{FE3C7C2A-48FD-47A8-ACE8-B97491354B4F}" sibTransId="{8F71039B-E416-4DB5-9DBC-7A6BD600A1B9}"/>
    <dgm:cxn modelId="{A8B3F352-0D17-4410-B660-02E0C1529FD7}" type="presOf" srcId="{B4EFB771-EADE-41B9-B02B-A6F05DA14C81}" destId="{9E1ABDE2-990D-4EE1-B4B1-B21437350C97}" srcOrd="0" destOrd="0" presId="urn:microsoft.com/office/officeart/2008/layout/HorizontalMultiLevelHierarchy"/>
    <dgm:cxn modelId="{8FCA205B-C8E7-448C-A194-E0E809DC3FB4}" type="presOf" srcId="{FE3C7C2A-48FD-47A8-ACE8-B97491354B4F}" destId="{D74D6D4F-DF3B-403F-AA98-45D5ED88E18F}" srcOrd="0" destOrd="0" presId="urn:microsoft.com/office/officeart/2008/layout/HorizontalMultiLevelHierarchy"/>
    <dgm:cxn modelId="{E6839EC3-9C7A-4A61-A7D7-E4E256DAFF74}" srcId="{44A7895E-0B88-45F2-A453-9C86379486C3}" destId="{9BE50EC3-CF82-42B0-BC4F-261BA50B0DCE}" srcOrd="2" destOrd="0" parTransId="{B4EFB771-EADE-41B9-B02B-A6F05DA14C81}" sibTransId="{F2F1C8C6-2BF7-4CF0-A963-403F8AF5A134}"/>
    <dgm:cxn modelId="{A7D525C7-F71C-408A-94E0-BD14764D01A3}" type="presOf" srcId="{F760E314-1E8B-445B-A1D8-42B2C6CAE208}" destId="{E9C4F0B6-8815-4EFB-A8B5-0E2F70073076}" srcOrd="0" destOrd="0" presId="urn:microsoft.com/office/officeart/2008/layout/HorizontalMultiLevelHierarchy"/>
    <dgm:cxn modelId="{1DFAE0F1-7326-43B2-8FFB-1B16D4A87D6D}" type="presOf" srcId="{871BCBE7-F765-4106-8390-A5B5E1C9EC9F}" destId="{E0C233C3-B488-4BFB-A592-7734DAFB0E5A}" srcOrd="0" destOrd="0" presId="urn:microsoft.com/office/officeart/2008/layout/HorizontalMultiLevelHierarchy"/>
    <dgm:cxn modelId="{7FD43B93-86E8-4BB2-A853-24A9369F4735}" type="presOf" srcId="{8B7C23FF-A63F-4413-863C-9463D3E5D718}" destId="{0F53CBDF-D1BB-41D9-A24D-89288896A564}" srcOrd="0" destOrd="0" presId="urn:microsoft.com/office/officeart/2008/layout/HorizontalMultiLevelHierarchy"/>
    <dgm:cxn modelId="{33D2CB00-E9BD-470F-BD91-2B38281D734C}" type="presOf" srcId="{9BE50EC3-CF82-42B0-BC4F-261BA50B0DCE}" destId="{57DBEC14-3D71-40B1-87F2-E5CBC35A0A9B}" srcOrd="0" destOrd="0" presId="urn:microsoft.com/office/officeart/2008/layout/HorizontalMultiLevelHierarchy"/>
    <dgm:cxn modelId="{AC1D7AFB-FBBC-4A20-8867-2FF63AA6A376}" type="presOf" srcId="{8B7C23FF-A63F-4413-863C-9463D3E5D718}" destId="{3A82B7A2-5138-4233-8EE9-BE44B35DCCA7}" srcOrd="1" destOrd="0" presId="urn:microsoft.com/office/officeart/2008/layout/HorizontalMultiLevelHierarchy"/>
    <dgm:cxn modelId="{654E8B83-FCBB-4E35-AAA8-2B3A383A9CFA}" type="presOf" srcId="{44A7895E-0B88-45F2-A453-9C86379486C3}" destId="{21AA16F9-7DE2-456D-9C94-313EC628110B}" srcOrd="0" destOrd="0" presId="urn:microsoft.com/office/officeart/2008/layout/HorizontalMultiLevelHierarchy"/>
    <dgm:cxn modelId="{9554CEE6-CFCF-4E42-9717-4CB7B6CCCD4A}" srcId="{44A7895E-0B88-45F2-A453-9C86379486C3}" destId="{68CFE7DE-CCA0-4B75-9B6A-9DD4C88DE3EA}" srcOrd="1" destOrd="0" parTransId="{8B7C23FF-A63F-4413-863C-9463D3E5D718}" sibTransId="{049C90C3-FD04-4D66-BB7B-51074299C270}"/>
    <dgm:cxn modelId="{945D1C3E-4903-4EA2-8177-BCAFC76F659D}" srcId="{F760E314-1E8B-445B-A1D8-42B2C6CAE208}" destId="{44A7895E-0B88-45F2-A453-9C86379486C3}" srcOrd="0" destOrd="0" parTransId="{2148A508-CFDF-4E73-9B2B-01134CBC82B4}" sibTransId="{D39CE2FB-822B-4EAE-8ED9-A6EA62ED4E8D}"/>
    <dgm:cxn modelId="{3984B8C9-AC45-4C26-AAEF-B481F923BD22}" type="presOf" srcId="{FE3C7C2A-48FD-47A8-ACE8-B97491354B4F}" destId="{FB627F24-5221-4D7B-996A-32383B8EF63B}" srcOrd="1" destOrd="0" presId="urn:microsoft.com/office/officeart/2008/layout/HorizontalMultiLevelHierarchy"/>
    <dgm:cxn modelId="{EEE95320-791E-4AF1-8A7C-C5647814445E}" type="presParOf" srcId="{E9C4F0B6-8815-4EFB-A8B5-0E2F70073076}" destId="{F73B92F6-8076-4214-8460-D9F034F5579A}" srcOrd="0" destOrd="0" presId="urn:microsoft.com/office/officeart/2008/layout/HorizontalMultiLevelHierarchy"/>
    <dgm:cxn modelId="{CAF4ADBC-CE3A-4458-BB5D-02E503AA77B6}" type="presParOf" srcId="{F73B92F6-8076-4214-8460-D9F034F5579A}" destId="{21AA16F9-7DE2-456D-9C94-313EC628110B}" srcOrd="0" destOrd="0" presId="urn:microsoft.com/office/officeart/2008/layout/HorizontalMultiLevelHierarchy"/>
    <dgm:cxn modelId="{71C3D8A9-9ED7-43ED-91CE-83C32892FD6B}" type="presParOf" srcId="{F73B92F6-8076-4214-8460-D9F034F5579A}" destId="{1C0E739E-B842-41C8-AACC-679D5651D3EC}" srcOrd="1" destOrd="0" presId="urn:microsoft.com/office/officeart/2008/layout/HorizontalMultiLevelHierarchy"/>
    <dgm:cxn modelId="{8BFD9AE6-0818-4671-A219-215B590DD14A}" type="presParOf" srcId="{1C0E739E-B842-41C8-AACC-679D5651D3EC}" destId="{D74D6D4F-DF3B-403F-AA98-45D5ED88E18F}" srcOrd="0" destOrd="0" presId="urn:microsoft.com/office/officeart/2008/layout/HorizontalMultiLevelHierarchy"/>
    <dgm:cxn modelId="{FB1712B6-4A63-4853-A0CB-59ABE2E0C96A}" type="presParOf" srcId="{D74D6D4F-DF3B-403F-AA98-45D5ED88E18F}" destId="{FB627F24-5221-4D7B-996A-32383B8EF63B}" srcOrd="0" destOrd="0" presId="urn:microsoft.com/office/officeart/2008/layout/HorizontalMultiLevelHierarchy"/>
    <dgm:cxn modelId="{440B8A65-6330-474F-96B3-30FA981AFD41}" type="presParOf" srcId="{1C0E739E-B842-41C8-AACC-679D5651D3EC}" destId="{268EAC65-BC6C-4FFA-BAE2-CE4303B09FCE}" srcOrd="1" destOrd="0" presId="urn:microsoft.com/office/officeart/2008/layout/HorizontalMultiLevelHierarchy"/>
    <dgm:cxn modelId="{D3B3ACB2-C419-4F85-8DFB-BDE909A567D0}" type="presParOf" srcId="{268EAC65-BC6C-4FFA-BAE2-CE4303B09FCE}" destId="{E0C233C3-B488-4BFB-A592-7734DAFB0E5A}" srcOrd="0" destOrd="0" presId="urn:microsoft.com/office/officeart/2008/layout/HorizontalMultiLevelHierarchy"/>
    <dgm:cxn modelId="{074C022B-EA48-4596-8AC0-B0ABAD37C07D}" type="presParOf" srcId="{268EAC65-BC6C-4FFA-BAE2-CE4303B09FCE}" destId="{CE8EEE8E-1D94-4A84-9587-34A0D745400F}" srcOrd="1" destOrd="0" presId="urn:microsoft.com/office/officeart/2008/layout/HorizontalMultiLevelHierarchy"/>
    <dgm:cxn modelId="{46695729-20DE-4554-87C7-C3BC0F183253}" type="presParOf" srcId="{1C0E739E-B842-41C8-AACC-679D5651D3EC}" destId="{0F53CBDF-D1BB-41D9-A24D-89288896A564}" srcOrd="2" destOrd="0" presId="urn:microsoft.com/office/officeart/2008/layout/HorizontalMultiLevelHierarchy"/>
    <dgm:cxn modelId="{DBE03D76-A27C-4C5D-9C59-EDC147C1128F}" type="presParOf" srcId="{0F53CBDF-D1BB-41D9-A24D-89288896A564}" destId="{3A82B7A2-5138-4233-8EE9-BE44B35DCCA7}" srcOrd="0" destOrd="0" presId="urn:microsoft.com/office/officeart/2008/layout/HorizontalMultiLevelHierarchy"/>
    <dgm:cxn modelId="{01C54093-F4C1-4C8A-9C20-EB0E3F7DD13C}" type="presParOf" srcId="{1C0E739E-B842-41C8-AACC-679D5651D3EC}" destId="{A9B06555-4DA1-453B-BC76-D1AEFB1B512F}" srcOrd="3" destOrd="0" presId="urn:microsoft.com/office/officeart/2008/layout/HorizontalMultiLevelHierarchy"/>
    <dgm:cxn modelId="{5074A5C8-A62F-40DF-92BB-67BBB2AEFCF8}" type="presParOf" srcId="{A9B06555-4DA1-453B-BC76-D1AEFB1B512F}" destId="{317C71B0-B01A-46CE-868A-A435015438A6}" srcOrd="0" destOrd="0" presId="urn:microsoft.com/office/officeart/2008/layout/HorizontalMultiLevelHierarchy"/>
    <dgm:cxn modelId="{F26ACFD0-0305-4F15-9709-B3A96886038A}" type="presParOf" srcId="{A9B06555-4DA1-453B-BC76-D1AEFB1B512F}" destId="{45028849-EB9F-488F-8696-8CD5594B90A5}" srcOrd="1" destOrd="0" presId="urn:microsoft.com/office/officeart/2008/layout/HorizontalMultiLevelHierarchy"/>
    <dgm:cxn modelId="{FDABD022-31F5-4618-8F91-67AA399899E3}" type="presParOf" srcId="{1C0E739E-B842-41C8-AACC-679D5651D3EC}" destId="{9E1ABDE2-990D-4EE1-B4B1-B21437350C97}" srcOrd="4" destOrd="0" presId="urn:microsoft.com/office/officeart/2008/layout/HorizontalMultiLevelHierarchy"/>
    <dgm:cxn modelId="{22E39C9C-B876-4AD4-A718-FAFBFECBBA1A}" type="presParOf" srcId="{9E1ABDE2-990D-4EE1-B4B1-B21437350C97}" destId="{FAB08E95-CCD5-4702-A7E6-EF1E22944FBD}" srcOrd="0" destOrd="0" presId="urn:microsoft.com/office/officeart/2008/layout/HorizontalMultiLevelHierarchy"/>
    <dgm:cxn modelId="{4427F645-7643-43CA-B994-B813C69C19C2}" type="presParOf" srcId="{1C0E739E-B842-41C8-AACC-679D5651D3EC}" destId="{A69D8D60-D489-41A4-B82A-160995547224}" srcOrd="5" destOrd="0" presId="urn:microsoft.com/office/officeart/2008/layout/HorizontalMultiLevelHierarchy"/>
    <dgm:cxn modelId="{BFCB4445-E4C4-4B65-97EB-DB817F4880FF}" type="presParOf" srcId="{A69D8D60-D489-41A4-B82A-160995547224}" destId="{57DBEC14-3D71-40B1-87F2-E5CBC35A0A9B}" srcOrd="0" destOrd="0" presId="urn:microsoft.com/office/officeart/2008/layout/HorizontalMultiLevelHierarchy"/>
    <dgm:cxn modelId="{33CECE53-447F-48DB-B52E-99AB019C35CF}" type="presParOf" srcId="{A69D8D60-D489-41A4-B82A-160995547224}" destId="{8C0A7467-423C-4164-AC5A-38A8C65A90F1}" srcOrd="1" destOrd="0" presId="urn:microsoft.com/office/officeart/2008/layout/HorizontalMultiLevelHierarchy"/>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F8B3810-5115-44F4-BA99-07C2F945FBF9}" type="doc">
      <dgm:prSet loTypeId="urn:microsoft.com/office/officeart/2005/8/layout/radial4" loCatId="relationship" qsTypeId="urn:microsoft.com/office/officeart/2005/8/quickstyle/simple3" qsCatId="simple" csTypeId="urn:microsoft.com/office/officeart/2005/8/colors/accent1_2" csCatId="accent1" phldr="1"/>
      <dgm:spPr/>
      <dgm:t>
        <a:bodyPr/>
        <a:lstStyle/>
        <a:p>
          <a:endParaRPr lang="fr-FR"/>
        </a:p>
      </dgm:t>
    </dgm:pt>
    <dgm:pt modelId="{EC68E02E-1E95-4F15-9138-44A41096AA71}">
      <dgm:prSet phldrT="[Texte]"/>
      <dgm:spPr/>
      <dgm:t>
        <a:bodyPr/>
        <a:lstStyle/>
        <a:p>
          <a:r>
            <a:rPr lang="fr-FR" dirty="0" smtClean="0"/>
            <a:t>Quelle date choisir?</a:t>
          </a:r>
          <a:endParaRPr lang="fr-FR" dirty="0"/>
        </a:p>
      </dgm:t>
    </dgm:pt>
    <dgm:pt modelId="{57780AB9-3494-474F-9A3D-386977ED32CF}" type="parTrans" cxnId="{DC1FE8BD-80D5-4590-8F67-1F76A6489AF1}">
      <dgm:prSet/>
      <dgm:spPr/>
      <dgm:t>
        <a:bodyPr/>
        <a:lstStyle/>
        <a:p>
          <a:endParaRPr lang="fr-FR"/>
        </a:p>
      </dgm:t>
    </dgm:pt>
    <dgm:pt modelId="{8E2AB3A7-36D1-4554-81A6-D51FB6DAFBB8}" type="sibTrans" cxnId="{DC1FE8BD-80D5-4590-8F67-1F76A6489AF1}">
      <dgm:prSet/>
      <dgm:spPr/>
      <dgm:t>
        <a:bodyPr/>
        <a:lstStyle/>
        <a:p>
          <a:endParaRPr lang="fr-FR"/>
        </a:p>
      </dgm:t>
    </dgm:pt>
    <dgm:pt modelId="{804EA421-BF50-40DC-B7D0-32BCD8EFE8B4}">
      <dgm:prSet phldrT="[Texte]"/>
      <dgm:spPr/>
      <dgm:t>
        <a:bodyPr/>
        <a:lstStyle/>
        <a:p>
          <a:r>
            <a:rPr lang="fr-FR" dirty="0" smtClean="0"/>
            <a:t>Un but? </a:t>
          </a:r>
        </a:p>
        <a:p>
          <a:r>
            <a:rPr lang="fr-FR" dirty="0" smtClean="0"/>
            <a:t>Réunir l’ensemble de la Nation en une commémoration commune .</a:t>
          </a:r>
          <a:endParaRPr lang="fr-FR" dirty="0"/>
        </a:p>
      </dgm:t>
    </dgm:pt>
    <dgm:pt modelId="{68F06BE1-561E-45B6-ABB4-F45E24872ABD}" type="parTrans" cxnId="{64E2373B-DE68-4DEE-91D3-EBC14F38D218}">
      <dgm:prSet/>
      <dgm:spPr/>
      <dgm:t>
        <a:bodyPr/>
        <a:lstStyle/>
        <a:p>
          <a:endParaRPr lang="fr-FR"/>
        </a:p>
      </dgm:t>
    </dgm:pt>
    <dgm:pt modelId="{BD8E3D72-5A0B-47C3-BDC2-E8D7CC288B79}" type="sibTrans" cxnId="{64E2373B-DE68-4DEE-91D3-EBC14F38D218}">
      <dgm:prSet/>
      <dgm:spPr/>
      <dgm:t>
        <a:bodyPr/>
        <a:lstStyle/>
        <a:p>
          <a:endParaRPr lang="fr-FR"/>
        </a:p>
      </dgm:t>
    </dgm:pt>
    <dgm:pt modelId="{9ED03096-B816-4AAC-B1F9-829820BB9E81}">
      <dgm:prSet phldrT="[Texte]"/>
      <dgm:spPr/>
      <dgm:t>
        <a:bodyPr/>
        <a:lstStyle/>
        <a:p>
          <a:r>
            <a:rPr lang="fr-FR" dirty="0" smtClean="0"/>
            <a:t>Un acteur?</a:t>
          </a:r>
        </a:p>
        <a:p>
          <a:r>
            <a:rPr lang="fr-FR" dirty="0" smtClean="0"/>
            <a:t>La place du peuple dans l’évènement doit être centrale: le peuple a lutté pour son émancipation mais la violence ne doit pas avoir été déterminante.  </a:t>
          </a:r>
          <a:endParaRPr lang="fr-FR" dirty="0"/>
        </a:p>
      </dgm:t>
    </dgm:pt>
    <dgm:pt modelId="{7816850B-92AD-42C8-B4AF-A641A556B16B}" type="parTrans" cxnId="{6CACCB07-D8C8-4DC2-A9A2-B8F4EA2C76E8}">
      <dgm:prSet/>
      <dgm:spPr/>
      <dgm:t>
        <a:bodyPr/>
        <a:lstStyle/>
        <a:p>
          <a:endParaRPr lang="fr-FR"/>
        </a:p>
      </dgm:t>
    </dgm:pt>
    <dgm:pt modelId="{803A4974-53D2-4425-998B-F5B2B62FA050}" type="sibTrans" cxnId="{6CACCB07-D8C8-4DC2-A9A2-B8F4EA2C76E8}">
      <dgm:prSet/>
      <dgm:spPr/>
      <dgm:t>
        <a:bodyPr/>
        <a:lstStyle/>
        <a:p>
          <a:endParaRPr lang="fr-FR"/>
        </a:p>
      </dgm:t>
    </dgm:pt>
    <dgm:pt modelId="{51F1599B-324B-44B9-96C9-8E0EE01F43B1}">
      <dgm:prSet phldrT="[Texte]"/>
      <dgm:spPr/>
      <dgm:t>
        <a:bodyPr/>
        <a:lstStyle/>
        <a:p>
          <a:r>
            <a:rPr lang="fr-FR" dirty="0" smtClean="0"/>
            <a:t>Il faut éviter les divisions entre les différents groupes de républicains </a:t>
          </a:r>
          <a:endParaRPr lang="fr-FR" dirty="0"/>
        </a:p>
      </dgm:t>
    </dgm:pt>
    <dgm:pt modelId="{95A400FB-5DFE-44AB-B655-45B0C6B77045}" type="parTrans" cxnId="{E175005F-5029-4E40-BCCF-372C846E446D}">
      <dgm:prSet/>
      <dgm:spPr/>
      <dgm:t>
        <a:bodyPr/>
        <a:lstStyle/>
        <a:p>
          <a:endParaRPr lang="fr-FR"/>
        </a:p>
      </dgm:t>
    </dgm:pt>
    <dgm:pt modelId="{84E6B82F-6CEA-49F7-A11C-335A87218BC9}" type="sibTrans" cxnId="{E175005F-5029-4E40-BCCF-372C846E446D}">
      <dgm:prSet/>
      <dgm:spPr/>
      <dgm:t>
        <a:bodyPr/>
        <a:lstStyle/>
        <a:p>
          <a:endParaRPr lang="fr-FR"/>
        </a:p>
      </dgm:t>
    </dgm:pt>
    <dgm:pt modelId="{4E371C6E-14C7-42EA-9689-B1AF86490E06}" type="pres">
      <dgm:prSet presAssocID="{5F8B3810-5115-44F4-BA99-07C2F945FBF9}" presName="cycle" presStyleCnt="0">
        <dgm:presLayoutVars>
          <dgm:chMax val="1"/>
          <dgm:dir/>
          <dgm:animLvl val="ctr"/>
          <dgm:resizeHandles val="exact"/>
        </dgm:presLayoutVars>
      </dgm:prSet>
      <dgm:spPr/>
      <dgm:t>
        <a:bodyPr/>
        <a:lstStyle/>
        <a:p>
          <a:endParaRPr lang="fr-FR"/>
        </a:p>
      </dgm:t>
    </dgm:pt>
    <dgm:pt modelId="{0F48E651-F8C8-4324-9577-47C1CA5C3CB3}" type="pres">
      <dgm:prSet presAssocID="{EC68E02E-1E95-4F15-9138-44A41096AA71}" presName="centerShape" presStyleLbl="node0" presStyleIdx="0" presStyleCnt="1"/>
      <dgm:spPr/>
      <dgm:t>
        <a:bodyPr/>
        <a:lstStyle/>
        <a:p>
          <a:endParaRPr lang="fr-FR"/>
        </a:p>
      </dgm:t>
    </dgm:pt>
    <dgm:pt modelId="{1F1E9FB3-B6BD-4AA1-A0BC-4D2A9CC67839}" type="pres">
      <dgm:prSet presAssocID="{68F06BE1-561E-45B6-ABB4-F45E24872ABD}" presName="parTrans" presStyleLbl="bgSibTrans2D1" presStyleIdx="0" presStyleCnt="3"/>
      <dgm:spPr/>
      <dgm:t>
        <a:bodyPr/>
        <a:lstStyle/>
        <a:p>
          <a:endParaRPr lang="fr-FR"/>
        </a:p>
      </dgm:t>
    </dgm:pt>
    <dgm:pt modelId="{7D9A331F-D3F2-45F1-990E-ADAAD4A2C752}" type="pres">
      <dgm:prSet presAssocID="{804EA421-BF50-40DC-B7D0-32BCD8EFE8B4}" presName="node" presStyleLbl="node1" presStyleIdx="0" presStyleCnt="3">
        <dgm:presLayoutVars>
          <dgm:bulletEnabled val="1"/>
        </dgm:presLayoutVars>
      </dgm:prSet>
      <dgm:spPr/>
      <dgm:t>
        <a:bodyPr/>
        <a:lstStyle/>
        <a:p>
          <a:endParaRPr lang="fr-FR"/>
        </a:p>
      </dgm:t>
    </dgm:pt>
    <dgm:pt modelId="{59A9C6CD-23D1-408D-A161-1138D53DC9F3}" type="pres">
      <dgm:prSet presAssocID="{7816850B-92AD-42C8-B4AF-A641A556B16B}" presName="parTrans" presStyleLbl="bgSibTrans2D1" presStyleIdx="1" presStyleCnt="3"/>
      <dgm:spPr/>
      <dgm:t>
        <a:bodyPr/>
        <a:lstStyle/>
        <a:p>
          <a:endParaRPr lang="fr-FR"/>
        </a:p>
      </dgm:t>
    </dgm:pt>
    <dgm:pt modelId="{97629FCA-7AF4-4DE7-9F10-FF90BE7D5A14}" type="pres">
      <dgm:prSet presAssocID="{9ED03096-B816-4AAC-B1F9-829820BB9E81}" presName="node" presStyleLbl="node1" presStyleIdx="1" presStyleCnt="3">
        <dgm:presLayoutVars>
          <dgm:bulletEnabled val="1"/>
        </dgm:presLayoutVars>
      </dgm:prSet>
      <dgm:spPr/>
      <dgm:t>
        <a:bodyPr/>
        <a:lstStyle/>
        <a:p>
          <a:endParaRPr lang="fr-FR"/>
        </a:p>
      </dgm:t>
    </dgm:pt>
    <dgm:pt modelId="{1ACA0493-28B5-4229-A10B-B5FA347CA193}" type="pres">
      <dgm:prSet presAssocID="{95A400FB-5DFE-44AB-B655-45B0C6B77045}" presName="parTrans" presStyleLbl="bgSibTrans2D1" presStyleIdx="2" presStyleCnt="3"/>
      <dgm:spPr/>
      <dgm:t>
        <a:bodyPr/>
        <a:lstStyle/>
        <a:p>
          <a:endParaRPr lang="fr-FR"/>
        </a:p>
      </dgm:t>
    </dgm:pt>
    <dgm:pt modelId="{DDB19AF1-5A63-469E-B955-3D19743F960D}" type="pres">
      <dgm:prSet presAssocID="{51F1599B-324B-44B9-96C9-8E0EE01F43B1}" presName="node" presStyleLbl="node1" presStyleIdx="2" presStyleCnt="3">
        <dgm:presLayoutVars>
          <dgm:bulletEnabled val="1"/>
        </dgm:presLayoutVars>
      </dgm:prSet>
      <dgm:spPr/>
      <dgm:t>
        <a:bodyPr/>
        <a:lstStyle/>
        <a:p>
          <a:endParaRPr lang="fr-FR"/>
        </a:p>
      </dgm:t>
    </dgm:pt>
  </dgm:ptLst>
  <dgm:cxnLst>
    <dgm:cxn modelId="{609DC89C-3323-4599-8510-63D3973934D6}" type="presOf" srcId="{804EA421-BF50-40DC-B7D0-32BCD8EFE8B4}" destId="{7D9A331F-D3F2-45F1-990E-ADAAD4A2C752}" srcOrd="0" destOrd="0" presId="urn:microsoft.com/office/officeart/2005/8/layout/radial4"/>
    <dgm:cxn modelId="{E175005F-5029-4E40-BCCF-372C846E446D}" srcId="{EC68E02E-1E95-4F15-9138-44A41096AA71}" destId="{51F1599B-324B-44B9-96C9-8E0EE01F43B1}" srcOrd="2" destOrd="0" parTransId="{95A400FB-5DFE-44AB-B655-45B0C6B77045}" sibTransId="{84E6B82F-6CEA-49F7-A11C-335A87218BC9}"/>
    <dgm:cxn modelId="{A1C93D0E-4AC6-4872-B160-046962EAF8E4}" type="presOf" srcId="{68F06BE1-561E-45B6-ABB4-F45E24872ABD}" destId="{1F1E9FB3-B6BD-4AA1-A0BC-4D2A9CC67839}" srcOrd="0" destOrd="0" presId="urn:microsoft.com/office/officeart/2005/8/layout/radial4"/>
    <dgm:cxn modelId="{5BCD50E4-F9E9-46F2-ADCB-F6AE0CCD0C7B}" type="presOf" srcId="{5F8B3810-5115-44F4-BA99-07C2F945FBF9}" destId="{4E371C6E-14C7-42EA-9689-B1AF86490E06}" srcOrd="0" destOrd="0" presId="urn:microsoft.com/office/officeart/2005/8/layout/radial4"/>
    <dgm:cxn modelId="{8708DBC0-77DB-491E-80B0-1FBA7745339F}" type="presOf" srcId="{51F1599B-324B-44B9-96C9-8E0EE01F43B1}" destId="{DDB19AF1-5A63-469E-B955-3D19743F960D}" srcOrd="0" destOrd="0" presId="urn:microsoft.com/office/officeart/2005/8/layout/radial4"/>
    <dgm:cxn modelId="{64E2373B-DE68-4DEE-91D3-EBC14F38D218}" srcId="{EC68E02E-1E95-4F15-9138-44A41096AA71}" destId="{804EA421-BF50-40DC-B7D0-32BCD8EFE8B4}" srcOrd="0" destOrd="0" parTransId="{68F06BE1-561E-45B6-ABB4-F45E24872ABD}" sibTransId="{BD8E3D72-5A0B-47C3-BDC2-E8D7CC288B79}"/>
    <dgm:cxn modelId="{F9D56DF7-C72E-4732-AB6A-962F318D0F79}" type="presOf" srcId="{9ED03096-B816-4AAC-B1F9-829820BB9E81}" destId="{97629FCA-7AF4-4DE7-9F10-FF90BE7D5A14}" srcOrd="0" destOrd="0" presId="urn:microsoft.com/office/officeart/2005/8/layout/radial4"/>
    <dgm:cxn modelId="{D5CA13D5-271F-49F7-8602-8DD1D6AD70F1}" type="presOf" srcId="{7816850B-92AD-42C8-B4AF-A641A556B16B}" destId="{59A9C6CD-23D1-408D-A161-1138D53DC9F3}" srcOrd="0" destOrd="0" presId="urn:microsoft.com/office/officeart/2005/8/layout/radial4"/>
    <dgm:cxn modelId="{6E2297F7-A60B-466E-B30A-74436DF95554}" type="presOf" srcId="{EC68E02E-1E95-4F15-9138-44A41096AA71}" destId="{0F48E651-F8C8-4324-9577-47C1CA5C3CB3}" srcOrd="0" destOrd="0" presId="urn:microsoft.com/office/officeart/2005/8/layout/radial4"/>
    <dgm:cxn modelId="{6CACCB07-D8C8-4DC2-A9A2-B8F4EA2C76E8}" srcId="{EC68E02E-1E95-4F15-9138-44A41096AA71}" destId="{9ED03096-B816-4AAC-B1F9-829820BB9E81}" srcOrd="1" destOrd="0" parTransId="{7816850B-92AD-42C8-B4AF-A641A556B16B}" sibTransId="{803A4974-53D2-4425-998B-F5B2B62FA050}"/>
    <dgm:cxn modelId="{DC1FE8BD-80D5-4590-8F67-1F76A6489AF1}" srcId="{5F8B3810-5115-44F4-BA99-07C2F945FBF9}" destId="{EC68E02E-1E95-4F15-9138-44A41096AA71}" srcOrd="0" destOrd="0" parTransId="{57780AB9-3494-474F-9A3D-386977ED32CF}" sibTransId="{8E2AB3A7-36D1-4554-81A6-D51FB6DAFBB8}"/>
    <dgm:cxn modelId="{8736F57B-2735-487E-965B-9E2E8ED4AE8A}" type="presOf" srcId="{95A400FB-5DFE-44AB-B655-45B0C6B77045}" destId="{1ACA0493-28B5-4229-A10B-B5FA347CA193}" srcOrd="0" destOrd="0" presId="urn:microsoft.com/office/officeart/2005/8/layout/radial4"/>
    <dgm:cxn modelId="{936FD6FB-DDEC-4A56-AD0A-B1B57D9CBC65}" type="presParOf" srcId="{4E371C6E-14C7-42EA-9689-B1AF86490E06}" destId="{0F48E651-F8C8-4324-9577-47C1CA5C3CB3}" srcOrd="0" destOrd="0" presId="urn:microsoft.com/office/officeart/2005/8/layout/radial4"/>
    <dgm:cxn modelId="{317A8442-39DA-42AF-A923-B043C86ACA81}" type="presParOf" srcId="{4E371C6E-14C7-42EA-9689-B1AF86490E06}" destId="{1F1E9FB3-B6BD-4AA1-A0BC-4D2A9CC67839}" srcOrd="1" destOrd="0" presId="urn:microsoft.com/office/officeart/2005/8/layout/radial4"/>
    <dgm:cxn modelId="{50FC0CE1-1FBC-4609-9B12-7CA5AD0D6D3A}" type="presParOf" srcId="{4E371C6E-14C7-42EA-9689-B1AF86490E06}" destId="{7D9A331F-D3F2-45F1-990E-ADAAD4A2C752}" srcOrd="2" destOrd="0" presId="urn:microsoft.com/office/officeart/2005/8/layout/radial4"/>
    <dgm:cxn modelId="{39C6B653-05DF-41D6-8801-D6327FD6A244}" type="presParOf" srcId="{4E371C6E-14C7-42EA-9689-B1AF86490E06}" destId="{59A9C6CD-23D1-408D-A161-1138D53DC9F3}" srcOrd="3" destOrd="0" presId="urn:microsoft.com/office/officeart/2005/8/layout/radial4"/>
    <dgm:cxn modelId="{737B7265-9618-4FBF-A4FB-01971D259B64}" type="presParOf" srcId="{4E371C6E-14C7-42EA-9689-B1AF86490E06}" destId="{97629FCA-7AF4-4DE7-9F10-FF90BE7D5A14}" srcOrd="4" destOrd="0" presId="urn:microsoft.com/office/officeart/2005/8/layout/radial4"/>
    <dgm:cxn modelId="{5684DD08-A5DE-4D89-A91E-AEB8D425EEAC}" type="presParOf" srcId="{4E371C6E-14C7-42EA-9689-B1AF86490E06}" destId="{1ACA0493-28B5-4229-A10B-B5FA347CA193}" srcOrd="5" destOrd="0" presId="urn:microsoft.com/office/officeart/2005/8/layout/radial4"/>
    <dgm:cxn modelId="{AEAB5BBE-FC0C-445B-A390-2F7CE92FE69C}" type="presParOf" srcId="{4E371C6E-14C7-42EA-9689-B1AF86490E06}" destId="{DDB19AF1-5A63-469E-B955-3D19743F960D}" srcOrd="6"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E53588A-31FC-4288-8751-745FB79AEF31}"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fr-FR"/>
        </a:p>
      </dgm:t>
    </dgm:pt>
    <dgm:pt modelId="{9351E629-92EB-4957-90A0-A9B311C962F6}">
      <dgm:prSet phldrT="[Texte]"/>
      <dgm:spPr/>
      <dgm:t>
        <a:bodyPr/>
        <a:lstStyle/>
        <a:p>
          <a:r>
            <a:rPr lang="fr-FR" dirty="0" smtClean="0"/>
            <a:t>RF</a:t>
          </a:r>
          <a:r>
            <a:rPr lang="fr-FR" baseline="0" dirty="0" smtClean="0"/>
            <a:t> </a:t>
          </a:r>
          <a:endParaRPr lang="fr-FR" dirty="0"/>
        </a:p>
      </dgm:t>
    </dgm:pt>
    <dgm:pt modelId="{28C04141-D093-4247-BFAE-F5A88FE1086E}" type="parTrans" cxnId="{58A2FE65-719E-418C-B9C2-94110FD9089E}">
      <dgm:prSet/>
      <dgm:spPr/>
      <dgm:t>
        <a:bodyPr/>
        <a:lstStyle/>
        <a:p>
          <a:endParaRPr lang="fr-FR"/>
        </a:p>
      </dgm:t>
    </dgm:pt>
    <dgm:pt modelId="{23B130B2-5A31-4721-9C17-32D127CD5897}" type="sibTrans" cxnId="{58A2FE65-719E-418C-B9C2-94110FD9089E}">
      <dgm:prSet/>
      <dgm:spPr/>
      <dgm:t>
        <a:bodyPr/>
        <a:lstStyle/>
        <a:p>
          <a:endParaRPr lang="fr-FR"/>
        </a:p>
      </dgm:t>
    </dgm:pt>
    <dgm:pt modelId="{A530F33E-96E8-436C-B88F-F0B5A5D07026}">
      <dgm:prSet phldrT="[Texte]"/>
      <dgm:spPr/>
      <dgm:t>
        <a:bodyPr/>
        <a:lstStyle/>
        <a:p>
          <a:r>
            <a:rPr lang="fr-FR" dirty="0" smtClean="0"/>
            <a:t>20 juin : serment du jeu de paume</a:t>
          </a:r>
        </a:p>
        <a:p>
          <a:r>
            <a:rPr lang="fr-FR" dirty="0" smtClean="0"/>
            <a:t>4 aout </a:t>
          </a:r>
        </a:p>
        <a:p>
          <a:r>
            <a:rPr lang="fr-FR" dirty="0" smtClean="0"/>
            <a:t>14 juillet  </a:t>
          </a:r>
          <a:endParaRPr lang="fr-FR" dirty="0"/>
        </a:p>
      </dgm:t>
    </dgm:pt>
    <dgm:pt modelId="{41B1DD42-18F9-4F4A-BE62-20A78DE1A4C6}" type="parTrans" cxnId="{BC7FA872-9E28-4FDF-A8E3-A104D69EB0DA}">
      <dgm:prSet/>
      <dgm:spPr/>
      <dgm:t>
        <a:bodyPr/>
        <a:lstStyle/>
        <a:p>
          <a:endParaRPr lang="fr-FR"/>
        </a:p>
      </dgm:t>
    </dgm:pt>
    <dgm:pt modelId="{8E087CA0-F8D1-4840-BD2B-38D6624C9041}" type="sibTrans" cxnId="{BC7FA872-9E28-4FDF-A8E3-A104D69EB0DA}">
      <dgm:prSet/>
      <dgm:spPr/>
      <dgm:t>
        <a:bodyPr/>
        <a:lstStyle/>
        <a:p>
          <a:endParaRPr lang="fr-FR"/>
        </a:p>
      </dgm:t>
    </dgm:pt>
    <dgm:pt modelId="{F155509B-235E-43F5-A65F-0B264760FDE3}">
      <dgm:prSet phldrT="[Texte]"/>
      <dgm:spPr/>
      <dgm:t>
        <a:bodyPr/>
        <a:lstStyle/>
        <a:p>
          <a:r>
            <a:rPr lang="fr-FR" dirty="0" smtClean="0"/>
            <a:t>1792: 20/21 septembre </a:t>
          </a:r>
          <a:endParaRPr lang="fr-FR" dirty="0"/>
        </a:p>
      </dgm:t>
    </dgm:pt>
    <dgm:pt modelId="{87AA51EA-0372-4814-9D1A-441679B7B60F}" type="parTrans" cxnId="{FB5039AC-F7AB-4D5A-88EF-121C97A0D45A}">
      <dgm:prSet/>
      <dgm:spPr/>
      <dgm:t>
        <a:bodyPr/>
        <a:lstStyle/>
        <a:p>
          <a:endParaRPr lang="fr-FR"/>
        </a:p>
      </dgm:t>
    </dgm:pt>
    <dgm:pt modelId="{7D9E6E57-8FF3-463E-BF39-589293255207}" type="sibTrans" cxnId="{FB5039AC-F7AB-4D5A-88EF-121C97A0D45A}">
      <dgm:prSet/>
      <dgm:spPr/>
      <dgm:t>
        <a:bodyPr/>
        <a:lstStyle/>
        <a:p>
          <a:endParaRPr lang="fr-FR"/>
        </a:p>
      </dgm:t>
    </dgm:pt>
    <dgm:pt modelId="{D3C6EE53-854F-42EB-A26A-F4BBE4D046E6}">
      <dgm:prSet phldrT="[Texte]"/>
      <dgm:spPr/>
      <dgm:t>
        <a:bodyPr/>
        <a:lstStyle/>
        <a:p>
          <a:r>
            <a:rPr lang="fr-FR" dirty="0" smtClean="0"/>
            <a:t>1830</a:t>
          </a:r>
          <a:endParaRPr lang="fr-FR" dirty="0"/>
        </a:p>
      </dgm:t>
    </dgm:pt>
    <dgm:pt modelId="{F73BE034-DD10-4791-BD79-601FE07BD6EE}" type="parTrans" cxnId="{AD81162B-1BFE-4859-A7C2-B60FBDE4914B}">
      <dgm:prSet/>
      <dgm:spPr/>
      <dgm:t>
        <a:bodyPr/>
        <a:lstStyle/>
        <a:p>
          <a:endParaRPr lang="fr-FR"/>
        </a:p>
      </dgm:t>
    </dgm:pt>
    <dgm:pt modelId="{B8A0E8B7-89F4-4B42-B64B-B57EF51F76AE}" type="sibTrans" cxnId="{AD81162B-1BFE-4859-A7C2-B60FBDE4914B}">
      <dgm:prSet/>
      <dgm:spPr/>
      <dgm:t>
        <a:bodyPr/>
        <a:lstStyle/>
        <a:p>
          <a:endParaRPr lang="fr-FR"/>
        </a:p>
      </dgm:t>
    </dgm:pt>
    <dgm:pt modelId="{18838656-60BD-4CA2-8432-C134A7C2521E}">
      <dgm:prSet phldrT="[Texte]"/>
      <dgm:spPr/>
      <dgm:t>
        <a:bodyPr/>
        <a:lstStyle/>
        <a:p>
          <a:r>
            <a:rPr lang="fr-FR" dirty="0" smtClean="0"/>
            <a:t>27/28/28 juillet </a:t>
          </a:r>
          <a:endParaRPr lang="fr-FR" dirty="0"/>
        </a:p>
      </dgm:t>
    </dgm:pt>
    <dgm:pt modelId="{55E22DD7-04FC-44FE-9433-3D8379F9E939}" type="parTrans" cxnId="{547FCEBA-3939-439A-8E6D-7BD06D950969}">
      <dgm:prSet/>
      <dgm:spPr/>
      <dgm:t>
        <a:bodyPr/>
        <a:lstStyle/>
        <a:p>
          <a:endParaRPr lang="fr-FR"/>
        </a:p>
      </dgm:t>
    </dgm:pt>
    <dgm:pt modelId="{8F33A319-585E-4AAE-A5B9-E6592FED87A3}" type="sibTrans" cxnId="{547FCEBA-3939-439A-8E6D-7BD06D950969}">
      <dgm:prSet/>
      <dgm:spPr/>
      <dgm:t>
        <a:bodyPr/>
        <a:lstStyle/>
        <a:p>
          <a:endParaRPr lang="fr-FR"/>
        </a:p>
      </dgm:t>
    </dgm:pt>
    <dgm:pt modelId="{63DA881C-1AFB-4BDC-9A16-1C6172FD342F}">
      <dgm:prSet phldrT="[Texte]"/>
      <dgm:spPr/>
      <dgm:t>
        <a:bodyPr/>
        <a:lstStyle/>
        <a:p>
          <a:r>
            <a:rPr lang="fr-FR" dirty="0" smtClean="0"/>
            <a:t>Les 3 glorieuses </a:t>
          </a:r>
          <a:endParaRPr lang="fr-FR" dirty="0"/>
        </a:p>
      </dgm:t>
    </dgm:pt>
    <dgm:pt modelId="{8CA23DB9-2CC9-426F-BD0B-D8512F59A17B}" type="parTrans" cxnId="{114439CC-3139-4F40-B83E-62A4CCD1A96A}">
      <dgm:prSet/>
      <dgm:spPr/>
      <dgm:t>
        <a:bodyPr/>
        <a:lstStyle/>
        <a:p>
          <a:endParaRPr lang="fr-FR"/>
        </a:p>
      </dgm:t>
    </dgm:pt>
    <dgm:pt modelId="{692FF199-11E5-45D7-92C4-E99C65E19F2C}" type="sibTrans" cxnId="{114439CC-3139-4F40-B83E-62A4CCD1A96A}">
      <dgm:prSet/>
      <dgm:spPr/>
      <dgm:t>
        <a:bodyPr/>
        <a:lstStyle/>
        <a:p>
          <a:endParaRPr lang="fr-FR"/>
        </a:p>
      </dgm:t>
    </dgm:pt>
    <dgm:pt modelId="{D2D52BCE-0DE1-4D3F-BAA8-9AA7FD9CA40A}">
      <dgm:prSet phldrT="[Texte]"/>
      <dgm:spPr/>
      <dgm:t>
        <a:bodyPr/>
        <a:lstStyle/>
        <a:p>
          <a:r>
            <a:rPr lang="fr-FR" dirty="0" smtClean="0"/>
            <a:t>1848</a:t>
          </a:r>
          <a:endParaRPr lang="fr-FR" dirty="0"/>
        </a:p>
      </dgm:t>
    </dgm:pt>
    <dgm:pt modelId="{92E55CDD-75EF-4F24-A89A-43DDF42871A2}" type="parTrans" cxnId="{5DBE8C33-2BF6-4FA4-8496-2623518115EE}">
      <dgm:prSet/>
      <dgm:spPr/>
      <dgm:t>
        <a:bodyPr/>
        <a:lstStyle/>
        <a:p>
          <a:endParaRPr lang="fr-FR"/>
        </a:p>
      </dgm:t>
    </dgm:pt>
    <dgm:pt modelId="{89DC7071-631C-4C5B-94B7-2903DF465651}" type="sibTrans" cxnId="{5DBE8C33-2BF6-4FA4-8496-2623518115EE}">
      <dgm:prSet/>
      <dgm:spPr/>
      <dgm:t>
        <a:bodyPr/>
        <a:lstStyle/>
        <a:p>
          <a:endParaRPr lang="fr-FR"/>
        </a:p>
      </dgm:t>
    </dgm:pt>
    <dgm:pt modelId="{4C64ACEA-A39C-4AEA-BCAF-FC6306BB769C}">
      <dgm:prSet phldrT="[Texte]"/>
      <dgm:spPr/>
      <dgm:t>
        <a:bodyPr/>
        <a:lstStyle/>
        <a:p>
          <a:r>
            <a:rPr lang="fr-FR" dirty="0" smtClean="0"/>
            <a:t>24 février </a:t>
          </a:r>
          <a:endParaRPr lang="fr-FR" dirty="0"/>
        </a:p>
      </dgm:t>
    </dgm:pt>
    <dgm:pt modelId="{8C24954C-C40C-49B5-9299-C405E8208536}" type="parTrans" cxnId="{5C29D149-5A0F-427F-AF9E-E001EE8E8B5C}">
      <dgm:prSet/>
      <dgm:spPr/>
      <dgm:t>
        <a:bodyPr/>
        <a:lstStyle/>
        <a:p>
          <a:endParaRPr lang="fr-FR"/>
        </a:p>
      </dgm:t>
    </dgm:pt>
    <dgm:pt modelId="{5DCF451F-D892-4F1C-8CF6-6351026A0662}" type="sibTrans" cxnId="{5C29D149-5A0F-427F-AF9E-E001EE8E8B5C}">
      <dgm:prSet/>
      <dgm:spPr/>
      <dgm:t>
        <a:bodyPr/>
        <a:lstStyle/>
        <a:p>
          <a:endParaRPr lang="fr-FR"/>
        </a:p>
      </dgm:t>
    </dgm:pt>
    <dgm:pt modelId="{01A4A417-631E-45DD-A65F-64BD14CCC059}">
      <dgm:prSet phldrT="[Texte]"/>
      <dgm:spPr/>
      <dgm:t>
        <a:bodyPr/>
        <a:lstStyle/>
        <a:p>
          <a:r>
            <a:rPr lang="fr-FR" dirty="0" smtClean="0"/>
            <a:t>Qui aboutit au suffrage universel</a:t>
          </a:r>
        </a:p>
        <a:p>
          <a:r>
            <a:rPr lang="fr-FR" dirty="0" smtClean="0"/>
            <a:t>À l’abolition de l’esclavage </a:t>
          </a:r>
          <a:endParaRPr lang="fr-FR" dirty="0"/>
        </a:p>
      </dgm:t>
    </dgm:pt>
    <dgm:pt modelId="{B04FCC2E-3FE3-46E6-9A66-D5BD01F2B6E9}" type="parTrans" cxnId="{FC966F58-AF41-4D2D-A83A-9C8E8DEB54A2}">
      <dgm:prSet/>
      <dgm:spPr/>
      <dgm:t>
        <a:bodyPr/>
        <a:lstStyle/>
        <a:p>
          <a:endParaRPr lang="fr-FR"/>
        </a:p>
      </dgm:t>
    </dgm:pt>
    <dgm:pt modelId="{1A8450CD-88EA-41A6-BBBB-B62161A6A062}" type="sibTrans" cxnId="{FC966F58-AF41-4D2D-A83A-9C8E8DEB54A2}">
      <dgm:prSet/>
      <dgm:spPr/>
      <dgm:t>
        <a:bodyPr/>
        <a:lstStyle/>
        <a:p>
          <a:endParaRPr lang="fr-FR"/>
        </a:p>
      </dgm:t>
    </dgm:pt>
    <dgm:pt modelId="{90334439-F43B-461D-9DF1-2A7C9DB91BFA}">
      <dgm:prSet phldrT="[Texte]"/>
      <dgm:spPr/>
      <dgm:t>
        <a:bodyPr/>
        <a:lstStyle/>
        <a:p>
          <a:r>
            <a:rPr lang="fr-FR" dirty="0" smtClean="0"/>
            <a:t>1870</a:t>
          </a:r>
          <a:endParaRPr lang="fr-FR" dirty="0"/>
        </a:p>
      </dgm:t>
    </dgm:pt>
    <dgm:pt modelId="{D92774AC-0F71-4937-B83B-70E8BD8D5F42}" type="parTrans" cxnId="{015B9F64-D53E-4BBB-9F79-671AF7727667}">
      <dgm:prSet/>
      <dgm:spPr/>
      <dgm:t>
        <a:bodyPr/>
        <a:lstStyle/>
        <a:p>
          <a:endParaRPr lang="fr-FR"/>
        </a:p>
      </dgm:t>
    </dgm:pt>
    <dgm:pt modelId="{DCCBAAAD-82B6-4E41-B749-1D1BDB49607A}" type="sibTrans" cxnId="{015B9F64-D53E-4BBB-9F79-671AF7727667}">
      <dgm:prSet/>
      <dgm:spPr/>
      <dgm:t>
        <a:bodyPr/>
        <a:lstStyle/>
        <a:p>
          <a:endParaRPr lang="fr-FR"/>
        </a:p>
      </dgm:t>
    </dgm:pt>
    <dgm:pt modelId="{75C8FA23-2103-44DC-BF3B-7726F1CB057F}" type="pres">
      <dgm:prSet presAssocID="{0E53588A-31FC-4288-8751-745FB79AEF31}" presName="theList" presStyleCnt="0">
        <dgm:presLayoutVars>
          <dgm:dir/>
          <dgm:animLvl val="lvl"/>
          <dgm:resizeHandles val="exact"/>
        </dgm:presLayoutVars>
      </dgm:prSet>
      <dgm:spPr/>
      <dgm:t>
        <a:bodyPr/>
        <a:lstStyle/>
        <a:p>
          <a:endParaRPr lang="fr-FR"/>
        </a:p>
      </dgm:t>
    </dgm:pt>
    <dgm:pt modelId="{E3AA2250-DAC4-46EC-96F5-02C69E8AD336}" type="pres">
      <dgm:prSet presAssocID="{9351E629-92EB-4957-90A0-A9B311C962F6}" presName="compNode" presStyleCnt="0"/>
      <dgm:spPr/>
    </dgm:pt>
    <dgm:pt modelId="{526DB928-3CEE-48CC-AA7C-2C2182868D49}" type="pres">
      <dgm:prSet presAssocID="{9351E629-92EB-4957-90A0-A9B311C962F6}" presName="aNode" presStyleLbl="bgShp" presStyleIdx="0" presStyleCnt="4"/>
      <dgm:spPr/>
      <dgm:t>
        <a:bodyPr/>
        <a:lstStyle/>
        <a:p>
          <a:endParaRPr lang="fr-FR"/>
        </a:p>
      </dgm:t>
    </dgm:pt>
    <dgm:pt modelId="{9B033BF9-B4AC-4998-9686-B852AA0441D9}" type="pres">
      <dgm:prSet presAssocID="{9351E629-92EB-4957-90A0-A9B311C962F6}" presName="textNode" presStyleLbl="bgShp" presStyleIdx="0" presStyleCnt="4"/>
      <dgm:spPr/>
      <dgm:t>
        <a:bodyPr/>
        <a:lstStyle/>
        <a:p>
          <a:endParaRPr lang="fr-FR"/>
        </a:p>
      </dgm:t>
    </dgm:pt>
    <dgm:pt modelId="{650E3212-9D12-42AA-B747-9CD0CE97175C}" type="pres">
      <dgm:prSet presAssocID="{9351E629-92EB-4957-90A0-A9B311C962F6}" presName="compChildNode" presStyleCnt="0"/>
      <dgm:spPr/>
    </dgm:pt>
    <dgm:pt modelId="{8108A3BE-2C79-4E48-A430-6ABC725F7F99}" type="pres">
      <dgm:prSet presAssocID="{9351E629-92EB-4957-90A0-A9B311C962F6}" presName="theInnerList" presStyleCnt="0"/>
      <dgm:spPr/>
    </dgm:pt>
    <dgm:pt modelId="{E03034C0-15F9-4B07-BD4D-3B711BC5C457}" type="pres">
      <dgm:prSet presAssocID="{A530F33E-96E8-436C-B88F-F0B5A5D07026}" presName="childNode" presStyleLbl="node1" presStyleIdx="0" presStyleCnt="6">
        <dgm:presLayoutVars>
          <dgm:bulletEnabled val="1"/>
        </dgm:presLayoutVars>
      </dgm:prSet>
      <dgm:spPr/>
      <dgm:t>
        <a:bodyPr/>
        <a:lstStyle/>
        <a:p>
          <a:endParaRPr lang="fr-FR"/>
        </a:p>
      </dgm:t>
    </dgm:pt>
    <dgm:pt modelId="{F2BDA2DA-41E9-461A-81B1-601D288DFFA3}" type="pres">
      <dgm:prSet presAssocID="{A530F33E-96E8-436C-B88F-F0B5A5D07026}" presName="aSpace2" presStyleCnt="0"/>
      <dgm:spPr/>
    </dgm:pt>
    <dgm:pt modelId="{BE5C111A-18A1-40F4-9032-0EFA721F6C85}" type="pres">
      <dgm:prSet presAssocID="{F155509B-235E-43F5-A65F-0B264760FDE3}" presName="childNode" presStyleLbl="node1" presStyleIdx="1" presStyleCnt="6">
        <dgm:presLayoutVars>
          <dgm:bulletEnabled val="1"/>
        </dgm:presLayoutVars>
      </dgm:prSet>
      <dgm:spPr/>
      <dgm:t>
        <a:bodyPr/>
        <a:lstStyle/>
        <a:p>
          <a:endParaRPr lang="fr-FR"/>
        </a:p>
      </dgm:t>
    </dgm:pt>
    <dgm:pt modelId="{FAEABCD0-089F-4101-A393-F5467ECD86D0}" type="pres">
      <dgm:prSet presAssocID="{9351E629-92EB-4957-90A0-A9B311C962F6}" presName="aSpace" presStyleCnt="0"/>
      <dgm:spPr/>
    </dgm:pt>
    <dgm:pt modelId="{CAC9AB06-D640-4DFC-8498-01B5A77E1AEF}" type="pres">
      <dgm:prSet presAssocID="{D3C6EE53-854F-42EB-A26A-F4BBE4D046E6}" presName="compNode" presStyleCnt="0"/>
      <dgm:spPr/>
    </dgm:pt>
    <dgm:pt modelId="{DF8C4967-48E8-4903-B69A-1A0815AE3D1B}" type="pres">
      <dgm:prSet presAssocID="{D3C6EE53-854F-42EB-A26A-F4BBE4D046E6}" presName="aNode" presStyleLbl="bgShp" presStyleIdx="1" presStyleCnt="4"/>
      <dgm:spPr/>
      <dgm:t>
        <a:bodyPr/>
        <a:lstStyle/>
        <a:p>
          <a:endParaRPr lang="fr-FR"/>
        </a:p>
      </dgm:t>
    </dgm:pt>
    <dgm:pt modelId="{2B9AA3A6-FD15-400F-922B-9FB5E94D2C7C}" type="pres">
      <dgm:prSet presAssocID="{D3C6EE53-854F-42EB-A26A-F4BBE4D046E6}" presName="textNode" presStyleLbl="bgShp" presStyleIdx="1" presStyleCnt="4"/>
      <dgm:spPr/>
      <dgm:t>
        <a:bodyPr/>
        <a:lstStyle/>
        <a:p>
          <a:endParaRPr lang="fr-FR"/>
        </a:p>
      </dgm:t>
    </dgm:pt>
    <dgm:pt modelId="{C72D0276-AC42-4E53-814C-636FEB2A101E}" type="pres">
      <dgm:prSet presAssocID="{D3C6EE53-854F-42EB-A26A-F4BBE4D046E6}" presName="compChildNode" presStyleCnt="0"/>
      <dgm:spPr/>
    </dgm:pt>
    <dgm:pt modelId="{1B3EC54F-5B5E-457E-9879-378CAB447EDC}" type="pres">
      <dgm:prSet presAssocID="{D3C6EE53-854F-42EB-A26A-F4BBE4D046E6}" presName="theInnerList" presStyleCnt="0"/>
      <dgm:spPr/>
    </dgm:pt>
    <dgm:pt modelId="{D66EB9F1-F72D-4C12-AD81-2E519D391E28}" type="pres">
      <dgm:prSet presAssocID="{18838656-60BD-4CA2-8432-C134A7C2521E}" presName="childNode" presStyleLbl="node1" presStyleIdx="2" presStyleCnt="6">
        <dgm:presLayoutVars>
          <dgm:bulletEnabled val="1"/>
        </dgm:presLayoutVars>
      </dgm:prSet>
      <dgm:spPr/>
      <dgm:t>
        <a:bodyPr/>
        <a:lstStyle/>
        <a:p>
          <a:endParaRPr lang="fr-FR"/>
        </a:p>
      </dgm:t>
    </dgm:pt>
    <dgm:pt modelId="{72CFC117-5672-4EF6-9E2E-D5B1A757CCA5}" type="pres">
      <dgm:prSet presAssocID="{18838656-60BD-4CA2-8432-C134A7C2521E}" presName="aSpace2" presStyleCnt="0"/>
      <dgm:spPr/>
    </dgm:pt>
    <dgm:pt modelId="{64DEEF99-792B-4619-9FFC-CACE74656123}" type="pres">
      <dgm:prSet presAssocID="{63DA881C-1AFB-4BDC-9A16-1C6172FD342F}" presName="childNode" presStyleLbl="node1" presStyleIdx="3" presStyleCnt="6">
        <dgm:presLayoutVars>
          <dgm:bulletEnabled val="1"/>
        </dgm:presLayoutVars>
      </dgm:prSet>
      <dgm:spPr/>
      <dgm:t>
        <a:bodyPr/>
        <a:lstStyle/>
        <a:p>
          <a:endParaRPr lang="fr-FR"/>
        </a:p>
      </dgm:t>
    </dgm:pt>
    <dgm:pt modelId="{1627AEDC-8311-4E8D-9C0D-546AF1EA3D4C}" type="pres">
      <dgm:prSet presAssocID="{D3C6EE53-854F-42EB-A26A-F4BBE4D046E6}" presName="aSpace" presStyleCnt="0"/>
      <dgm:spPr/>
    </dgm:pt>
    <dgm:pt modelId="{03D3B026-FB5A-4576-9700-FDBD87A94E28}" type="pres">
      <dgm:prSet presAssocID="{D2D52BCE-0DE1-4D3F-BAA8-9AA7FD9CA40A}" presName="compNode" presStyleCnt="0"/>
      <dgm:spPr/>
    </dgm:pt>
    <dgm:pt modelId="{AC575150-0F25-43F8-9A01-7931A7886AE3}" type="pres">
      <dgm:prSet presAssocID="{D2D52BCE-0DE1-4D3F-BAA8-9AA7FD9CA40A}" presName="aNode" presStyleLbl="bgShp" presStyleIdx="2" presStyleCnt="4"/>
      <dgm:spPr/>
      <dgm:t>
        <a:bodyPr/>
        <a:lstStyle/>
        <a:p>
          <a:endParaRPr lang="fr-FR"/>
        </a:p>
      </dgm:t>
    </dgm:pt>
    <dgm:pt modelId="{9A3333CD-F247-4E03-B565-2860DBD66756}" type="pres">
      <dgm:prSet presAssocID="{D2D52BCE-0DE1-4D3F-BAA8-9AA7FD9CA40A}" presName="textNode" presStyleLbl="bgShp" presStyleIdx="2" presStyleCnt="4"/>
      <dgm:spPr/>
      <dgm:t>
        <a:bodyPr/>
        <a:lstStyle/>
        <a:p>
          <a:endParaRPr lang="fr-FR"/>
        </a:p>
      </dgm:t>
    </dgm:pt>
    <dgm:pt modelId="{7CC33E41-5446-442B-8FFF-A1CB313586E3}" type="pres">
      <dgm:prSet presAssocID="{D2D52BCE-0DE1-4D3F-BAA8-9AA7FD9CA40A}" presName="compChildNode" presStyleCnt="0"/>
      <dgm:spPr/>
    </dgm:pt>
    <dgm:pt modelId="{D2EC8744-BEC1-4852-8AF2-1A13E5F0512D}" type="pres">
      <dgm:prSet presAssocID="{D2D52BCE-0DE1-4D3F-BAA8-9AA7FD9CA40A}" presName="theInnerList" presStyleCnt="0"/>
      <dgm:spPr/>
    </dgm:pt>
    <dgm:pt modelId="{CAF28D40-C3AB-49DB-8F9E-82A44AD42AAB}" type="pres">
      <dgm:prSet presAssocID="{4C64ACEA-A39C-4AEA-BCAF-FC6306BB769C}" presName="childNode" presStyleLbl="node1" presStyleIdx="4" presStyleCnt="6">
        <dgm:presLayoutVars>
          <dgm:bulletEnabled val="1"/>
        </dgm:presLayoutVars>
      </dgm:prSet>
      <dgm:spPr/>
      <dgm:t>
        <a:bodyPr/>
        <a:lstStyle/>
        <a:p>
          <a:endParaRPr lang="fr-FR"/>
        </a:p>
      </dgm:t>
    </dgm:pt>
    <dgm:pt modelId="{A4F1251B-D83F-4DDF-9867-3A1C4C510DE3}" type="pres">
      <dgm:prSet presAssocID="{4C64ACEA-A39C-4AEA-BCAF-FC6306BB769C}" presName="aSpace2" presStyleCnt="0"/>
      <dgm:spPr/>
    </dgm:pt>
    <dgm:pt modelId="{319B0D96-9619-49B9-8CB3-21EA7B97005F}" type="pres">
      <dgm:prSet presAssocID="{01A4A417-631E-45DD-A65F-64BD14CCC059}" presName="childNode" presStyleLbl="node1" presStyleIdx="5" presStyleCnt="6">
        <dgm:presLayoutVars>
          <dgm:bulletEnabled val="1"/>
        </dgm:presLayoutVars>
      </dgm:prSet>
      <dgm:spPr/>
      <dgm:t>
        <a:bodyPr/>
        <a:lstStyle/>
        <a:p>
          <a:endParaRPr lang="fr-FR"/>
        </a:p>
      </dgm:t>
    </dgm:pt>
    <dgm:pt modelId="{85E72805-0A40-4954-9BEA-F0687CB7A712}" type="pres">
      <dgm:prSet presAssocID="{D2D52BCE-0DE1-4D3F-BAA8-9AA7FD9CA40A}" presName="aSpace" presStyleCnt="0"/>
      <dgm:spPr/>
    </dgm:pt>
    <dgm:pt modelId="{EA3A4D1C-4D01-4A6B-865E-F19DBAD4FC50}" type="pres">
      <dgm:prSet presAssocID="{90334439-F43B-461D-9DF1-2A7C9DB91BFA}" presName="compNode" presStyleCnt="0"/>
      <dgm:spPr/>
    </dgm:pt>
    <dgm:pt modelId="{75CB2854-BD37-4E1E-8BD7-C422BF639AE2}" type="pres">
      <dgm:prSet presAssocID="{90334439-F43B-461D-9DF1-2A7C9DB91BFA}" presName="aNode" presStyleLbl="bgShp" presStyleIdx="3" presStyleCnt="4" custLinFactNeighborX="1974"/>
      <dgm:spPr/>
      <dgm:t>
        <a:bodyPr/>
        <a:lstStyle/>
        <a:p>
          <a:endParaRPr lang="fr-FR"/>
        </a:p>
      </dgm:t>
    </dgm:pt>
    <dgm:pt modelId="{F7AE6524-315E-4C97-A9ED-57B1E47B55E3}" type="pres">
      <dgm:prSet presAssocID="{90334439-F43B-461D-9DF1-2A7C9DB91BFA}" presName="textNode" presStyleLbl="bgShp" presStyleIdx="3" presStyleCnt="4"/>
      <dgm:spPr/>
      <dgm:t>
        <a:bodyPr/>
        <a:lstStyle/>
        <a:p>
          <a:endParaRPr lang="fr-FR"/>
        </a:p>
      </dgm:t>
    </dgm:pt>
    <dgm:pt modelId="{DC01A0C8-2AA1-4007-BBFF-4CE2C4FE494E}" type="pres">
      <dgm:prSet presAssocID="{90334439-F43B-461D-9DF1-2A7C9DB91BFA}" presName="compChildNode" presStyleCnt="0"/>
      <dgm:spPr/>
    </dgm:pt>
    <dgm:pt modelId="{EA45E805-5D42-4B57-999F-907BCB12DE04}" type="pres">
      <dgm:prSet presAssocID="{90334439-F43B-461D-9DF1-2A7C9DB91BFA}" presName="theInnerList" presStyleCnt="0"/>
      <dgm:spPr/>
    </dgm:pt>
  </dgm:ptLst>
  <dgm:cxnLst>
    <dgm:cxn modelId="{285B2F91-3897-498C-934C-1C62EDDEF3F0}" type="presOf" srcId="{D2D52BCE-0DE1-4D3F-BAA8-9AA7FD9CA40A}" destId="{9A3333CD-F247-4E03-B565-2860DBD66756}" srcOrd="1" destOrd="0" presId="urn:microsoft.com/office/officeart/2005/8/layout/lProcess2"/>
    <dgm:cxn modelId="{466F8EE7-7BA1-43B3-9986-4F7CA553677D}" type="presOf" srcId="{4C64ACEA-A39C-4AEA-BCAF-FC6306BB769C}" destId="{CAF28D40-C3AB-49DB-8F9E-82A44AD42AAB}" srcOrd="0" destOrd="0" presId="urn:microsoft.com/office/officeart/2005/8/layout/lProcess2"/>
    <dgm:cxn modelId="{015B9F64-D53E-4BBB-9F79-671AF7727667}" srcId="{0E53588A-31FC-4288-8751-745FB79AEF31}" destId="{90334439-F43B-461D-9DF1-2A7C9DB91BFA}" srcOrd="3" destOrd="0" parTransId="{D92774AC-0F71-4937-B83B-70E8BD8D5F42}" sibTransId="{DCCBAAAD-82B6-4E41-B749-1D1BDB49607A}"/>
    <dgm:cxn modelId="{D02E6528-8F1A-4E10-8A17-8D5BA1A9D021}" type="presOf" srcId="{18838656-60BD-4CA2-8432-C134A7C2521E}" destId="{D66EB9F1-F72D-4C12-AD81-2E519D391E28}" srcOrd="0" destOrd="0" presId="urn:microsoft.com/office/officeart/2005/8/layout/lProcess2"/>
    <dgm:cxn modelId="{065FE150-5660-433A-A1CF-D7F16068B1F0}" type="presOf" srcId="{A530F33E-96E8-436C-B88F-F0B5A5D07026}" destId="{E03034C0-15F9-4B07-BD4D-3B711BC5C457}" srcOrd="0" destOrd="0" presId="urn:microsoft.com/office/officeart/2005/8/layout/lProcess2"/>
    <dgm:cxn modelId="{58A2FE65-719E-418C-B9C2-94110FD9089E}" srcId="{0E53588A-31FC-4288-8751-745FB79AEF31}" destId="{9351E629-92EB-4957-90A0-A9B311C962F6}" srcOrd="0" destOrd="0" parTransId="{28C04141-D093-4247-BFAE-F5A88FE1086E}" sibTransId="{23B130B2-5A31-4721-9C17-32D127CD5897}"/>
    <dgm:cxn modelId="{C7883D25-018A-4DBC-AE7E-FAB39C3170E0}" type="presOf" srcId="{9351E629-92EB-4957-90A0-A9B311C962F6}" destId="{9B033BF9-B4AC-4998-9686-B852AA0441D9}" srcOrd="1" destOrd="0" presId="urn:microsoft.com/office/officeart/2005/8/layout/lProcess2"/>
    <dgm:cxn modelId="{AD81162B-1BFE-4859-A7C2-B60FBDE4914B}" srcId="{0E53588A-31FC-4288-8751-745FB79AEF31}" destId="{D3C6EE53-854F-42EB-A26A-F4BBE4D046E6}" srcOrd="1" destOrd="0" parTransId="{F73BE034-DD10-4791-BD79-601FE07BD6EE}" sibTransId="{B8A0E8B7-89F4-4B42-B64B-B57EF51F76AE}"/>
    <dgm:cxn modelId="{BC7FA872-9E28-4FDF-A8E3-A104D69EB0DA}" srcId="{9351E629-92EB-4957-90A0-A9B311C962F6}" destId="{A530F33E-96E8-436C-B88F-F0B5A5D07026}" srcOrd="0" destOrd="0" parTransId="{41B1DD42-18F9-4F4A-BE62-20A78DE1A4C6}" sibTransId="{8E087CA0-F8D1-4840-BD2B-38D6624C9041}"/>
    <dgm:cxn modelId="{FB5039AC-F7AB-4D5A-88EF-121C97A0D45A}" srcId="{9351E629-92EB-4957-90A0-A9B311C962F6}" destId="{F155509B-235E-43F5-A65F-0B264760FDE3}" srcOrd="1" destOrd="0" parTransId="{87AA51EA-0372-4814-9D1A-441679B7B60F}" sibTransId="{7D9E6E57-8FF3-463E-BF39-589293255207}"/>
    <dgm:cxn modelId="{1BB81536-8C7A-41F0-B4A9-10DB8A1A65A1}" type="presOf" srcId="{D2D52BCE-0DE1-4D3F-BAA8-9AA7FD9CA40A}" destId="{AC575150-0F25-43F8-9A01-7931A7886AE3}" srcOrd="0" destOrd="0" presId="urn:microsoft.com/office/officeart/2005/8/layout/lProcess2"/>
    <dgm:cxn modelId="{FFD82886-32A3-491B-BF61-AA930EB4137A}" type="presOf" srcId="{F155509B-235E-43F5-A65F-0B264760FDE3}" destId="{BE5C111A-18A1-40F4-9032-0EFA721F6C85}" srcOrd="0" destOrd="0" presId="urn:microsoft.com/office/officeart/2005/8/layout/lProcess2"/>
    <dgm:cxn modelId="{65945AA1-2BA6-4460-8E62-DA366499C72C}" type="presOf" srcId="{0E53588A-31FC-4288-8751-745FB79AEF31}" destId="{75C8FA23-2103-44DC-BF3B-7726F1CB057F}" srcOrd="0" destOrd="0" presId="urn:microsoft.com/office/officeart/2005/8/layout/lProcess2"/>
    <dgm:cxn modelId="{2AF79521-6E64-4A1C-A129-C648766DC1D4}" type="presOf" srcId="{D3C6EE53-854F-42EB-A26A-F4BBE4D046E6}" destId="{DF8C4967-48E8-4903-B69A-1A0815AE3D1B}" srcOrd="0" destOrd="0" presId="urn:microsoft.com/office/officeart/2005/8/layout/lProcess2"/>
    <dgm:cxn modelId="{FC966F58-AF41-4D2D-A83A-9C8E8DEB54A2}" srcId="{D2D52BCE-0DE1-4D3F-BAA8-9AA7FD9CA40A}" destId="{01A4A417-631E-45DD-A65F-64BD14CCC059}" srcOrd="1" destOrd="0" parTransId="{B04FCC2E-3FE3-46E6-9A66-D5BD01F2B6E9}" sibTransId="{1A8450CD-88EA-41A6-BBBB-B62161A6A062}"/>
    <dgm:cxn modelId="{5DBE8C33-2BF6-4FA4-8496-2623518115EE}" srcId="{0E53588A-31FC-4288-8751-745FB79AEF31}" destId="{D2D52BCE-0DE1-4D3F-BAA8-9AA7FD9CA40A}" srcOrd="2" destOrd="0" parTransId="{92E55CDD-75EF-4F24-A89A-43DDF42871A2}" sibTransId="{89DC7071-631C-4C5B-94B7-2903DF465651}"/>
    <dgm:cxn modelId="{5C29D149-5A0F-427F-AF9E-E001EE8E8B5C}" srcId="{D2D52BCE-0DE1-4D3F-BAA8-9AA7FD9CA40A}" destId="{4C64ACEA-A39C-4AEA-BCAF-FC6306BB769C}" srcOrd="0" destOrd="0" parTransId="{8C24954C-C40C-49B5-9299-C405E8208536}" sibTransId="{5DCF451F-D892-4F1C-8CF6-6351026A0662}"/>
    <dgm:cxn modelId="{0F66B2E8-C505-4748-A4AE-3EE77A28B58A}" type="presOf" srcId="{90334439-F43B-461D-9DF1-2A7C9DB91BFA}" destId="{F7AE6524-315E-4C97-A9ED-57B1E47B55E3}" srcOrd="1" destOrd="0" presId="urn:microsoft.com/office/officeart/2005/8/layout/lProcess2"/>
    <dgm:cxn modelId="{A7C96703-7384-418E-8ACA-F6A21AF82652}" type="presOf" srcId="{D3C6EE53-854F-42EB-A26A-F4BBE4D046E6}" destId="{2B9AA3A6-FD15-400F-922B-9FB5E94D2C7C}" srcOrd="1" destOrd="0" presId="urn:microsoft.com/office/officeart/2005/8/layout/lProcess2"/>
    <dgm:cxn modelId="{07AE3D12-C001-4AFA-9E61-1994EBF6356C}" type="presOf" srcId="{90334439-F43B-461D-9DF1-2A7C9DB91BFA}" destId="{75CB2854-BD37-4E1E-8BD7-C422BF639AE2}" srcOrd="0" destOrd="0" presId="urn:microsoft.com/office/officeart/2005/8/layout/lProcess2"/>
    <dgm:cxn modelId="{547FCEBA-3939-439A-8E6D-7BD06D950969}" srcId="{D3C6EE53-854F-42EB-A26A-F4BBE4D046E6}" destId="{18838656-60BD-4CA2-8432-C134A7C2521E}" srcOrd="0" destOrd="0" parTransId="{55E22DD7-04FC-44FE-9433-3D8379F9E939}" sibTransId="{8F33A319-585E-4AAE-A5B9-E6592FED87A3}"/>
    <dgm:cxn modelId="{114439CC-3139-4F40-B83E-62A4CCD1A96A}" srcId="{D3C6EE53-854F-42EB-A26A-F4BBE4D046E6}" destId="{63DA881C-1AFB-4BDC-9A16-1C6172FD342F}" srcOrd="1" destOrd="0" parTransId="{8CA23DB9-2CC9-426F-BD0B-D8512F59A17B}" sibTransId="{692FF199-11E5-45D7-92C4-E99C65E19F2C}"/>
    <dgm:cxn modelId="{0758C676-47BE-4A26-BAF9-116DD05C9A65}" type="presOf" srcId="{01A4A417-631E-45DD-A65F-64BD14CCC059}" destId="{319B0D96-9619-49B9-8CB3-21EA7B97005F}" srcOrd="0" destOrd="0" presId="urn:microsoft.com/office/officeart/2005/8/layout/lProcess2"/>
    <dgm:cxn modelId="{08667EEB-F5FC-40E9-84FC-AD7A557BC47A}" type="presOf" srcId="{63DA881C-1AFB-4BDC-9A16-1C6172FD342F}" destId="{64DEEF99-792B-4619-9FFC-CACE74656123}" srcOrd="0" destOrd="0" presId="urn:microsoft.com/office/officeart/2005/8/layout/lProcess2"/>
    <dgm:cxn modelId="{38A0DB69-C233-4AE7-8890-E1960E193115}" type="presOf" srcId="{9351E629-92EB-4957-90A0-A9B311C962F6}" destId="{526DB928-3CEE-48CC-AA7C-2C2182868D49}" srcOrd="0" destOrd="0" presId="urn:microsoft.com/office/officeart/2005/8/layout/lProcess2"/>
    <dgm:cxn modelId="{F98759BA-56D5-4CD6-BDD3-F528AE9D6EF6}" type="presParOf" srcId="{75C8FA23-2103-44DC-BF3B-7726F1CB057F}" destId="{E3AA2250-DAC4-46EC-96F5-02C69E8AD336}" srcOrd="0" destOrd="0" presId="urn:microsoft.com/office/officeart/2005/8/layout/lProcess2"/>
    <dgm:cxn modelId="{873666DF-589E-441F-B0A2-383191791F9D}" type="presParOf" srcId="{E3AA2250-DAC4-46EC-96F5-02C69E8AD336}" destId="{526DB928-3CEE-48CC-AA7C-2C2182868D49}" srcOrd="0" destOrd="0" presId="urn:microsoft.com/office/officeart/2005/8/layout/lProcess2"/>
    <dgm:cxn modelId="{4551D22E-841C-428B-8993-4C7093D5EC5C}" type="presParOf" srcId="{E3AA2250-DAC4-46EC-96F5-02C69E8AD336}" destId="{9B033BF9-B4AC-4998-9686-B852AA0441D9}" srcOrd="1" destOrd="0" presId="urn:microsoft.com/office/officeart/2005/8/layout/lProcess2"/>
    <dgm:cxn modelId="{07EFD4DF-D537-49E2-9A22-6E5F9426F582}" type="presParOf" srcId="{E3AA2250-DAC4-46EC-96F5-02C69E8AD336}" destId="{650E3212-9D12-42AA-B747-9CD0CE97175C}" srcOrd="2" destOrd="0" presId="urn:microsoft.com/office/officeart/2005/8/layout/lProcess2"/>
    <dgm:cxn modelId="{864F33EA-62E5-4F61-8C1E-4C1B0293F57E}" type="presParOf" srcId="{650E3212-9D12-42AA-B747-9CD0CE97175C}" destId="{8108A3BE-2C79-4E48-A430-6ABC725F7F99}" srcOrd="0" destOrd="0" presId="urn:microsoft.com/office/officeart/2005/8/layout/lProcess2"/>
    <dgm:cxn modelId="{39D9E219-0C10-4B11-9A06-98F0BA3D2A23}" type="presParOf" srcId="{8108A3BE-2C79-4E48-A430-6ABC725F7F99}" destId="{E03034C0-15F9-4B07-BD4D-3B711BC5C457}" srcOrd="0" destOrd="0" presId="urn:microsoft.com/office/officeart/2005/8/layout/lProcess2"/>
    <dgm:cxn modelId="{FF9CF964-828B-4B46-842E-FE4D72D7CF77}" type="presParOf" srcId="{8108A3BE-2C79-4E48-A430-6ABC725F7F99}" destId="{F2BDA2DA-41E9-461A-81B1-601D288DFFA3}" srcOrd="1" destOrd="0" presId="urn:microsoft.com/office/officeart/2005/8/layout/lProcess2"/>
    <dgm:cxn modelId="{E7D59EA6-6398-4D51-9868-B42198467659}" type="presParOf" srcId="{8108A3BE-2C79-4E48-A430-6ABC725F7F99}" destId="{BE5C111A-18A1-40F4-9032-0EFA721F6C85}" srcOrd="2" destOrd="0" presId="urn:microsoft.com/office/officeart/2005/8/layout/lProcess2"/>
    <dgm:cxn modelId="{F7BFDDEB-ACD2-4116-89A5-62809167C6A0}" type="presParOf" srcId="{75C8FA23-2103-44DC-BF3B-7726F1CB057F}" destId="{FAEABCD0-089F-4101-A393-F5467ECD86D0}" srcOrd="1" destOrd="0" presId="urn:microsoft.com/office/officeart/2005/8/layout/lProcess2"/>
    <dgm:cxn modelId="{967416D9-4727-4F94-A3D7-D19B51337188}" type="presParOf" srcId="{75C8FA23-2103-44DC-BF3B-7726F1CB057F}" destId="{CAC9AB06-D640-4DFC-8498-01B5A77E1AEF}" srcOrd="2" destOrd="0" presId="urn:microsoft.com/office/officeart/2005/8/layout/lProcess2"/>
    <dgm:cxn modelId="{49EDAF4C-AB47-45B1-A107-2E5A3FD18B31}" type="presParOf" srcId="{CAC9AB06-D640-4DFC-8498-01B5A77E1AEF}" destId="{DF8C4967-48E8-4903-B69A-1A0815AE3D1B}" srcOrd="0" destOrd="0" presId="urn:microsoft.com/office/officeart/2005/8/layout/lProcess2"/>
    <dgm:cxn modelId="{05E1A870-0298-4181-93E8-E068DFA6FF4D}" type="presParOf" srcId="{CAC9AB06-D640-4DFC-8498-01B5A77E1AEF}" destId="{2B9AA3A6-FD15-400F-922B-9FB5E94D2C7C}" srcOrd="1" destOrd="0" presId="urn:microsoft.com/office/officeart/2005/8/layout/lProcess2"/>
    <dgm:cxn modelId="{6C8F3D58-667B-431A-BA7F-70C364E22A76}" type="presParOf" srcId="{CAC9AB06-D640-4DFC-8498-01B5A77E1AEF}" destId="{C72D0276-AC42-4E53-814C-636FEB2A101E}" srcOrd="2" destOrd="0" presId="urn:microsoft.com/office/officeart/2005/8/layout/lProcess2"/>
    <dgm:cxn modelId="{FFB789DB-39B0-49BA-827D-5025BB4D55AC}" type="presParOf" srcId="{C72D0276-AC42-4E53-814C-636FEB2A101E}" destId="{1B3EC54F-5B5E-457E-9879-378CAB447EDC}" srcOrd="0" destOrd="0" presId="urn:microsoft.com/office/officeart/2005/8/layout/lProcess2"/>
    <dgm:cxn modelId="{AB850C2D-E235-4F6B-B24E-8ADAD39B730E}" type="presParOf" srcId="{1B3EC54F-5B5E-457E-9879-378CAB447EDC}" destId="{D66EB9F1-F72D-4C12-AD81-2E519D391E28}" srcOrd="0" destOrd="0" presId="urn:microsoft.com/office/officeart/2005/8/layout/lProcess2"/>
    <dgm:cxn modelId="{70A2314A-BC3A-4ACC-93AA-9AF07E4E7011}" type="presParOf" srcId="{1B3EC54F-5B5E-457E-9879-378CAB447EDC}" destId="{72CFC117-5672-4EF6-9E2E-D5B1A757CCA5}" srcOrd="1" destOrd="0" presId="urn:microsoft.com/office/officeart/2005/8/layout/lProcess2"/>
    <dgm:cxn modelId="{3B732E21-B9B9-4598-8D97-2C40C631FBB6}" type="presParOf" srcId="{1B3EC54F-5B5E-457E-9879-378CAB447EDC}" destId="{64DEEF99-792B-4619-9FFC-CACE74656123}" srcOrd="2" destOrd="0" presId="urn:microsoft.com/office/officeart/2005/8/layout/lProcess2"/>
    <dgm:cxn modelId="{ADE639A3-0264-4F38-99EF-FEEAC8B2576D}" type="presParOf" srcId="{75C8FA23-2103-44DC-BF3B-7726F1CB057F}" destId="{1627AEDC-8311-4E8D-9C0D-546AF1EA3D4C}" srcOrd="3" destOrd="0" presId="urn:microsoft.com/office/officeart/2005/8/layout/lProcess2"/>
    <dgm:cxn modelId="{D4DF1B6B-E5C9-43A0-ACD4-2FC33B273FA7}" type="presParOf" srcId="{75C8FA23-2103-44DC-BF3B-7726F1CB057F}" destId="{03D3B026-FB5A-4576-9700-FDBD87A94E28}" srcOrd="4" destOrd="0" presId="urn:microsoft.com/office/officeart/2005/8/layout/lProcess2"/>
    <dgm:cxn modelId="{48D2CF9E-4F18-4F3E-B245-F9245F99A00E}" type="presParOf" srcId="{03D3B026-FB5A-4576-9700-FDBD87A94E28}" destId="{AC575150-0F25-43F8-9A01-7931A7886AE3}" srcOrd="0" destOrd="0" presId="urn:microsoft.com/office/officeart/2005/8/layout/lProcess2"/>
    <dgm:cxn modelId="{1B62D134-1BAF-4A43-99F2-B0A6A322E8AC}" type="presParOf" srcId="{03D3B026-FB5A-4576-9700-FDBD87A94E28}" destId="{9A3333CD-F247-4E03-B565-2860DBD66756}" srcOrd="1" destOrd="0" presId="urn:microsoft.com/office/officeart/2005/8/layout/lProcess2"/>
    <dgm:cxn modelId="{C0B8D83A-DD45-4ED9-B0CC-7DF8E2C25CD9}" type="presParOf" srcId="{03D3B026-FB5A-4576-9700-FDBD87A94E28}" destId="{7CC33E41-5446-442B-8FFF-A1CB313586E3}" srcOrd="2" destOrd="0" presId="urn:microsoft.com/office/officeart/2005/8/layout/lProcess2"/>
    <dgm:cxn modelId="{AC5BD48C-891E-482A-A772-BEB77E6AEC36}" type="presParOf" srcId="{7CC33E41-5446-442B-8FFF-A1CB313586E3}" destId="{D2EC8744-BEC1-4852-8AF2-1A13E5F0512D}" srcOrd="0" destOrd="0" presId="urn:microsoft.com/office/officeart/2005/8/layout/lProcess2"/>
    <dgm:cxn modelId="{ECA465C4-2CEE-4AEB-A42D-A53A09401A41}" type="presParOf" srcId="{D2EC8744-BEC1-4852-8AF2-1A13E5F0512D}" destId="{CAF28D40-C3AB-49DB-8F9E-82A44AD42AAB}" srcOrd="0" destOrd="0" presId="urn:microsoft.com/office/officeart/2005/8/layout/lProcess2"/>
    <dgm:cxn modelId="{82D5D5F7-482C-4C37-9907-90AE73676C3B}" type="presParOf" srcId="{D2EC8744-BEC1-4852-8AF2-1A13E5F0512D}" destId="{A4F1251B-D83F-4DDF-9867-3A1C4C510DE3}" srcOrd="1" destOrd="0" presId="urn:microsoft.com/office/officeart/2005/8/layout/lProcess2"/>
    <dgm:cxn modelId="{890232CC-78AF-4E96-8871-5EF12DF508F0}" type="presParOf" srcId="{D2EC8744-BEC1-4852-8AF2-1A13E5F0512D}" destId="{319B0D96-9619-49B9-8CB3-21EA7B97005F}" srcOrd="2" destOrd="0" presId="urn:microsoft.com/office/officeart/2005/8/layout/lProcess2"/>
    <dgm:cxn modelId="{55D50BEB-8033-4A5F-BE57-72C63D239699}" type="presParOf" srcId="{75C8FA23-2103-44DC-BF3B-7726F1CB057F}" destId="{85E72805-0A40-4954-9BEA-F0687CB7A712}" srcOrd="5" destOrd="0" presId="urn:microsoft.com/office/officeart/2005/8/layout/lProcess2"/>
    <dgm:cxn modelId="{98DAC6FE-80F5-47AD-87A7-18E74C36E298}" type="presParOf" srcId="{75C8FA23-2103-44DC-BF3B-7726F1CB057F}" destId="{EA3A4D1C-4D01-4A6B-865E-F19DBAD4FC50}" srcOrd="6" destOrd="0" presId="urn:microsoft.com/office/officeart/2005/8/layout/lProcess2"/>
    <dgm:cxn modelId="{5FD3DC34-45C1-48AB-8B4E-28A3D1A4CE40}" type="presParOf" srcId="{EA3A4D1C-4D01-4A6B-865E-F19DBAD4FC50}" destId="{75CB2854-BD37-4E1E-8BD7-C422BF639AE2}" srcOrd="0" destOrd="0" presId="urn:microsoft.com/office/officeart/2005/8/layout/lProcess2"/>
    <dgm:cxn modelId="{58F182B3-5E94-4409-9AE8-60772500188A}" type="presParOf" srcId="{EA3A4D1C-4D01-4A6B-865E-F19DBAD4FC50}" destId="{F7AE6524-315E-4C97-A9ED-57B1E47B55E3}" srcOrd="1" destOrd="0" presId="urn:microsoft.com/office/officeart/2005/8/layout/lProcess2"/>
    <dgm:cxn modelId="{5754E116-220D-45FE-9993-408CC4CD17BF}" type="presParOf" srcId="{EA3A4D1C-4D01-4A6B-865E-F19DBAD4FC50}" destId="{DC01A0C8-2AA1-4007-BBFF-4CE2C4FE494E}" srcOrd="2" destOrd="0" presId="urn:microsoft.com/office/officeart/2005/8/layout/lProcess2"/>
    <dgm:cxn modelId="{65A54FDA-7395-4ADD-A89A-EB457776654F}" type="presParOf" srcId="{DC01A0C8-2AA1-4007-BBFF-4CE2C4FE494E}" destId="{EA45E805-5D42-4B57-999F-907BCB12DE04}" srcOrd="0"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41A1628-DBED-489A-84B9-AD56F6D4D6DF}"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fr-FR"/>
        </a:p>
      </dgm:t>
    </dgm:pt>
    <dgm:pt modelId="{D759FBD7-0172-40FE-A791-45CDFA908D2B}">
      <dgm:prSet phldrT="[Texte]"/>
      <dgm:spPr/>
      <dgm:t>
        <a:bodyPr/>
        <a:lstStyle/>
        <a:p>
          <a:r>
            <a:rPr lang="fr-FR" dirty="0" smtClean="0"/>
            <a:t>14 juillet </a:t>
          </a:r>
          <a:endParaRPr lang="fr-FR" dirty="0"/>
        </a:p>
      </dgm:t>
    </dgm:pt>
    <dgm:pt modelId="{D062F2CF-9C0F-478C-91E9-7DE367331B09}" type="parTrans" cxnId="{9E056440-AF77-46FC-AE91-110F4E247ED0}">
      <dgm:prSet/>
      <dgm:spPr/>
      <dgm:t>
        <a:bodyPr/>
        <a:lstStyle/>
        <a:p>
          <a:endParaRPr lang="fr-FR"/>
        </a:p>
      </dgm:t>
    </dgm:pt>
    <dgm:pt modelId="{A476F563-B60C-4BE1-93CF-D77AEC868809}" type="sibTrans" cxnId="{9E056440-AF77-46FC-AE91-110F4E247ED0}">
      <dgm:prSet/>
      <dgm:spPr/>
      <dgm:t>
        <a:bodyPr/>
        <a:lstStyle/>
        <a:p>
          <a:endParaRPr lang="fr-FR"/>
        </a:p>
      </dgm:t>
    </dgm:pt>
    <dgm:pt modelId="{B5097722-E21F-4462-A872-2F77B4FD6F58}">
      <dgm:prSet phldrT="[Texte]"/>
      <dgm:spPr/>
      <dgm:t>
        <a:bodyPr/>
        <a:lstStyle/>
        <a:p>
          <a:r>
            <a:rPr lang="fr-FR" dirty="0" smtClean="0"/>
            <a:t>Journée d’intervention du peuple </a:t>
          </a:r>
          <a:endParaRPr lang="fr-FR" dirty="0"/>
        </a:p>
      </dgm:t>
    </dgm:pt>
    <dgm:pt modelId="{145C520B-90C4-4799-AAB1-62635BCB0555}" type="parTrans" cxnId="{7DDA0751-A2BE-42FE-94B5-A3A7F1929A7D}">
      <dgm:prSet/>
      <dgm:spPr/>
      <dgm:t>
        <a:bodyPr/>
        <a:lstStyle/>
        <a:p>
          <a:endParaRPr lang="fr-FR"/>
        </a:p>
      </dgm:t>
    </dgm:pt>
    <dgm:pt modelId="{6A24D324-4F6D-4C00-91B6-0AD8186F26CF}" type="sibTrans" cxnId="{7DDA0751-A2BE-42FE-94B5-A3A7F1929A7D}">
      <dgm:prSet/>
      <dgm:spPr/>
      <dgm:t>
        <a:bodyPr/>
        <a:lstStyle/>
        <a:p>
          <a:endParaRPr lang="fr-FR"/>
        </a:p>
      </dgm:t>
    </dgm:pt>
    <dgm:pt modelId="{52B37224-DF83-4409-A270-73FA09CB0D48}">
      <dgm:prSet phldrT="[Texte]"/>
      <dgm:spPr/>
      <dgm:t>
        <a:bodyPr/>
        <a:lstStyle/>
        <a:p>
          <a:r>
            <a:rPr lang="fr-FR" dirty="0" smtClean="0"/>
            <a:t>Le peuple parisien </a:t>
          </a:r>
          <a:endParaRPr lang="fr-FR" dirty="0"/>
        </a:p>
      </dgm:t>
    </dgm:pt>
    <dgm:pt modelId="{13ACCCBA-2CFD-439E-AE71-70D9F150B652}" type="parTrans" cxnId="{C445E869-DA32-4D81-B119-6947A81D14A1}">
      <dgm:prSet/>
      <dgm:spPr/>
      <dgm:t>
        <a:bodyPr/>
        <a:lstStyle/>
        <a:p>
          <a:endParaRPr lang="fr-FR"/>
        </a:p>
      </dgm:t>
    </dgm:pt>
    <dgm:pt modelId="{3FC2D77B-C381-432F-B3C4-271EF907B0F9}" type="sibTrans" cxnId="{C445E869-DA32-4D81-B119-6947A81D14A1}">
      <dgm:prSet/>
      <dgm:spPr/>
      <dgm:t>
        <a:bodyPr/>
        <a:lstStyle/>
        <a:p>
          <a:endParaRPr lang="fr-FR"/>
        </a:p>
      </dgm:t>
    </dgm:pt>
    <dgm:pt modelId="{83E158D8-4EFE-4719-A4D0-149F1149A8F7}">
      <dgm:prSet phldrT="[Texte]"/>
      <dgm:spPr/>
      <dgm:t>
        <a:bodyPr/>
        <a:lstStyle/>
        <a:p>
          <a:r>
            <a:rPr lang="fr-FR" dirty="0" smtClean="0"/>
            <a:t>Dans le cadre de son émancipation </a:t>
          </a:r>
          <a:endParaRPr lang="fr-FR" dirty="0"/>
        </a:p>
      </dgm:t>
    </dgm:pt>
    <dgm:pt modelId="{FE33F75F-FCD1-4A89-9211-87C06E5BD2A3}" type="parTrans" cxnId="{2B3604E7-57A8-4E61-88EA-D574BF6D869B}">
      <dgm:prSet/>
      <dgm:spPr/>
      <dgm:t>
        <a:bodyPr/>
        <a:lstStyle/>
        <a:p>
          <a:endParaRPr lang="fr-FR"/>
        </a:p>
      </dgm:t>
    </dgm:pt>
    <dgm:pt modelId="{C55BA3DD-B816-4D76-A244-B02E5BEF7735}" type="sibTrans" cxnId="{2B3604E7-57A8-4E61-88EA-D574BF6D869B}">
      <dgm:prSet/>
      <dgm:spPr/>
      <dgm:t>
        <a:bodyPr/>
        <a:lstStyle/>
        <a:p>
          <a:endParaRPr lang="fr-FR"/>
        </a:p>
      </dgm:t>
    </dgm:pt>
    <dgm:pt modelId="{454D87DB-13A2-40F0-BC2F-BC6F017FDBAF}">
      <dgm:prSet phldrT="[Texte]"/>
      <dgm:spPr/>
      <dgm:t>
        <a:bodyPr/>
        <a:lstStyle/>
        <a:p>
          <a:r>
            <a:rPr lang="fr-FR" dirty="0" smtClean="0"/>
            <a:t>Le peuple devient acteur de sa propre histoire </a:t>
          </a:r>
          <a:endParaRPr lang="fr-FR" dirty="0"/>
        </a:p>
      </dgm:t>
    </dgm:pt>
    <dgm:pt modelId="{1D5ECBF7-DEDF-4010-A00D-9D81A16F2BA9}" type="parTrans" cxnId="{30F12B05-DF0F-423F-AC23-070D7350E405}">
      <dgm:prSet/>
      <dgm:spPr/>
      <dgm:t>
        <a:bodyPr/>
        <a:lstStyle/>
        <a:p>
          <a:endParaRPr lang="fr-FR"/>
        </a:p>
      </dgm:t>
    </dgm:pt>
    <dgm:pt modelId="{FDD4FB19-8DEB-45F0-9391-61F5E68ED44A}" type="sibTrans" cxnId="{30F12B05-DF0F-423F-AC23-070D7350E405}">
      <dgm:prSet/>
      <dgm:spPr/>
      <dgm:t>
        <a:bodyPr/>
        <a:lstStyle/>
        <a:p>
          <a:endParaRPr lang="fr-FR"/>
        </a:p>
      </dgm:t>
    </dgm:pt>
    <dgm:pt modelId="{E25560DE-2455-4F97-984F-503650C8A50A}">
      <dgm:prSet phldrT="[Texte]"/>
      <dgm:spPr/>
      <dgm:t>
        <a:bodyPr/>
        <a:lstStyle/>
        <a:p>
          <a:r>
            <a:rPr lang="fr-FR" dirty="0" smtClean="0"/>
            <a:t>Lutte contre l’arbitraire royal en matière de justice </a:t>
          </a:r>
          <a:endParaRPr lang="fr-FR" dirty="0"/>
        </a:p>
      </dgm:t>
    </dgm:pt>
    <dgm:pt modelId="{248088B6-CF41-4DCA-B798-17037433C2D7}" type="parTrans" cxnId="{4E87A369-926A-4BB8-BAFC-200E22134F25}">
      <dgm:prSet/>
      <dgm:spPr/>
      <dgm:t>
        <a:bodyPr/>
        <a:lstStyle/>
        <a:p>
          <a:endParaRPr lang="fr-FR"/>
        </a:p>
      </dgm:t>
    </dgm:pt>
    <dgm:pt modelId="{343365BB-78AD-4EC0-BBE3-BE4AF546665C}" type="sibTrans" cxnId="{4E87A369-926A-4BB8-BAFC-200E22134F25}">
      <dgm:prSet/>
      <dgm:spPr/>
      <dgm:t>
        <a:bodyPr/>
        <a:lstStyle/>
        <a:p>
          <a:endParaRPr lang="fr-FR"/>
        </a:p>
      </dgm:t>
    </dgm:pt>
    <dgm:pt modelId="{0DF937D6-443C-4C26-9987-0DE693B43047}" type="pres">
      <dgm:prSet presAssocID="{241A1628-DBED-489A-84B9-AD56F6D4D6DF}" presName="diagram" presStyleCnt="0">
        <dgm:presLayoutVars>
          <dgm:chPref val="1"/>
          <dgm:dir/>
          <dgm:animOne val="branch"/>
          <dgm:animLvl val="lvl"/>
          <dgm:resizeHandles val="exact"/>
        </dgm:presLayoutVars>
      </dgm:prSet>
      <dgm:spPr/>
      <dgm:t>
        <a:bodyPr/>
        <a:lstStyle/>
        <a:p>
          <a:endParaRPr lang="fr-FR"/>
        </a:p>
      </dgm:t>
    </dgm:pt>
    <dgm:pt modelId="{B5C225EA-6DD8-4FEB-AFD6-FDC7728D9CD4}" type="pres">
      <dgm:prSet presAssocID="{D759FBD7-0172-40FE-A791-45CDFA908D2B}" presName="root1" presStyleCnt="0"/>
      <dgm:spPr/>
    </dgm:pt>
    <dgm:pt modelId="{A51D7C39-2429-4914-BBBD-91CA24B0D6B1}" type="pres">
      <dgm:prSet presAssocID="{D759FBD7-0172-40FE-A791-45CDFA908D2B}" presName="LevelOneTextNode" presStyleLbl="node0" presStyleIdx="0" presStyleCnt="1">
        <dgm:presLayoutVars>
          <dgm:chPref val="3"/>
        </dgm:presLayoutVars>
      </dgm:prSet>
      <dgm:spPr/>
      <dgm:t>
        <a:bodyPr/>
        <a:lstStyle/>
        <a:p>
          <a:endParaRPr lang="fr-FR"/>
        </a:p>
      </dgm:t>
    </dgm:pt>
    <dgm:pt modelId="{1F971256-0E2E-4A4D-99DB-86756A9A5730}" type="pres">
      <dgm:prSet presAssocID="{D759FBD7-0172-40FE-A791-45CDFA908D2B}" presName="level2hierChild" presStyleCnt="0"/>
      <dgm:spPr/>
    </dgm:pt>
    <dgm:pt modelId="{831C365C-037D-4F51-9062-5E8BB5CCB556}" type="pres">
      <dgm:prSet presAssocID="{145C520B-90C4-4799-AAB1-62635BCB0555}" presName="conn2-1" presStyleLbl="parChTrans1D2" presStyleIdx="0" presStyleCnt="2"/>
      <dgm:spPr/>
      <dgm:t>
        <a:bodyPr/>
        <a:lstStyle/>
        <a:p>
          <a:endParaRPr lang="fr-FR"/>
        </a:p>
      </dgm:t>
    </dgm:pt>
    <dgm:pt modelId="{337BA015-AA48-4F59-9F83-2724E6BEA148}" type="pres">
      <dgm:prSet presAssocID="{145C520B-90C4-4799-AAB1-62635BCB0555}" presName="connTx" presStyleLbl="parChTrans1D2" presStyleIdx="0" presStyleCnt="2"/>
      <dgm:spPr/>
      <dgm:t>
        <a:bodyPr/>
        <a:lstStyle/>
        <a:p>
          <a:endParaRPr lang="fr-FR"/>
        </a:p>
      </dgm:t>
    </dgm:pt>
    <dgm:pt modelId="{265843CF-7725-426A-84C4-5BA021D0EE9E}" type="pres">
      <dgm:prSet presAssocID="{B5097722-E21F-4462-A872-2F77B4FD6F58}" presName="root2" presStyleCnt="0"/>
      <dgm:spPr/>
    </dgm:pt>
    <dgm:pt modelId="{3B17F0BE-27D7-4A03-A772-5D8F4735EBF4}" type="pres">
      <dgm:prSet presAssocID="{B5097722-E21F-4462-A872-2F77B4FD6F58}" presName="LevelTwoTextNode" presStyleLbl="node2" presStyleIdx="0" presStyleCnt="2">
        <dgm:presLayoutVars>
          <dgm:chPref val="3"/>
        </dgm:presLayoutVars>
      </dgm:prSet>
      <dgm:spPr/>
      <dgm:t>
        <a:bodyPr/>
        <a:lstStyle/>
        <a:p>
          <a:endParaRPr lang="fr-FR"/>
        </a:p>
      </dgm:t>
    </dgm:pt>
    <dgm:pt modelId="{CD964E59-9B05-4457-B476-CCB096F7B6F5}" type="pres">
      <dgm:prSet presAssocID="{B5097722-E21F-4462-A872-2F77B4FD6F58}" presName="level3hierChild" presStyleCnt="0"/>
      <dgm:spPr/>
    </dgm:pt>
    <dgm:pt modelId="{6421F855-3EA9-427E-9E0F-54D2DA967A01}" type="pres">
      <dgm:prSet presAssocID="{13ACCCBA-2CFD-439E-AE71-70D9F150B652}" presName="conn2-1" presStyleLbl="parChTrans1D3" presStyleIdx="0" presStyleCnt="3"/>
      <dgm:spPr/>
      <dgm:t>
        <a:bodyPr/>
        <a:lstStyle/>
        <a:p>
          <a:endParaRPr lang="fr-FR"/>
        </a:p>
      </dgm:t>
    </dgm:pt>
    <dgm:pt modelId="{51289148-A20F-457B-BD1D-04DFC311AFD2}" type="pres">
      <dgm:prSet presAssocID="{13ACCCBA-2CFD-439E-AE71-70D9F150B652}" presName="connTx" presStyleLbl="parChTrans1D3" presStyleIdx="0" presStyleCnt="3"/>
      <dgm:spPr/>
      <dgm:t>
        <a:bodyPr/>
        <a:lstStyle/>
        <a:p>
          <a:endParaRPr lang="fr-FR"/>
        </a:p>
      </dgm:t>
    </dgm:pt>
    <dgm:pt modelId="{FB8166BB-CB51-4839-9992-9FCC9BC387B6}" type="pres">
      <dgm:prSet presAssocID="{52B37224-DF83-4409-A270-73FA09CB0D48}" presName="root2" presStyleCnt="0"/>
      <dgm:spPr/>
    </dgm:pt>
    <dgm:pt modelId="{9438CB60-B836-4CF3-BE06-9DA94EC9A4D1}" type="pres">
      <dgm:prSet presAssocID="{52B37224-DF83-4409-A270-73FA09CB0D48}" presName="LevelTwoTextNode" presStyleLbl="node3" presStyleIdx="0" presStyleCnt="3">
        <dgm:presLayoutVars>
          <dgm:chPref val="3"/>
        </dgm:presLayoutVars>
      </dgm:prSet>
      <dgm:spPr/>
      <dgm:t>
        <a:bodyPr/>
        <a:lstStyle/>
        <a:p>
          <a:endParaRPr lang="fr-FR"/>
        </a:p>
      </dgm:t>
    </dgm:pt>
    <dgm:pt modelId="{460BEB43-B1E5-4BC0-85B7-B238BB687895}" type="pres">
      <dgm:prSet presAssocID="{52B37224-DF83-4409-A270-73FA09CB0D48}" presName="level3hierChild" presStyleCnt="0"/>
      <dgm:spPr/>
    </dgm:pt>
    <dgm:pt modelId="{05260527-071A-4EB9-8030-245D3AF878ED}" type="pres">
      <dgm:prSet presAssocID="{FE33F75F-FCD1-4A89-9211-87C06E5BD2A3}" presName="conn2-1" presStyleLbl="parChTrans1D3" presStyleIdx="1" presStyleCnt="3"/>
      <dgm:spPr/>
      <dgm:t>
        <a:bodyPr/>
        <a:lstStyle/>
        <a:p>
          <a:endParaRPr lang="fr-FR"/>
        </a:p>
      </dgm:t>
    </dgm:pt>
    <dgm:pt modelId="{DB09E9BB-64DA-48E4-B4D4-5EA16FB34811}" type="pres">
      <dgm:prSet presAssocID="{FE33F75F-FCD1-4A89-9211-87C06E5BD2A3}" presName="connTx" presStyleLbl="parChTrans1D3" presStyleIdx="1" presStyleCnt="3"/>
      <dgm:spPr/>
      <dgm:t>
        <a:bodyPr/>
        <a:lstStyle/>
        <a:p>
          <a:endParaRPr lang="fr-FR"/>
        </a:p>
      </dgm:t>
    </dgm:pt>
    <dgm:pt modelId="{BC0C91C4-68F9-43CB-9790-9ACD51DAEA26}" type="pres">
      <dgm:prSet presAssocID="{83E158D8-4EFE-4719-A4D0-149F1149A8F7}" presName="root2" presStyleCnt="0"/>
      <dgm:spPr/>
    </dgm:pt>
    <dgm:pt modelId="{8FAAA9BD-82E9-4060-BF97-C1A447F756CC}" type="pres">
      <dgm:prSet presAssocID="{83E158D8-4EFE-4719-A4D0-149F1149A8F7}" presName="LevelTwoTextNode" presStyleLbl="node3" presStyleIdx="1" presStyleCnt="3">
        <dgm:presLayoutVars>
          <dgm:chPref val="3"/>
        </dgm:presLayoutVars>
      </dgm:prSet>
      <dgm:spPr/>
      <dgm:t>
        <a:bodyPr/>
        <a:lstStyle/>
        <a:p>
          <a:endParaRPr lang="fr-FR"/>
        </a:p>
      </dgm:t>
    </dgm:pt>
    <dgm:pt modelId="{DCF2B329-FC4E-47F2-8C12-3976D5C49A4C}" type="pres">
      <dgm:prSet presAssocID="{83E158D8-4EFE-4719-A4D0-149F1149A8F7}" presName="level3hierChild" presStyleCnt="0"/>
      <dgm:spPr/>
    </dgm:pt>
    <dgm:pt modelId="{4F37629C-D9B5-41E4-99B0-E66A2151FDA0}" type="pres">
      <dgm:prSet presAssocID="{1D5ECBF7-DEDF-4010-A00D-9D81A16F2BA9}" presName="conn2-1" presStyleLbl="parChTrans1D2" presStyleIdx="1" presStyleCnt="2"/>
      <dgm:spPr/>
      <dgm:t>
        <a:bodyPr/>
        <a:lstStyle/>
        <a:p>
          <a:endParaRPr lang="fr-FR"/>
        </a:p>
      </dgm:t>
    </dgm:pt>
    <dgm:pt modelId="{A20BCB85-44D4-48B4-8BD9-165BA5BCB89C}" type="pres">
      <dgm:prSet presAssocID="{1D5ECBF7-DEDF-4010-A00D-9D81A16F2BA9}" presName="connTx" presStyleLbl="parChTrans1D2" presStyleIdx="1" presStyleCnt="2"/>
      <dgm:spPr/>
      <dgm:t>
        <a:bodyPr/>
        <a:lstStyle/>
        <a:p>
          <a:endParaRPr lang="fr-FR"/>
        </a:p>
      </dgm:t>
    </dgm:pt>
    <dgm:pt modelId="{22E6E0D7-951F-4434-BF55-2F0FC80AD09E}" type="pres">
      <dgm:prSet presAssocID="{454D87DB-13A2-40F0-BC2F-BC6F017FDBAF}" presName="root2" presStyleCnt="0"/>
      <dgm:spPr/>
    </dgm:pt>
    <dgm:pt modelId="{A311250A-67F6-4ED7-A278-41351DE94229}" type="pres">
      <dgm:prSet presAssocID="{454D87DB-13A2-40F0-BC2F-BC6F017FDBAF}" presName="LevelTwoTextNode" presStyleLbl="node2" presStyleIdx="1" presStyleCnt="2">
        <dgm:presLayoutVars>
          <dgm:chPref val="3"/>
        </dgm:presLayoutVars>
      </dgm:prSet>
      <dgm:spPr/>
      <dgm:t>
        <a:bodyPr/>
        <a:lstStyle/>
        <a:p>
          <a:endParaRPr lang="fr-FR"/>
        </a:p>
      </dgm:t>
    </dgm:pt>
    <dgm:pt modelId="{529EB630-4E6A-4425-8662-76EFD98271DC}" type="pres">
      <dgm:prSet presAssocID="{454D87DB-13A2-40F0-BC2F-BC6F017FDBAF}" presName="level3hierChild" presStyleCnt="0"/>
      <dgm:spPr/>
    </dgm:pt>
    <dgm:pt modelId="{6F7AC82E-57DF-42F6-A28A-70C4209A5BBC}" type="pres">
      <dgm:prSet presAssocID="{248088B6-CF41-4DCA-B798-17037433C2D7}" presName="conn2-1" presStyleLbl="parChTrans1D3" presStyleIdx="2" presStyleCnt="3"/>
      <dgm:spPr/>
      <dgm:t>
        <a:bodyPr/>
        <a:lstStyle/>
        <a:p>
          <a:endParaRPr lang="fr-FR"/>
        </a:p>
      </dgm:t>
    </dgm:pt>
    <dgm:pt modelId="{834D69BC-112B-4847-A117-48B748353B71}" type="pres">
      <dgm:prSet presAssocID="{248088B6-CF41-4DCA-B798-17037433C2D7}" presName="connTx" presStyleLbl="parChTrans1D3" presStyleIdx="2" presStyleCnt="3"/>
      <dgm:spPr/>
      <dgm:t>
        <a:bodyPr/>
        <a:lstStyle/>
        <a:p>
          <a:endParaRPr lang="fr-FR"/>
        </a:p>
      </dgm:t>
    </dgm:pt>
    <dgm:pt modelId="{54633D7F-9A22-4870-A027-D0C79D2577C7}" type="pres">
      <dgm:prSet presAssocID="{E25560DE-2455-4F97-984F-503650C8A50A}" presName="root2" presStyleCnt="0"/>
      <dgm:spPr/>
    </dgm:pt>
    <dgm:pt modelId="{B88A4BFF-CD6A-4176-B8D4-7407CE07F4B6}" type="pres">
      <dgm:prSet presAssocID="{E25560DE-2455-4F97-984F-503650C8A50A}" presName="LevelTwoTextNode" presStyleLbl="node3" presStyleIdx="2" presStyleCnt="3">
        <dgm:presLayoutVars>
          <dgm:chPref val="3"/>
        </dgm:presLayoutVars>
      </dgm:prSet>
      <dgm:spPr/>
      <dgm:t>
        <a:bodyPr/>
        <a:lstStyle/>
        <a:p>
          <a:endParaRPr lang="fr-FR"/>
        </a:p>
      </dgm:t>
    </dgm:pt>
    <dgm:pt modelId="{85076E5F-8E38-4E9C-AE65-E2DCD8E3F73E}" type="pres">
      <dgm:prSet presAssocID="{E25560DE-2455-4F97-984F-503650C8A50A}" presName="level3hierChild" presStyleCnt="0"/>
      <dgm:spPr/>
    </dgm:pt>
  </dgm:ptLst>
  <dgm:cxnLst>
    <dgm:cxn modelId="{30F12B05-DF0F-423F-AC23-070D7350E405}" srcId="{D759FBD7-0172-40FE-A791-45CDFA908D2B}" destId="{454D87DB-13A2-40F0-BC2F-BC6F017FDBAF}" srcOrd="1" destOrd="0" parTransId="{1D5ECBF7-DEDF-4010-A00D-9D81A16F2BA9}" sibTransId="{FDD4FB19-8DEB-45F0-9391-61F5E68ED44A}"/>
    <dgm:cxn modelId="{A52106CC-EDA1-4F67-9D9E-8211B62AC086}" type="presOf" srcId="{248088B6-CF41-4DCA-B798-17037433C2D7}" destId="{6F7AC82E-57DF-42F6-A28A-70C4209A5BBC}" srcOrd="0" destOrd="0" presId="urn:microsoft.com/office/officeart/2005/8/layout/hierarchy2"/>
    <dgm:cxn modelId="{C471B851-D68D-4A94-B20B-A189CB630BB5}" type="presOf" srcId="{248088B6-CF41-4DCA-B798-17037433C2D7}" destId="{834D69BC-112B-4847-A117-48B748353B71}" srcOrd="1" destOrd="0" presId="urn:microsoft.com/office/officeart/2005/8/layout/hierarchy2"/>
    <dgm:cxn modelId="{C74994F2-CEE8-420C-8FCF-75FB80869C64}" type="presOf" srcId="{145C520B-90C4-4799-AAB1-62635BCB0555}" destId="{337BA015-AA48-4F59-9F83-2724E6BEA148}" srcOrd="1" destOrd="0" presId="urn:microsoft.com/office/officeart/2005/8/layout/hierarchy2"/>
    <dgm:cxn modelId="{C6E0E1AF-685F-476F-90F2-1AD1BC3015B3}" type="presOf" srcId="{13ACCCBA-2CFD-439E-AE71-70D9F150B652}" destId="{6421F855-3EA9-427E-9E0F-54D2DA967A01}" srcOrd="0" destOrd="0" presId="urn:microsoft.com/office/officeart/2005/8/layout/hierarchy2"/>
    <dgm:cxn modelId="{87C99D8A-AECD-4D8C-A729-33D7CBF7764E}" type="presOf" srcId="{FE33F75F-FCD1-4A89-9211-87C06E5BD2A3}" destId="{05260527-071A-4EB9-8030-245D3AF878ED}" srcOrd="0" destOrd="0" presId="urn:microsoft.com/office/officeart/2005/8/layout/hierarchy2"/>
    <dgm:cxn modelId="{AA42B616-E0A5-41A1-9DED-5DD08AB4503F}" type="presOf" srcId="{83E158D8-4EFE-4719-A4D0-149F1149A8F7}" destId="{8FAAA9BD-82E9-4060-BF97-C1A447F756CC}" srcOrd="0" destOrd="0" presId="urn:microsoft.com/office/officeart/2005/8/layout/hierarchy2"/>
    <dgm:cxn modelId="{139D1FFD-01CC-4ACF-9611-DC8F8735706D}" type="presOf" srcId="{E25560DE-2455-4F97-984F-503650C8A50A}" destId="{B88A4BFF-CD6A-4176-B8D4-7407CE07F4B6}" srcOrd="0" destOrd="0" presId="urn:microsoft.com/office/officeart/2005/8/layout/hierarchy2"/>
    <dgm:cxn modelId="{C445E869-DA32-4D81-B119-6947A81D14A1}" srcId="{B5097722-E21F-4462-A872-2F77B4FD6F58}" destId="{52B37224-DF83-4409-A270-73FA09CB0D48}" srcOrd="0" destOrd="0" parTransId="{13ACCCBA-2CFD-439E-AE71-70D9F150B652}" sibTransId="{3FC2D77B-C381-432F-B3C4-271EF907B0F9}"/>
    <dgm:cxn modelId="{7ADFC944-9627-4EBC-B187-F274F1FD610B}" type="presOf" srcId="{145C520B-90C4-4799-AAB1-62635BCB0555}" destId="{831C365C-037D-4F51-9062-5E8BB5CCB556}" srcOrd="0" destOrd="0" presId="urn:microsoft.com/office/officeart/2005/8/layout/hierarchy2"/>
    <dgm:cxn modelId="{4E87A369-926A-4BB8-BAFC-200E22134F25}" srcId="{454D87DB-13A2-40F0-BC2F-BC6F017FDBAF}" destId="{E25560DE-2455-4F97-984F-503650C8A50A}" srcOrd="0" destOrd="0" parTransId="{248088B6-CF41-4DCA-B798-17037433C2D7}" sibTransId="{343365BB-78AD-4EC0-BBE3-BE4AF546665C}"/>
    <dgm:cxn modelId="{9E056440-AF77-46FC-AE91-110F4E247ED0}" srcId="{241A1628-DBED-489A-84B9-AD56F6D4D6DF}" destId="{D759FBD7-0172-40FE-A791-45CDFA908D2B}" srcOrd="0" destOrd="0" parTransId="{D062F2CF-9C0F-478C-91E9-7DE367331B09}" sibTransId="{A476F563-B60C-4BE1-93CF-D77AEC868809}"/>
    <dgm:cxn modelId="{5C416D19-67C3-40B4-8E1A-65D67E0D4B41}" type="presOf" srcId="{1D5ECBF7-DEDF-4010-A00D-9D81A16F2BA9}" destId="{A20BCB85-44D4-48B4-8BD9-165BA5BCB89C}" srcOrd="1" destOrd="0" presId="urn:microsoft.com/office/officeart/2005/8/layout/hierarchy2"/>
    <dgm:cxn modelId="{8078AD94-7E9B-4C45-BBB5-E999B52F3C97}" type="presOf" srcId="{1D5ECBF7-DEDF-4010-A00D-9D81A16F2BA9}" destId="{4F37629C-D9B5-41E4-99B0-E66A2151FDA0}" srcOrd="0" destOrd="0" presId="urn:microsoft.com/office/officeart/2005/8/layout/hierarchy2"/>
    <dgm:cxn modelId="{6BCA980A-3190-4A6B-B01A-AA0836A7016E}" type="presOf" srcId="{13ACCCBA-2CFD-439E-AE71-70D9F150B652}" destId="{51289148-A20F-457B-BD1D-04DFC311AFD2}" srcOrd="1" destOrd="0" presId="urn:microsoft.com/office/officeart/2005/8/layout/hierarchy2"/>
    <dgm:cxn modelId="{05F943B0-490B-4A00-8E1B-70E558FE311A}" type="presOf" srcId="{52B37224-DF83-4409-A270-73FA09CB0D48}" destId="{9438CB60-B836-4CF3-BE06-9DA94EC9A4D1}" srcOrd="0" destOrd="0" presId="urn:microsoft.com/office/officeart/2005/8/layout/hierarchy2"/>
    <dgm:cxn modelId="{3DE94770-47C3-4D72-9994-F15DC0674841}" type="presOf" srcId="{454D87DB-13A2-40F0-BC2F-BC6F017FDBAF}" destId="{A311250A-67F6-4ED7-A278-41351DE94229}" srcOrd="0" destOrd="0" presId="urn:microsoft.com/office/officeart/2005/8/layout/hierarchy2"/>
    <dgm:cxn modelId="{B29EDE6A-F718-4572-B2BD-082B5F615E40}" type="presOf" srcId="{FE33F75F-FCD1-4A89-9211-87C06E5BD2A3}" destId="{DB09E9BB-64DA-48E4-B4D4-5EA16FB34811}" srcOrd="1" destOrd="0" presId="urn:microsoft.com/office/officeart/2005/8/layout/hierarchy2"/>
    <dgm:cxn modelId="{7DDA0751-A2BE-42FE-94B5-A3A7F1929A7D}" srcId="{D759FBD7-0172-40FE-A791-45CDFA908D2B}" destId="{B5097722-E21F-4462-A872-2F77B4FD6F58}" srcOrd="0" destOrd="0" parTransId="{145C520B-90C4-4799-AAB1-62635BCB0555}" sibTransId="{6A24D324-4F6D-4C00-91B6-0AD8186F26CF}"/>
    <dgm:cxn modelId="{EA445AD0-18ED-4C33-B942-99CED1DA7F21}" type="presOf" srcId="{B5097722-E21F-4462-A872-2F77B4FD6F58}" destId="{3B17F0BE-27D7-4A03-A772-5D8F4735EBF4}" srcOrd="0" destOrd="0" presId="urn:microsoft.com/office/officeart/2005/8/layout/hierarchy2"/>
    <dgm:cxn modelId="{2B3604E7-57A8-4E61-88EA-D574BF6D869B}" srcId="{B5097722-E21F-4462-A872-2F77B4FD6F58}" destId="{83E158D8-4EFE-4719-A4D0-149F1149A8F7}" srcOrd="1" destOrd="0" parTransId="{FE33F75F-FCD1-4A89-9211-87C06E5BD2A3}" sibTransId="{C55BA3DD-B816-4D76-A244-B02E5BEF7735}"/>
    <dgm:cxn modelId="{B16C1B5A-A5CA-4838-B993-658EF9A296A6}" type="presOf" srcId="{241A1628-DBED-489A-84B9-AD56F6D4D6DF}" destId="{0DF937D6-443C-4C26-9987-0DE693B43047}" srcOrd="0" destOrd="0" presId="urn:microsoft.com/office/officeart/2005/8/layout/hierarchy2"/>
    <dgm:cxn modelId="{BF9A2DC1-C967-4D8D-8196-D5FC83E7C2C1}" type="presOf" srcId="{D759FBD7-0172-40FE-A791-45CDFA908D2B}" destId="{A51D7C39-2429-4914-BBBD-91CA24B0D6B1}" srcOrd="0" destOrd="0" presId="urn:microsoft.com/office/officeart/2005/8/layout/hierarchy2"/>
    <dgm:cxn modelId="{8613E5FD-F715-4295-930D-A09005051A24}" type="presParOf" srcId="{0DF937D6-443C-4C26-9987-0DE693B43047}" destId="{B5C225EA-6DD8-4FEB-AFD6-FDC7728D9CD4}" srcOrd="0" destOrd="0" presId="urn:microsoft.com/office/officeart/2005/8/layout/hierarchy2"/>
    <dgm:cxn modelId="{E77CD7D0-7F63-46E9-A5B9-1CF0719F8BFB}" type="presParOf" srcId="{B5C225EA-6DD8-4FEB-AFD6-FDC7728D9CD4}" destId="{A51D7C39-2429-4914-BBBD-91CA24B0D6B1}" srcOrd="0" destOrd="0" presId="urn:microsoft.com/office/officeart/2005/8/layout/hierarchy2"/>
    <dgm:cxn modelId="{B08320A2-0FF0-48C3-881B-F004E12F1C74}" type="presParOf" srcId="{B5C225EA-6DD8-4FEB-AFD6-FDC7728D9CD4}" destId="{1F971256-0E2E-4A4D-99DB-86756A9A5730}" srcOrd="1" destOrd="0" presId="urn:microsoft.com/office/officeart/2005/8/layout/hierarchy2"/>
    <dgm:cxn modelId="{E149B0FE-ECD6-44B3-8283-5FC5D2FCE1C4}" type="presParOf" srcId="{1F971256-0E2E-4A4D-99DB-86756A9A5730}" destId="{831C365C-037D-4F51-9062-5E8BB5CCB556}" srcOrd="0" destOrd="0" presId="urn:microsoft.com/office/officeart/2005/8/layout/hierarchy2"/>
    <dgm:cxn modelId="{BC7C9322-1FC6-421E-A9AE-A5C0523BB438}" type="presParOf" srcId="{831C365C-037D-4F51-9062-5E8BB5CCB556}" destId="{337BA015-AA48-4F59-9F83-2724E6BEA148}" srcOrd="0" destOrd="0" presId="urn:microsoft.com/office/officeart/2005/8/layout/hierarchy2"/>
    <dgm:cxn modelId="{4DD95F94-E4CA-418F-A8BB-75B0E3805DDF}" type="presParOf" srcId="{1F971256-0E2E-4A4D-99DB-86756A9A5730}" destId="{265843CF-7725-426A-84C4-5BA021D0EE9E}" srcOrd="1" destOrd="0" presId="urn:microsoft.com/office/officeart/2005/8/layout/hierarchy2"/>
    <dgm:cxn modelId="{E07AE041-1134-42FF-8E0A-770B91441FC2}" type="presParOf" srcId="{265843CF-7725-426A-84C4-5BA021D0EE9E}" destId="{3B17F0BE-27D7-4A03-A772-5D8F4735EBF4}" srcOrd="0" destOrd="0" presId="urn:microsoft.com/office/officeart/2005/8/layout/hierarchy2"/>
    <dgm:cxn modelId="{00551856-1292-418D-9D8A-9DFAA272DFC1}" type="presParOf" srcId="{265843CF-7725-426A-84C4-5BA021D0EE9E}" destId="{CD964E59-9B05-4457-B476-CCB096F7B6F5}" srcOrd="1" destOrd="0" presId="urn:microsoft.com/office/officeart/2005/8/layout/hierarchy2"/>
    <dgm:cxn modelId="{6AA86057-4ACA-4CE4-913F-B26A69D104A3}" type="presParOf" srcId="{CD964E59-9B05-4457-B476-CCB096F7B6F5}" destId="{6421F855-3EA9-427E-9E0F-54D2DA967A01}" srcOrd="0" destOrd="0" presId="urn:microsoft.com/office/officeart/2005/8/layout/hierarchy2"/>
    <dgm:cxn modelId="{98F779C2-EFA4-48F3-8FF3-2AEF4D169444}" type="presParOf" srcId="{6421F855-3EA9-427E-9E0F-54D2DA967A01}" destId="{51289148-A20F-457B-BD1D-04DFC311AFD2}" srcOrd="0" destOrd="0" presId="urn:microsoft.com/office/officeart/2005/8/layout/hierarchy2"/>
    <dgm:cxn modelId="{255F5A88-8A4B-453F-A27F-109A9213816E}" type="presParOf" srcId="{CD964E59-9B05-4457-B476-CCB096F7B6F5}" destId="{FB8166BB-CB51-4839-9992-9FCC9BC387B6}" srcOrd="1" destOrd="0" presId="urn:microsoft.com/office/officeart/2005/8/layout/hierarchy2"/>
    <dgm:cxn modelId="{DDA0D2C2-72D1-4783-991B-413DE784F4E2}" type="presParOf" srcId="{FB8166BB-CB51-4839-9992-9FCC9BC387B6}" destId="{9438CB60-B836-4CF3-BE06-9DA94EC9A4D1}" srcOrd="0" destOrd="0" presId="urn:microsoft.com/office/officeart/2005/8/layout/hierarchy2"/>
    <dgm:cxn modelId="{3C46EC7A-482C-463A-BD27-B74EA06060AA}" type="presParOf" srcId="{FB8166BB-CB51-4839-9992-9FCC9BC387B6}" destId="{460BEB43-B1E5-4BC0-85B7-B238BB687895}" srcOrd="1" destOrd="0" presId="urn:microsoft.com/office/officeart/2005/8/layout/hierarchy2"/>
    <dgm:cxn modelId="{9474D5A8-BB97-4F6E-8F95-8710D10588BB}" type="presParOf" srcId="{CD964E59-9B05-4457-B476-CCB096F7B6F5}" destId="{05260527-071A-4EB9-8030-245D3AF878ED}" srcOrd="2" destOrd="0" presId="urn:microsoft.com/office/officeart/2005/8/layout/hierarchy2"/>
    <dgm:cxn modelId="{53B90F68-5143-4E8A-B208-C4503A42F7F2}" type="presParOf" srcId="{05260527-071A-4EB9-8030-245D3AF878ED}" destId="{DB09E9BB-64DA-48E4-B4D4-5EA16FB34811}" srcOrd="0" destOrd="0" presId="urn:microsoft.com/office/officeart/2005/8/layout/hierarchy2"/>
    <dgm:cxn modelId="{C1237E86-DF4F-4D71-BBD9-035D70578239}" type="presParOf" srcId="{CD964E59-9B05-4457-B476-CCB096F7B6F5}" destId="{BC0C91C4-68F9-43CB-9790-9ACD51DAEA26}" srcOrd="3" destOrd="0" presId="urn:microsoft.com/office/officeart/2005/8/layout/hierarchy2"/>
    <dgm:cxn modelId="{48794E40-7AED-4BBC-94C2-BCBA1ECDCAFF}" type="presParOf" srcId="{BC0C91C4-68F9-43CB-9790-9ACD51DAEA26}" destId="{8FAAA9BD-82E9-4060-BF97-C1A447F756CC}" srcOrd="0" destOrd="0" presId="urn:microsoft.com/office/officeart/2005/8/layout/hierarchy2"/>
    <dgm:cxn modelId="{5C537F84-DDF9-4F2A-8B00-41AE518D30AF}" type="presParOf" srcId="{BC0C91C4-68F9-43CB-9790-9ACD51DAEA26}" destId="{DCF2B329-FC4E-47F2-8C12-3976D5C49A4C}" srcOrd="1" destOrd="0" presId="urn:microsoft.com/office/officeart/2005/8/layout/hierarchy2"/>
    <dgm:cxn modelId="{8FFEC921-6EF7-4F51-A9E8-B9DEA853A0A8}" type="presParOf" srcId="{1F971256-0E2E-4A4D-99DB-86756A9A5730}" destId="{4F37629C-D9B5-41E4-99B0-E66A2151FDA0}" srcOrd="2" destOrd="0" presId="urn:microsoft.com/office/officeart/2005/8/layout/hierarchy2"/>
    <dgm:cxn modelId="{058752BF-7872-4829-B345-81B1D2CE55E8}" type="presParOf" srcId="{4F37629C-D9B5-41E4-99B0-E66A2151FDA0}" destId="{A20BCB85-44D4-48B4-8BD9-165BA5BCB89C}" srcOrd="0" destOrd="0" presId="urn:microsoft.com/office/officeart/2005/8/layout/hierarchy2"/>
    <dgm:cxn modelId="{A066EF6D-5F24-40E8-BAC2-CA0ECCE6EF66}" type="presParOf" srcId="{1F971256-0E2E-4A4D-99DB-86756A9A5730}" destId="{22E6E0D7-951F-4434-BF55-2F0FC80AD09E}" srcOrd="3" destOrd="0" presId="urn:microsoft.com/office/officeart/2005/8/layout/hierarchy2"/>
    <dgm:cxn modelId="{B722F762-A183-4D2C-8BA6-306E22FD1057}" type="presParOf" srcId="{22E6E0D7-951F-4434-BF55-2F0FC80AD09E}" destId="{A311250A-67F6-4ED7-A278-41351DE94229}" srcOrd="0" destOrd="0" presId="urn:microsoft.com/office/officeart/2005/8/layout/hierarchy2"/>
    <dgm:cxn modelId="{A7CA10E0-D0F4-47E9-9305-313DBE3D7A15}" type="presParOf" srcId="{22E6E0D7-951F-4434-BF55-2F0FC80AD09E}" destId="{529EB630-4E6A-4425-8662-76EFD98271DC}" srcOrd="1" destOrd="0" presId="urn:microsoft.com/office/officeart/2005/8/layout/hierarchy2"/>
    <dgm:cxn modelId="{A90392B5-0613-43DB-A9DD-9CA8432879D3}" type="presParOf" srcId="{529EB630-4E6A-4425-8662-76EFD98271DC}" destId="{6F7AC82E-57DF-42F6-A28A-70C4209A5BBC}" srcOrd="0" destOrd="0" presId="urn:microsoft.com/office/officeart/2005/8/layout/hierarchy2"/>
    <dgm:cxn modelId="{A29E33F5-E784-44DE-80DF-476FE0D5DF29}" type="presParOf" srcId="{6F7AC82E-57DF-42F6-A28A-70C4209A5BBC}" destId="{834D69BC-112B-4847-A117-48B748353B71}" srcOrd="0" destOrd="0" presId="urn:microsoft.com/office/officeart/2005/8/layout/hierarchy2"/>
    <dgm:cxn modelId="{79E93BB6-EF06-4E96-AA21-A250C48C3001}" type="presParOf" srcId="{529EB630-4E6A-4425-8662-76EFD98271DC}" destId="{54633D7F-9A22-4870-A027-D0C79D2577C7}" srcOrd="1" destOrd="0" presId="urn:microsoft.com/office/officeart/2005/8/layout/hierarchy2"/>
    <dgm:cxn modelId="{A28AE00E-878C-4461-838D-BC7F48AE34D3}" type="presParOf" srcId="{54633D7F-9A22-4870-A027-D0C79D2577C7}" destId="{B88A4BFF-CD6A-4176-B8D4-7407CE07F4B6}" srcOrd="0" destOrd="0" presId="urn:microsoft.com/office/officeart/2005/8/layout/hierarchy2"/>
    <dgm:cxn modelId="{5F3331B9-5743-41D2-AB86-B568FF8652B5}" type="presParOf" srcId="{54633D7F-9A22-4870-A027-D0C79D2577C7}" destId="{85076E5F-8E38-4E9C-AE65-E2DCD8E3F73E}"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BBB9CEE-D95A-49DB-A145-BBED21536620}"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fr-FR"/>
        </a:p>
      </dgm:t>
    </dgm:pt>
    <dgm:pt modelId="{C37A6A7E-1E2E-4720-BFE9-729F873CF1C0}">
      <dgm:prSet phldrT="[Texte]">
        <dgm:style>
          <a:lnRef idx="2">
            <a:schemeClr val="accent6"/>
          </a:lnRef>
          <a:fillRef idx="1">
            <a:schemeClr val="lt1"/>
          </a:fillRef>
          <a:effectRef idx="0">
            <a:schemeClr val="accent6"/>
          </a:effectRef>
          <a:fontRef idx="minor">
            <a:schemeClr val="dk1"/>
          </a:fontRef>
        </dgm:style>
      </dgm:prSet>
      <dgm:spPr/>
      <dgm:t>
        <a:bodyPr/>
        <a:lstStyle/>
        <a:p>
          <a:r>
            <a:rPr lang="fr-FR" dirty="0" smtClean="0">
              <a:solidFill>
                <a:schemeClr val="tx1"/>
              </a:solidFill>
            </a:rPr>
            <a:t>14 juillet 1790</a:t>
          </a:r>
          <a:endParaRPr lang="fr-FR" dirty="0">
            <a:solidFill>
              <a:schemeClr val="tx1"/>
            </a:solidFill>
          </a:endParaRPr>
        </a:p>
      </dgm:t>
    </dgm:pt>
    <dgm:pt modelId="{2082F432-24AA-4FAC-BA1F-23E56A482B6F}" type="parTrans" cxnId="{DEB4234D-F927-43A8-8B8F-15391E0B1536}">
      <dgm:prSet/>
      <dgm:spPr/>
      <dgm:t>
        <a:bodyPr/>
        <a:lstStyle/>
        <a:p>
          <a:endParaRPr lang="fr-FR"/>
        </a:p>
      </dgm:t>
    </dgm:pt>
    <dgm:pt modelId="{6551641A-1C5A-44B8-80E9-9079A4E886BA}" type="sibTrans" cxnId="{DEB4234D-F927-43A8-8B8F-15391E0B1536}">
      <dgm:prSet/>
      <dgm:spPr/>
      <dgm:t>
        <a:bodyPr/>
        <a:lstStyle/>
        <a:p>
          <a:endParaRPr lang="fr-FR"/>
        </a:p>
      </dgm:t>
    </dgm:pt>
    <dgm:pt modelId="{BB6F33FD-5987-47CA-8B71-28EB892B9030}">
      <dgm:prSet phldrT="[Texte]">
        <dgm:style>
          <a:lnRef idx="2">
            <a:schemeClr val="accent6"/>
          </a:lnRef>
          <a:fillRef idx="1">
            <a:schemeClr val="lt1"/>
          </a:fillRef>
          <a:effectRef idx="0">
            <a:schemeClr val="accent6"/>
          </a:effectRef>
          <a:fontRef idx="minor">
            <a:schemeClr val="dk1"/>
          </a:fontRef>
        </dgm:style>
      </dgm:prSet>
      <dgm:spPr/>
      <dgm:t>
        <a:bodyPr/>
        <a:lstStyle/>
        <a:p>
          <a:r>
            <a:rPr lang="fr-FR" dirty="0" smtClean="0"/>
            <a:t>Aucune goutte de sang , ni larme</a:t>
          </a:r>
          <a:endParaRPr lang="fr-FR" dirty="0"/>
        </a:p>
      </dgm:t>
    </dgm:pt>
    <dgm:pt modelId="{1F488C6A-A725-4E40-BB59-B75293756E54}" type="parTrans" cxnId="{580FA956-ED16-4E53-92C7-C7C78F9CCD7C}">
      <dgm:prSet/>
      <dgm:spPr/>
      <dgm:t>
        <a:bodyPr/>
        <a:lstStyle/>
        <a:p>
          <a:endParaRPr lang="fr-FR"/>
        </a:p>
      </dgm:t>
    </dgm:pt>
    <dgm:pt modelId="{0E6560DC-9303-4F1B-8FF2-1E66D25E1954}" type="sibTrans" cxnId="{580FA956-ED16-4E53-92C7-C7C78F9CCD7C}">
      <dgm:prSet/>
      <dgm:spPr/>
      <dgm:t>
        <a:bodyPr/>
        <a:lstStyle/>
        <a:p>
          <a:endParaRPr lang="fr-FR"/>
        </a:p>
      </dgm:t>
    </dgm:pt>
    <dgm:pt modelId="{0BE7B745-7DB3-473B-8C12-AAC7793F1FB8}">
      <dgm:prSet phldrT="[Texte]">
        <dgm:style>
          <a:lnRef idx="2">
            <a:schemeClr val="accent6"/>
          </a:lnRef>
          <a:fillRef idx="1">
            <a:schemeClr val="lt1"/>
          </a:fillRef>
          <a:effectRef idx="0">
            <a:schemeClr val="accent6"/>
          </a:effectRef>
          <a:fontRef idx="minor">
            <a:schemeClr val="dk1"/>
          </a:fontRef>
        </dgm:style>
      </dgm:prSet>
      <dgm:spPr/>
      <dgm:t>
        <a:bodyPr/>
        <a:lstStyle/>
        <a:p>
          <a:r>
            <a:rPr lang="fr-FR" dirty="0" smtClean="0"/>
            <a:t>Union fraternelle de tous les citoyens français dans la liberté, l’égalité</a:t>
          </a:r>
          <a:endParaRPr lang="fr-FR" dirty="0"/>
        </a:p>
      </dgm:t>
    </dgm:pt>
    <dgm:pt modelId="{42B6CEE8-ED65-4CE8-8A55-1C5412BAD3F7}" type="parTrans" cxnId="{C32E991F-5609-425C-A97F-B847546BA381}">
      <dgm:prSet/>
      <dgm:spPr/>
      <dgm:t>
        <a:bodyPr/>
        <a:lstStyle/>
        <a:p>
          <a:endParaRPr lang="fr-FR"/>
        </a:p>
      </dgm:t>
    </dgm:pt>
    <dgm:pt modelId="{98289232-0617-44FB-8BF5-CD62F70271C8}" type="sibTrans" cxnId="{C32E991F-5609-425C-A97F-B847546BA381}">
      <dgm:prSet/>
      <dgm:spPr/>
      <dgm:t>
        <a:bodyPr/>
        <a:lstStyle/>
        <a:p>
          <a:endParaRPr lang="fr-FR"/>
        </a:p>
      </dgm:t>
    </dgm:pt>
    <dgm:pt modelId="{D8CFB8E1-0A0E-4DDE-94D5-35A4F1877443}">
      <dgm:prSet phldrT="[Texte]">
        <dgm:style>
          <a:lnRef idx="2">
            <a:schemeClr val="accent6"/>
          </a:lnRef>
          <a:fillRef idx="1">
            <a:schemeClr val="lt1"/>
          </a:fillRef>
          <a:effectRef idx="0">
            <a:schemeClr val="accent6"/>
          </a:effectRef>
          <a:fontRef idx="minor">
            <a:schemeClr val="dk1"/>
          </a:fontRef>
        </dgm:style>
      </dgm:prSet>
      <dgm:spPr/>
      <dgm:t>
        <a:bodyPr/>
        <a:lstStyle/>
        <a:p>
          <a:r>
            <a:rPr lang="fr-FR" dirty="0" smtClean="0"/>
            <a:t>Accomplissement de l’unité nationale </a:t>
          </a:r>
          <a:endParaRPr lang="fr-FR" dirty="0"/>
        </a:p>
      </dgm:t>
    </dgm:pt>
    <dgm:pt modelId="{2C1ACFAA-4AB7-4029-9483-E3B2350BA5D8}" type="parTrans" cxnId="{478218C0-5F77-4210-BF48-856BD76407A3}">
      <dgm:prSet/>
      <dgm:spPr/>
      <dgm:t>
        <a:bodyPr/>
        <a:lstStyle/>
        <a:p>
          <a:endParaRPr lang="fr-FR"/>
        </a:p>
      </dgm:t>
    </dgm:pt>
    <dgm:pt modelId="{49AC3049-C2EB-42B1-A954-7D52F46C183A}" type="sibTrans" cxnId="{478218C0-5F77-4210-BF48-856BD76407A3}">
      <dgm:prSet/>
      <dgm:spPr/>
      <dgm:t>
        <a:bodyPr/>
        <a:lstStyle/>
        <a:p>
          <a:endParaRPr lang="fr-FR"/>
        </a:p>
      </dgm:t>
    </dgm:pt>
    <dgm:pt modelId="{C67E9B28-3954-412D-B989-A8DA99A29076}" type="pres">
      <dgm:prSet presAssocID="{FBBB9CEE-D95A-49DB-A145-BBED21536620}" presName="outerComposite" presStyleCnt="0">
        <dgm:presLayoutVars>
          <dgm:chMax val="5"/>
          <dgm:dir/>
          <dgm:resizeHandles val="exact"/>
        </dgm:presLayoutVars>
      </dgm:prSet>
      <dgm:spPr/>
      <dgm:t>
        <a:bodyPr/>
        <a:lstStyle/>
        <a:p>
          <a:endParaRPr lang="fr-FR"/>
        </a:p>
      </dgm:t>
    </dgm:pt>
    <dgm:pt modelId="{46487A3B-7ADC-4179-9C16-F8F9B977E8C1}" type="pres">
      <dgm:prSet presAssocID="{FBBB9CEE-D95A-49DB-A145-BBED21536620}" presName="dummyMaxCanvas" presStyleCnt="0">
        <dgm:presLayoutVars/>
      </dgm:prSet>
      <dgm:spPr/>
    </dgm:pt>
    <dgm:pt modelId="{9A245974-C0B2-4EE8-965C-4ED126E60B49}" type="pres">
      <dgm:prSet presAssocID="{FBBB9CEE-D95A-49DB-A145-BBED21536620}" presName="FourNodes_1" presStyleLbl="node1" presStyleIdx="0" presStyleCnt="4">
        <dgm:presLayoutVars>
          <dgm:bulletEnabled val="1"/>
        </dgm:presLayoutVars>
      </dgm:prSet>
      <dgm:spPr/>
      <dgm:t>
        <a:bodyPr/>
        <a:lstStyle/>
        <a:p>
          <a:endParaRPr lang="fr-FR"/>
        </a:p>
      </dgm:t>
    </dgm:pt>
    <dgm:pt modelId="{D671ECD5-89C8-4D0A-8D9F-76A5AB725312}" type="pres">
      <dgm:prSet presAssocID="{FBBB9CEE-D95A-49DB-A145-BBED21536620}" presName="FourNodes_2" presStyleLbl="node1" presStyleIdx="1" presStyleCnt="4">
        <dgm:presLayoutVars>
          <dgm:bulletEnabled val="1"/>
        </dgm:presLayoutVars>
      </dgm:prSet>
      <dgm:spPr/>
      <dgm:t>
        <a:bodyPr/>
        <a:lstStyle/>
        <a:p>
          <a:endParaRPr lang="fr-FR"/>
        </a:p>
      </dgm:t>
    </dgm:pt>
    <dgm:pt modelId="{6292FE33-B061-4B67-8345-961882F3AAD5}" type="pres">
      <dgm:prSet presAssocID="{FBBB9CEE-D95A-49DB-A145-BBED21536620}" presName="FourNodes_3" presStyleLbl="node1" presStyleIdx="2" presStyleCnt="4">
        <dgm:presLayoutVars>
          <dgm:bulletEnabled val="1"/>
        </dgm:presLayoutVars>
      </dgm:prSet>
      <dgm:spPr/>
      <dgm:t>
        <a:bodyPr/>
        <a:lstStyle/>
        <a:p>
          <a:endParaRPr lang="fr-FR"/>
        </a:p>
      </dgm:t>
    </dgm:pt>
    <dgm:pt modelId="{05E51EE0-0B7A-4B31-BD8A-FF1C16E8011E}" type="pres">
      <dgm:prSet presAssocID="{FBBB9CEE-D95A-49DB-A145-BBED21536620}" presName="FourNodes_4" presStyleLbl="node1" presStyleIdx="3" presStyleCnt="4" custLinFactNeighborX="-2852" custLinFactNeighborY="-8229">
        <dgm:presLayoutVars>
          <dgm:bulletEnabled val="1"/>
        </dgm:presLayoutVars>
      </dgm:prSet>
      <dgm:spPr/>
      <dgm:t>
        <a:bodyPr/>
        <a:lstStyle/>
        <a:p>
          <a:endParaRPr lang="fr-FR"/>
        </a:p>
      </dgm:t>
    </dgm:pt>
    <dgm:pt modelId="{BFBCE780-679F-4B01-9E6E-13430921C284}" type="pres">
      <dgm:prSet presAssocID="{FBBB9CEE-D95A-49DB-A145-BBED21536620}" presName="FourConn_1-2" presStyleLbl="fgAccFollowNode1" presStyleIdx="0" presStyleCnt="3">
        <dgm:presLayoutVars>
          <dgm:bulletEnabled val="1"/>
        </dgm:presLayoutVars>
      </dgm:prSet>
      <dgm:spPr/>
      <dgm:t>
        <a:bodyPr/>
        <a:lstStyle/>
        <a:p>
          <a:endParaRPr lang="fr-FR"/>
        </a:p>
      </dgm:t>
    </dgm:pt>
    <dgm:pt modelId="{8E1A7A69-B514-49A0-9248-84897667D430}" type="pres">
      <dgm:prSet presAssocID="{FBBB9CEE-D95A-49DB-A145-BBED21536620}" presName="FourConn_2-3" presStyleLbl="fgAccFollowNode1" presStyleIdx="1" presStyleCnt="3">
        <dgm:presLayoutVars>
          <dgm:bulletEnabled val="1"/>
        </dgm:presLayoutVars>
      </dgm:prSet>
      <dgm:spPr/>
      <dgm:t>
        <a:bodyPr/>
        <a:lstStyle/>
        <a:p>
          <a:endParaRPr lang="fr-FR"/>
        </a:p>
      </dgm:t>
    </dgm:pt>
    <dgm:pt modelId="{A16B2EFB-FCFA-446F-89D3-687B98E36398}" type="pres">
      <dgm:prSet presAssocID="{FBBB9CEE-D95A-49DB-A145-BBED21536620}" presName="FourConn_3-4" presStyleLbl="fgAccFollowNode1" presStyleIdx="2" presStyleCnt="3">
        <dgm:presLayoutVars>
          <dgm:bulletEnabled val="1"/>
        </dgm:presLayoutVars>
      </dgm:prSet>
      <dgm:spPr/>
      <dgm:t>
        <a:bodyPr/>
        <a:lstStyle/>
        <a:p>
          <a:endParaRPr lang="fr-FR"/>
        </a:p>
      </dgm:t>
    </dgm:pt>
    <dgm:pt modelId="{CB941237-FA9D-45C5-A5B8-A6592325EF18}" type="pres">
      <dgm:prSet presAssocID="{FBBB9CEE-D95A-49DB-A145-BBED21536620}" presName="FourNodes_1_text" presStyleLbl="node1" presStyleIdx="3" presStyleCnt="4">
        <dgm:presLayoutVars>
          <dgm:bulletEnabled val="1"/>
        </dgm:presLayoutVars>
      </dgm:prSet>
      <dgm:spPr/>
      <dgm:t>
        <a:bodyPr/>
        <a:lstStyle/>
        <a:p>
          <a:endParaRPr lang="fr-FR"/>
        </a:p>
      </dgm:t>
    </dgm:pt>
    <dgm:pt modelId="{A90CE4DE-0D3B-4A70-8E4C-ACA728F137F1}" type="pres">
      <dgm:prSet presAssocID="{FBBB9CEE-D95A-49DB-A145-BBED21536620}" presName="FourNodes_2_text" presStyleLbl="node1" presStyleIdx="3" presStyleCnt="4">
        <dgm:presLayoutVars>
          <dgm:bulletEnabled val="1"/>
        </dgm:presLayoutVars>
      </dgm:prSet>
      <dgm:spPr/>
      <dgm:t>
        <a:bodyPr/>
        <a:lstStyle/>
        <a:p>
          <a:endParaRPr lang="fr-FR"/>
        </a:p>
      </dgm:t>
    </dgm:pt>
    <dgm:pt modelId="{89A18958-2896-4BBD-8336-EF3C938A0A02}" type="pres">
      <dgm:prSet presAssocID="{FBBB9CEE-D95A-49DB-A145-BBED21536620}" presName="FourNodes_3_text" presStyleLbl="node1" presStyleIdx="3" presStyleCnt="4">
        <dgm:presLayoutVars>
          <dgm:bulletEnabled val="1"/>
        </dgm:presLayoutVars>
      </dgm:prSet>
      <dgm:spPr/>
      <dgm:t>
        <a:bodyPr/>
        <a:lstStyle/>
        <a:p>
          <a:endParaRPr lang="fr-FR"/>
        </a:p>
      </dgm:t>
    </dgm:pt>
    <dgm:pt modelId="{7CEF27E2-C034-4308-B022-7036C4552803}" type="pres">
      <dgm:prSet presAssocID="{FBBB9CEE-D95A-49DB-A145-BBED21536620}" presName="FourNodes_4_text" presStyleLbl="node1" presStyleIdx="3" presStyleCnt="4">
        <dgm:presLayoutVars>
          <dgm:bulletEnabled val="1"/>
        </dgm:presLayoutVars>
      </dgm:prSet>
      <dgm:spPr/>
      <dgm:t>
        <a:bodyPr/>
        <a:lstStyle/>
        <a:p>
          <a:endParaRPr lang="fr-FR"/>
        </a:p>
      </dgm:t>
    </dgm:pt>
  </dgm:ptLst>
  <dgm:cxnLst>
    <dgm:cxn modelId="{7918EE5B-F120-4D74-B3F0-56629291B915}" type="presOf" srcId="{D8CFB8E1-0A0E-4DDE-94D5-35A4F1877443}" destId="{05E51EE0-0B7A-4B31-BD8A-FF1C16E8011E}" srcOrd="0" destOrd="0" presId="urn:microsoft.com/office/officeart/2005/8/layout/vProcess5"/>
    <dgm:cxn modelId="{DEB4234D-F927-43A8-8B8F-15391E0B1536}" srcId="{FBBB9CEE-D95A-49DB-A145-BBED21536620}" destId="{C37A6A7E-1E2E-4720-BFE9-729F873CF1C0}" srcOrd="0" destOrd="0" parTransId="{2082F432-24AA-4FAC-BA1F-23E56A482B6F}" sibTransId="{6551641A-1C5A-44B8-80E9-9079A4E886BA}"/>
    <dgm:cxn modelId="{DBFAA8C9-E341-455F-98B5-A039360E208C}" type="presOf" srcId="{C37A6A7E-1E2E-4720-BFE9-729F873CF1C0}" destId="{CB941237-FA9D-45C5-A5B8-A6592325EF18}" srcOrd="1" destOrd="0" presId="urn:microsoft.com/office/officeart/2005/8/layout/vProcess5"/>
    <dgm:cxn modelId="{9511DFD3-8F6E-4E1F-A6E8-EE0C81426DEA}" type="presOf" srcId="{0E6560DC-9303-4F1B-8FF2-1E66D25E1954}" destId="{8E1A7A69-B514-49A0-9248-84897667D430}" srcOrd="0" destOrd="0" presId="urn:microsoft.com/office/officeart/2005/8/layout/vProcess5"/>
    <dgm:cxn modelId="{580FA956-ED16-4E53-92C7-C7C78F9CCD7C}" srcId="{FBBB9CEE-D95A-49DB-A145-BBED21536620}" destId="{BB6F33FD-5987-47CA-8B71-28EB892B9030}" srcOrd="1" destOrd="0" parTransId="{1F488C6A-A725-4E40-BB59-B75293756E54}" sibTransId="{0E6560DC-9303-4F1B-8FF2-1E66D25E1954}"/>
    <dgm:cxn modelId="{478218C0-5F77-4210-BF48-856BD76407A3}" srcId="{FBBB9CEE-D95A-49DB-A145-BBED21536620}" destId="{D8CFB8E1-0A0E-4DDE-94D5-35A4F1877443}" srcOrd="3" destOrd="0" parTransId="{2C1ACFAA-4AB7-4029-9483-E3B2350BA5D8}" sibTransId="{49AC3049-C2EB-42B1-A954-7D52F46C183A}"/>
    <dgm:cxn modelId="{C32E991F-5609-425C-A97F-B847546BA381}" srcId="{FBBB9CEE-D95A-49DB-A145-BBED21536620}" destId="{0BE7B745-7DB3-473B-8C12-AAC7793F1FB8}" srcOrd="2" destOrd="0" parTransId="{42B6CEE8-ED65-4CE8-8A55-1C5412BAD3F7}" sibTransId="{98289232-0617-44FB-8BF5-CD62F70271C8}"/>
    <dgm:cxn modelId="{FDC617D1-64DF-4090-B6CA-94D9F3D7AE9B}" type="presOf" srcId="{BB6F33FD-5987-47CA-8B71-28EB892B9030}" destId="{D671ECD5-89C8-4D0A-8D9F-76A5AB725312}" srcOrd="0" destOrd="0" presId="urn:microsoft.com/office/officeart/2005/8/layout/vProcess5"/>
    <dgm:cxn modelId="{69613F8D-BCDE-4701-980E-A8DF291CB679}" type="presOf" srcId="{0BE7B745-7DB3-473B-8C12-AAC7793F1FB8}" destId="{6292FE33-B061-4B67-8345-961882F3AAD5}" srcOrd="0" destOrd="0" presId="urn:microsoft.com/office/officeart/2005/8/layout/vProcess5"/>
    <dgm:cxn modelId="{0170B2BA-BBB0-4607-8F18-6E936F740208}" type="presOf" srcId="{BB6F33FD-5987-47CA-8B71-28EB892B9030}" destId="{A90CE4DE-0D3B-4A70-8E4C-ACA728F137F1}" srcOrd="1" destOrd="0" presId="urn:microsoft.com/office/officeart/2005/8/layout/vProcess5"/>
    <dgm:cxn modelId="{8004A6DD-78DF-4BF9-854F-8FDFD781EBDF}" type="presOf" srcId="{D8CFB8E1-0A0E-4DDE-94D5-35A4F1877443}" destId="{7CEF27E2-C034-4308-B022-7036C4552803}" srcOrd="1" destOrd="0" presId="urn:microsoft.com/office/officeart/2005/8/layout/vProcess5"/>
    <dgm:cxn modelId="{B96D31BD-CAE2-4C8B-8371-04446C0C6ABE}" type="presOf" srcId="{0BE7B745-7DB3-473B-8C12-AAC7793F1FB8}" destId="{89A18958-2896-4BBD-8336-EF3C938A0A02}" srcOrd="1" destOrd="0" presId="urn:microsoft.com/office/officeart/2005/8/layout/vProcess5"/>
    <dgm:cxn modelId="{8EEEA729-7620-46BC-8A64-72169247EEEE}" type="presOf" srcId="{C37A6A7E-1E2E-4720-BFE9-729F873CF1C0}" destId="{9A245974-C0B2-4EE8-965C-4ED126E60B49}" srcOrd="0" destOrd="0" presId="urn:microsoft.com/office/officeart/2005/8/layout/vProcess5"/>
    <dgm:cxn modelId="{6AFE5E26-7C7D-4A33-A878-4D71C9AD28E7}" type="presOf" srcId="{FBBB9CEE-D95A-49DB-A145-BBED21536620}" destId="{C67E9B28-3954-412D-B989-A8DA99A29076}" srcOrd="0" destOrd="0" presId="urn:microsoft.com/office/officeart/2005/8/layout/vProcess5"/>
    <dgm:cxn modelId="{6CF1A353-E679-42B9-AE74-F46F2E197BBA}" type="presOf" srcId="{6551641A-1C5A-44B8-80E9-9079A4E886BA}" destId="{BFBCE780-679F-4B01-9E6E-13430921C284}" srcOrd="0" destOrd="0" presId="urn:microsoft.com/office/officeart/2005/8/layout/vProcess5"/>
    <dgm:cxn modelId="{1DE1F29C-F519-4104-A9A3-8ED919305859}" type="presOf" srcId="{98289232-0617-44FB-8BF5-CD62F70271C8}" destId="{A16B2EFB-FCFA-446F-89D3-687B98E36398}" srcOrd="0" destOrd="0" presId="urn:microsoft.com/office/officeart/2005/8/layout/vProcess5"/>
    <dgm:cxn modelId="{A4EA8FA1-834A-4352-89E9-BC0BBA74F598}" type="presParOf" srcId="{C67E9B28-3954-412D-B989-A8DA99A29076}" destId="{46487A3B-7ADC-4179-9C16-F8F9B977E8C1}" srcOrd="0" destOrd="0" presId="urn:microsoft.com/office/officeart/2005/8/layout/vProcess5"/>
    <dgm:cxn modelId="{57B7FF84-18CD-43AB-8936-8C423AFE49A7}" type="presParOf" srcId="{C67E9B28-3954-412D-B989-A8DA99A29076}" destId="{9A245974-C0B2-4EE8-965C-4ED126E60B49}" srcOrd="1" destOrd="0" presId="urn:microsoft.com/office/officeart/2005/8/layout/vProcess5"/>
    <dgm:cxn modelId="{BF9495D8-5A66-4C43-A3BF-8EB4FE5FD18E}" type="presParOf" srcId="{C67E9B28-3954-412D-B989-A8DA99A29076}" destId="{D671ECD5-89C8-4D0A-8D9F-76A5AB725312}" srcOrd="2" destOrd="0" presId="urn:microsoft.com/office/officeart/2005/8/layout/vProcess5"/>
    <dgm:cxn modelId="{F20B5E10-F8CA-448B-A28A-391204514C40}" type="presParOf" srcId="{C67E9B28-3954-412D-B989-A8DA99A29076}" destId="{6292FE33-B061-4B67-8345-961882F3AAD5}" srcOrd="3" destOrd="0" presId="urn:microsoft.com/office/officeart/2005/8/layout/vProcess5"/>
    <dgm:cxn modelId="{1D1F928A-ECC6-402D-B68D-18D270E46BC8}" type="presParOf" srcId="{C67E9B28-3954-412D-B989-A8DA99A29076}" destId="{05E51EE0-0B7A-4B31-BD8A-FF1C16E8011E}" srcOrd="4" destOrd="0" presId="urn:microsoft.com/office/officeart/2005/8/layout/vProcess5"/>
    <dgm:cxn modelId="{D707A2E7-D0D3-4ADA-9BDF-03B8E7F77611}" type="presParOf" srcId="{C67E9B28-3954-412D-B989-A8DA99A29076}" destId="{BFBCE780-679F-4B01-9E6E-13430921C284}" srcOrd="5" destOrd="0" presId="urn:microsoft.com/office/officeart/2005/8/layout/vProcess5"/>
    <dgm:cxn modelId="{1010745E-FB89-473D-B0C6-BA7D2C1B4AF9}" type="presParOf" srcId="{C67E9B28-3954-412D-B989-A8DA99A29076}" destId="{8E1A7A69-B514-49A0-9248-84897667D430}" srcOrd="6" destOrd="0" presId="urn:microsoft.com/office/officeart/2005/8/layout/vProcess5"/>
    <dgm:cxn modelId="{4256EF62-FB5E-4031-9DE1-DEC5E696B4ED}" type="presParOf" srcId="{C67E9B28-3954-412D-B989-A8DA99A29076}" destId="{A16B2EFB-FCFA-446F-89D3-687B98E36398}" srcOrd="7" destOrd="0" presId="urn:microsoft.com/office/officeart/2005/8/layout/vProcess5"/>
    <dgm:cxn modelId="{0AE975EF-091E-4BC4-B4B4-2626D33789AA}" type="presParOf" srcId="{C67E9B28-3954-412D-B989-A8DA99A29076}" destId="{CB941237-FA9D-45C5-A5B8-A6592325EF18}" srcOrd="8" destOrd="0" presId="urn:microsoft.com/office/officeart/2005/8/layout/vProcess5"/>
    <dgm:cxn modelId="{34028B6F-E97E-418D-A4E7-148A559079B2}" type="presParOf" srcId="{C67E9B28-3954-412D-B989-A8DA99A29076}" destId="{A90CE4DE-0D3B-4A70-8E4C-ACA728F137F1}" srcOrd="9" destOrd="0" presId="urn:microsoft.com/office/officeart/2005/8/layout/vProcess5"/>
    <dgm:cxn modelId="{C04C35FB-453B-4FA1-8704-CAA8D417853A}" type="presParOf" srcId="{C67E9B28-3954-412D-B989-A8DA99A29076}" destId="{89A18958-2896-4BBD-8336-EF3C938A0A02}" srcOrd="10" destOrd="0" presId="urn:microsoft.com/office/officeart/2005/8/layout/vProcess5"/>
    <dgm:cxn modelId="{A4178528-DBDA-46E6-BB1C-22F6C53930AF}" type="presParOf" srcId="{C67E9B28-3954-412D-B989-A8DA99A29076}" destId="{7CEF27E2-C034-4308-B022-7036C4552803}" srcOrd="11"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FC311A6-8169-4FE6-81F3-9922FBD38336}"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fr-FR"/>
        </a:p>
      </dgm:t>
    </dgm:pt>
    <dgm:pt modelId="{99D0DA83-C36B-407B-B9A9-F5D4752B83EA}">
      <dgm:prSet phldrT="[Texte]"/>
      <dgm:spPr/>
      <dgm:t>
        <a:bodyPr/>
        <a:lstStyle/>
        <a:p>
          <a:r>
            <a:rPr lang="fr-FR" dirty="0" smtClean="0"/>
            <a:t>Le défilé militaire </a:t>
          </a:r>
          <a:endParaRPr lang="fr-FR" dirty="0"/>
        </a:p>
      </dgm:t>
    </dgm:pt>
    <dgm:pt modelId="{4600D58C-FA18-4706-9902-F209E3EDF378}" type="parTrans" cxnId="{A5783992-23EC-470D-8CF2-1F472EC655D8}">
      <dgm:prSet/>
      <dgm:spPr/>
      <dgm:t>
        <a:bodyPr/>
        <a:lstStyle/>
        <a:p>
          <a:endParaRPr lang="fr-FR"/>
        </a:p>
      </dgm:t>
    </dgm:pt>
    <dgm:pt modelId="{72E92D71-7DB2-4A0D-84B9-EBE620118E17}" type="sibTrans" cxnId="{A5783992-23EC-470D-8CF2-1F472EC655D8}">
      <dgm:prSet/>
      <dgm:spPr/>
      <dgm:t>
        <a:bodyPr/>
        <a:lstStyle/>
        <a:p>
          <a:endParaRPr lang="fr-FR"/>
        </a:p>
      </dgm:t>
    </dgm:pt>
    <dgm:pt modelId="{532E0D15-9799-412C-B25A-A61FBA0A1E53}">
      <dgm:prSet phldrT="[Texte]"/>
      <dgm:spPr/>
      <dgm:t>
        <a:bodyPr/>
        <a:lstStyle/>
        <a:p>
          <a:r>
            <a:rPr lang="fr-FR" dirty="0" smtClean="0"/>
            <a:t>Festivités populaires </a:t>
          </a:r>
          <a:endParaRPr lang="fr-FR" dirty="0"/>
        </a:p>
      </dgm:t>
    </dgm:pt>
    <dgm:pt modelId="{F9855513-EEB3-4884-8669-EF40EE4B504E}" type="parTrans" cxnId="{6EF4F770-E3EF-4817-8706-0B819CA09F28}">
      <dgm:prSet/>
      <dgm:spPr/>
      <dgm:t>
        <a:bodyPr/>
        <a:lstStyle/>
        <a:p>
          <a:endParaRPr lang="fr-FR"/>
        </a:p>
      </dgm:t>
    </dgm:pt>
    <dgm:pt modelId="{CFCE62DE-6F27-469E-BB06-A6C7AE7C845A}" type="sibTrans" cxnId="{6EF4F770-E3EF-4817-8706-0B819CA09F28}">
      <dgm:prSet/>
      <dgm:spPr/>
      <dgm:t>
        <a:bodyPr/>
        <a:lstStyle/>
        <a:p>
          <a:endParaRPr lang="fr-FR"/>
        </a:p>
      </dgm:t>
    </dgm:pt>
    <dgm:pt modelId="{548BF9F0-BDFB-4E68-87D2-3375B2E00B73}" type="pres">
      <dgm:prSet presAssocID="{EFC311A6-8169-4FE6-81F3-9922FBD38336}" presName="diagram" presStyleCnt="0">
        <dgm:presLayoutVars>
          <dgm:dir/>
          <dgm:resizeHandles val="exact"/>
        </dgm:presLayoutVars>
      </dgm:prSet>
      <dgm:spPr/>
      <dgm:t>
        <a:bodyPr/>
        <a:lstStyle/>
        <a:p>
          <a:endParaRPr lang="fr-FR"/>
        </a:p>
      </dgm:t>
    </dgm:pt>
    <dgm:pt modelId="{B20EDF05-6ADC-4424-A4C4-71C2E22D720F}" type="pres">
      <dgm:prSet presAssocID="{99D0DA83-C36B-407B-B9A9-F5D4752B83EA}" presName="arrow" presStyleLbl="node1" presStyleIdx="0" presStyleCnt="2">
        <dgm:presLayoutVars>
          <dgm:bulletEnabled val="1"/>
        </dgm:presLayoutVars>
      </dgm:prSet>
      <dgm:spPr/>
      <dgm:t>
        <a:bodyPr/>
        <a:lstStyle/>
        <a:p>
          <a:endParaRPr lang="fr-FR"/>
        </a:p>
      </dgm:t>
    </dgm:pt>
    <dgm:pt modelId="{67147FC0-7FA9-4AB1-BF78-FCDD1E4B1725}" type="pres">
      <dgm:prSet presAssocID="{532E0D15-9799-412C-B25A-A61FBA0A1E53}" presName="arrow" presStyleLbl="node1" presStyleIdx="1" presStyleCnt="2">
        <dgm:presLayoutVars>
          <dgm:bulletEnabled val="1"/>
        </dgm:presLayoutVars>
      </dgm:prSet>
      <dgm:spPr/>
      <dgm:t>
        <a:bodyPr/>
        <a:lstStyle/>
        <a:p>
          <a:endParaRPr lang="fr-FR"/>
        </a:p>
      </dgm:t>
    </dgm:pt>
  </dgm:ptLst>
  <dgm:cxnLst>
    <dgm:cxn modelId="{411CFD6A-A515-4872-9735-06E6237EEFC4}" type="presOf" srcId="{99D0DA83-C36B-407B-B9A9-F5D4752B83EA}" destId="{B20EDF05-6ADC-4424-A4C4-71C2E22D720F}" srcOrd="0" destOrd="0" presId="urn:microsoft.com/office/officeart/2005/8/layout/arrow5"/>
    <dgm:cxn modelId="{A5783992-23EC-470D-8CF2-1F472EC655D8}" srcId="{EFC311A6-8169-4FE6-81F3-9922FBD38336}" destId="{99D0DA83-C36B-407B-B9A9-F5D4752B83EA}" srcOrd="0" destOrd="0" parTransId="{4600D58C-FA18-4706-9902-F209E3EDF378}" sibTransId="{72E92D71-7DB2-4A0D-84B9-EBE620118E17}"/>
    <dgm:cxn modelId="{E4B68C67-B5F1-4976-BC5A-6C997F4A4388}" type="presOf" srcId="{532E0D15-9799-412C-B25A-A61FBA0A1E53}" destId="{67147FC0-7FA9-4AB1-BF78-FCDD1E4B1725}" srcOrd="0" destOrd="0" presId="urn:microsoft.com/office/officeart/2005/8/layout/arrow5"/>
    <dgm:cxn modelId="{F77A0F67-A79F-42E0-B0FC-FED1C5C9D15D}" type="presOf" srcId="{EFC311A6-8169-4FE6-81F3-9922FBD38336}" destId="{548BF9F0-BDFB-4E68-87D2-3375B2E00B73}" srcOrd="0" destOrd="0" presId="urn:microsoft.com/office/officeart/2005/8/layout/arrow5"/>
    <dgm:cxn modelId="{6EF4F770-E3EF-4817-8706-0B819CA09F28}" srcId="{EFC311A6-8169-4FE6-81F3-9922FBD38336}" destId="{532E0D15-9799-412C-B25A-A61FBA0A1E53}" srcOrd="1" destOrd="0" parTransId="{F9855513-EEB3-4884-8669-EF40EE4B504E}" sibTransId="{CFCE62DE-6F27-469E-BB06-A6C7AE7C845A}"/>
    <dgm:cxn modelId="{4FD607F1-B880-4264-9593-25B2A18C630C}" type="presParOf" srcId="{548BF9F0-BDFB-4E68-87D2-3375B2E00B73}" destId="{B20EDF05-6ADC-4424-A4C4-71C2E22D720F}" srcOrd="0" destOrd="0" presId="urn:microsoft.com/office/officeart/2005/8/layout/arrow5"/>
    <dgm:cxn modelId="{B2062411-B64F-4943-986B-363308212FAE}" type="presParOf" srcId="{548BF9F0-BDFB-4E68-87D2-3375B2E00B73}" destId="{67147FC0-7FA9-4AB1-BF78-FCDD1E4B1725}" srcOrd="1" destOrd="0" presId="urn:microsoft.com/office/officeart/2005/8/layout/arrow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0B4C2C-6B14-4198-B8BF-44997D5B837D}"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fr-FR"/>
        </a:p>
      </dgm:t>
    </dgm:pt>
    <dgm:pt modelId="{A5EC1A62-785B-4583-A944-A5831064AF9C}">
      <dgm:prSet phldrT="[Texte]"/>
      <dgm:spPr/>
      <dgm:t>
        <a:bodyPr/>
        <a:lstStyle/>
        <a:p>
          <a:r>
            <a:rPr lang="fr-FR" dirty="0" smtClean="0"/>
            <a:t>Un sens social </a:t>
          </a:r>
          <a:endParaRPr lang="fr-FR" dirty="0"/>
        </a:p>
      </dgm:t>
    </dgm:pt>
    <dgm:pt modelId="{335A8D59-B886-4B08-96D9-6F11D4568AA3}" type="parTrans" cxnId="{7E03CF73-B74C-4ED4-864A-81F9DE89F729}">
      <dgm:prSet/>
      <dgm:spPr/>
      <dgm:t>
        <a:bodyPr/>
        <a:lstStyle/>
        <a:p>
          <a:endParaRPr lang="fr-FR"/>
        </a:p>
      </dgm:t>
    </dgm:pt>
    <dgm:pt modelId="{9377E016-6724-4EF8-AFF8-CEBBA76A1EAF}" type="sibTrans" cxnId="{7E03CF73-B74C-4ED4-864A-81F9DE89F729}">
      <dgm:prSet/>
      <dgm:spPr/>
      <dgm:t>
        <a:bodyPr/>
        <a:lstStyle/>
        <a:p>
          <a:endParaRPr lang="fr-FR"/>
        </a:p>
      </dgm:t>
    </dgm:pt>
    <dgm:pt modelId="{043C1D92-6CCC-4950-BA2C-21D77895839E}">
      <dgm:prSet phldrT="[Texte]"/>
      <dgm:spPr/>
      <dgm:t>
        <a:bodyPr/>
        <a:lstStyle/>
        <a:p>
          <a:r>
            <a:rPr lang="fr-FR" dirty="0" smtClean="0"/>
            <a:t>Un sens juridique </a:t>
          </a:r>
          <a:endParaRPr lang="fr-FR" dirty="0"/>
        </a:p>
      </dgm:t>
    </dgm:pt>
    <dgm:pt modelId="{0E770A13-7101-4596-B9AB-33C91213FE98}" type="parTrans" cxnId="{51C7CDEA-544A-4185-9063-A0D5AB6E8F8D}">
      <dgm:prSet/>
      <dgm:spPr/>
      <dgm:t>
        <a:bodyPr/>
        <a:lstStyle/>
        <a:p>
          <a:endParaRPr lang="fr-FR"/>
        </a:p>
      </dgm:t>
    </dgm:pt>
    <dgm:pt modelId="{551C4CA8-ED6A-4614-85B0-0BDD1E83C57B}" type="sibTrans" cxnId="{51C7CDEA-544A-4185-9063-A0D5AB6E8F8D}">
      <dgm:prSet/>
      <dgm:spPr/>
      <dgm:t>
        <a:bodyPr/>
        <a:lstStyle/>
        <a:p>
          <a:endParaRPr lang="fr-FR"/>
        </a:p>
      </dgm:t>
    </dgm:pt>
    <dgm:pt modelId="{CDE6E1AD-AF79-444B-890C-60A845680E30}">
      <dgm:prSet phldrT="[Texte]"/>
      <dgm:spPr/>
      <dgm:t>
        <a:bodyPr/>
        <a:lstStyle/>
        <a:p>
          <a:r>
            <a:rPr lang="fr-FR" dirty="0" smtClean="0"/>
            <a:t>Un sens historique </a:t>
          </a:r>
          <a:endParaRPr lang="fr-FR" dirty="0"/>
        </a:p>
      </dgm:t>
    </dgm:pt>
    <dgm:pt modelId="{840A267C-FCD2-42FF-83FF-864EC99468AD}" type="parTrans" cxnId="{2DD736DB-1AF7-4BF2-AA7F-6DB975F552E5}">
      <dgm:prSet/>
      <dgm:spPr/>
      <dgm:t>
        <a:bodyPr/>
        <a:lstStyle/>
        <a:p>
          <a:endParaRPr lang="fr-FR"/>
        </a:p>
      </dgm:t>
    </dgm:pt>
    <dgm:pt modelId="{13040EA1-E529-4E1C-BBD3-1E96BDC14FDE}" type="sibTrans" cxnId="{2DD736DB-1AF7-4BF2-AA7F-6DB975F552E5}">
      <dgm:prSet/>
      <dgm:spPr/>
      <dgm:t>
        <a:bodyPr/>
        <a:lstStyle/>
        <a:p>
          <a:endParaRPr lang="fr-FR"/>
        </a:p>
      </dgm:t>
    </dgm:pt>
    <dgm:pt modelId="{DC29CDBC-97AD-4771-9AD0-4C98AD978649}">
      <dgm:prSet phldrT="[Texte]"/>
      <dgm:spPr/>
      <dgm:t>
        <a:bodyPr/>
        <a:lstStyle/>
        <a:p>
          <a:r>
            <a:rPr lang="fr-FR" dirty="0" smtClean="0"/>
            <a:t>Nation à partir de la Révolution </a:t>
          </a:r>
          <a:endParaRPr lang="fr-FR" dirty="0"/>
        </a:p>
      </dgm:t>
    </dgm:pt>
    <dgm:pt modelId="{9B869925-DD03-4CE1-9DA9-E17FE29B68F8}" type="parTrans" cxnId="{5629276A-CA12-4E45-9081-B490F2DA02A0}">
      <dgm:prSet/>
      <dgm:spPr/>
      <dgm:t>
        <a:bodyPr/>
        <a:lstStyle/>
        <a:p>
          <a:endParaRPr lang="fr-FR"/>
        </a:p>
      </dgm:t>
    </dgm:pt>
    <dgm:pt modelId="{CFDCF88E-D8E4-41CE-8CB0-85AE16621C0E}" type="sibTrans" cxnId="{5629276A-CA12-4E45-9081-B490F2DA02A0}">
      <dgm:prSet/>
      <dgm:spPr/>
      <dgm:t>
        <a:bodyPr/>
        <a:lstStyle/>
        <a:p>
          <a:endParaRPr lang="fr-FR"/>
        </a:p>
      </dgm:t>
    </dgm:pt>
    <dgm:pt modelId="{4B7F82A1-5F08-4F81-8BE1-B8F06BA94160}" type="pres">
      <dgm:prSet presAssocID="{B70B4C2C-6B14-4198-B8BF-44997D5B837D}" presName="Name0" presStyleCnt="0">
        <dgm:presLayoutVars>
          <dgm:chMax val="4"/>
          <dgm:resizeHandles val="exact"/>
        </dgm:presLayoutVars>
      </dgm:prSet>
      <dgm:spPr/>
      <dgm:t>
        <a:bodyPr/>
        <a:lstStyle/>
        <a:p>
          <a:endParaRPr lang="fr-FR"/>
        </a:p>
      </dgm:t>
    </dgm:pt>
    <dgm:pt modelId="{05E5DAEB-26D5-4F78-8CC2-01533D239C7A}" type="pres">
      <dgm:prSet presAssocID="{B70B4C2C-6B14-4198-B8BF-44997D5B837D}" presName="ellipse" presStyleLbl="trBgShp" presStyleIdx="0" presStyleCnt="1"/>
      <dgm:spPr/>
    </dgm:pt>
    <dgm:pt modelId="{A61ECA50-D11A-4332-89E6-9CC7E3917BA7}" type="pres">
      <dgm:prSet presAssocID="{B70B4C2C-6B14-4198-B8BF-44997D5B837D}" presName="arrow1" presStyleLbl="fgShp" presStyleIdx="0" presStyleCnt="1"/>
      <dgm:spPr/>
    </dgm:pt>
    <dgm:pt modelId="{DC34E9BE-BC7D-4169-9E3F-202B785F0F07}" type="pres">
      <dgm:prSet presAssocID="{B70B4C2C-6B14-4198-B8BF-44997D5B837D}" presName="rectangle" presStyleLbl="revTx" presStyleIdx="0" presStyleCnt="1">
        <dgm:presLayoutVars>
          <dgm:bulletEnabled val="1"/>
        </dgm:presLayoutVars>
      </dgm:prSet>
      <dgm:spPr/>
      <dgm:t>
        <a:bodyPr/>
        <a:lstStyle/>
        <a:p>
          <a:endParaRPr lang="fr-FR"/>
        </a:p>
      </dgm:t>
    </dgm:pt>
    <dgm:pt modelId="{14D77681-D246-426E-B344-21DF33485C52}" type="pres">
      <dgm:prSet presAssocID="{043C1D92-6CCC-4950-BA2C-21D77895839E}" presName="item1" presStyleLbl="node1" presStyleIdx="0" presStyleCnt="3">
        <dgm:presLayoutVars>
          <dgm:bulletEnabled val="1"/>
        </dgm:presLayoutVars>
      </dgm:prSet>
      <dgm:spPr/>
      <dgm:t>
        <a:bodyPr/>
        <a:lstStyle/>
        <a:p>
          <a:endParaRPr lang="fr-FR"/>
        </a:p>
      </dgm:t>
    </dgm:pt>
    <dgm:pt modelId="{78215082-56E7-48BA-AD0C-89498CCE7051}" type="pres">
      <dgm:prSet presAssocID="{CDE6E1AD-AF79-444B-890C-60A845680E30}" presName="item2" presStyleLbl="node1" presStyleIdx="1" presStyleCnt="3">
        <dgm:presLayoutVars>
          <dgm:bulletEnabled val="1"/>
        </dgm:presLayoutVars>
      </dgm:prSet>
      <dgm:spPr/>
      <dgm:t>
        <a:bodyPr/>
        <a:lstStyle/>
        <a:p>
          <a:endParaRPr lang="fr-FR"/>
        </a:p>
      </dgm:t>
    </dgm:pt>
    <dgm:pt modelId="{AF73E29A-D422-444F-9F11-EF15195B8140}" type="pres">
      <dgm:prSet presAssocID="{DC29CDBC-97AD-4771-9AD0-4C98AD978649}" presName="item3" presStyleLbl="node1" presStyleIdx="2" presStyleCnt="3">
        <dgm:presLayoutVars>
          <dgm:bulletEnabled val="1"/>
        </dgm:presLayoutVars>
      </dgm:prSet>
      <dgm:spPr/>
      <dgm:t>
        <a:bodyPr/>
        <a:lstStyle/>
        <a:p>
          <a:endParaRPr lang="fr-FR"/>
        </a:p>
      </dgm:t>
    </dgm:pt>
    <dgm:pt modelId="{3BEA8876-C9CB-424E-91F8-6A782CA8EA60}" type="pres">
      <dgm:prSet presAssocID="{B70B4C2C-6B14-4198-B8BF-44997D5B837D}" presName="funnel" presStyleLbl="trAlignAcc1" presStyleIdx="0" presStyleCnt="1" custLinFactNeighborX="-633" custLinFactNeighborY="-9934"/>
      <dgm:spPr/>
      <dgm:t>
        <a:bodyPr/>
        <a:lstStyle/>
        <a:p>
          <a:endParaRPr lang="fr-FR"/>
        </a:p>
      </dgm:t>
    </dgm:pt>
  </dgm:ptLst>
  <dgm:cxnLst>
    <dgm:cxn modelId="{7E03CF73-B74C-4ED4-864A-81F9DE89F729}" srcId="{B70B4C2C-6B14-4198-B8BF-44997D5B837D}" destId="{A5EC1A62-785B-4583-A944-A5831064AF9C}" srcOrd="0" destOrd="0" parTransId="{335A8D59-B886-4B08-96D9-6F11D4568AA3}" sibTransId="{9377E016-6724-4EF8-AFF8-CEBBA76A1EAF}"/>
    <dgm:cxn modelId="{E5AB110C-621D-4ADB-BBAD-C092DE7880B8}" type="presOf" srcId="{043C1D92-6CCC-4950-BA2C-21D77895839E}" destId="{78215082-56E7-48BA-AD0C-89498CCE7051}" srcOrd="0" destOrd="0" presId="urn:microsoft.com/office/officeart/2005/8/layout/funnel1"/>
    <dgm:cxn modelId="{2DD736DB-1AF7-4BF2-AA7F-6DB975F552E5}" srcId="{B70B4C2C-6B14-4198-B8BF-44997D5B837D}" destId="{CDE6E1AD-AF79-444B-890C-60A845680E30}" srcOrd="2" destOrd="0" parTransId="{840A267C-FCD2-42FF-83FF-864EC99468AD}" sibTransId="{13040EA1-E529-4E1C-BBD3-1E96BDC14FDE}"/>
    <dgm:cxn modelId="{2C3A32B1-12B4-41A0-B21F-FA214FEF1BA5}" type="presOf" srcId="{A5EC1A62-785B-4583-A944-A5831064AF9C}" destId="{AF73E29A-D422-444F-9F11-EF15195B8140}" srcOrd="0" destOrd="0" presId="urn:microsoft.com/office/officeart/2005/8/layout/funnel1"/>
    <dgm:cxn modelId="{C54082AB-6569-4E46-93C6-E6734E258B04}" type="presOf" srcId="{CDE6E1AD-AF79-444B-890C-60A845680E30}" destId="{14D77681-D246-426E-B344-21DF33485C52}" srcOrd="0" destOrd="0" presId="urn:microsoft.com/office/officeart/2005/8/layout/funnel1"/>
    <dgm:cxn modelId="{5629276A-CA12-4E45-9081-B490F2DA02A0}" srcId="{B70B4C2C-6B14-4198-B8BF-44997D5B837D}" destId="{DC29CDBC-97AD-4771-9AD0-4C98AD978649}" srcOrd="3" destOrd="0" parTransId="{9B869925-DD03-4CE1-9DA9-E17FE29B68F8}" sibTransId="{CFDCF88E-D8E4-41CE-8CB0-85AE16621C0E}"/>
    <dgm:cxn modelId="{2967ABA3-9C0C-45B6-A851-C4BB04B29127}" type="presOf" srcId="{B70B4C2C-6B14-4198-B8BF-44997D5B837D}" destId="{4B7F82A1-5F08-4F81-8BE1-B8F06BA94160}" srcOrd="0" destOrd="0" presId="urn:microsoft.com/office/officeart/2005/8/layout/funnel1"/>
    <dgm:cxn modelId="{51C7CDEA-544A-4185-9063-A0D5AB6E8F8D}" srcId="{B70B4C2C-6B14-4198-B8BF-44997D5B837D}" destId="{043C1D92-6CCC-4950-BA2C-21D77895839E}" srcOrd="1" destOrd="0" parTransId="{0E770A13-7101-4596-B9AB-33C91213FE98}" sibTransId="{551C4CA8-ED6A-4614-85B0-0BDD1E83C57B}"/>
    <dgm:cxn modelId="{DC2E7BB0-3887-49EC-BFC6-FE2BED2CDB48}" type="presOf" srcId="{DC29CDBC-97AD-4771-9AD0-4C98AD978649}" destId="{DC34E9BE-BC7D-4169-9E3F-202B785F0F07}" srcOrd="0" destOrd="0" presId="urn:microsoft.com/office/officeart/2005/8/layout/funnel1"/>
    <dgm:cxn modelId="{4CD8F322-A016-450D-9B9E-FE2C81B2530D}" type="presParOf" srcId="{4B7F82A1-5F08-4F81-8BE1-B8F06BA94160}" destId="{05E5DAEB-26D5-4F78-8CC2-01533D239C7A}" srcOrd="0" destOrd="0" presId="urn:microsoft.com/office/officeart/2005/8/layout/funnel1"/>
    <dgm:cxn modelId="{5352158A-E835-4D64-B5D4-8AA553117737}" type="presParOf" srcId="{4B7F82A1-5F08-4F81-8BE1-B8F06BA94160}" destId="{A61ECA50-D11A-4332-89E6-9CC7E3917BA7}" srcOrd="1" destOrd="0" presId="urn:microsoft.com/office/officeart/2005/8/layout/funnel1"/>
    <dgm:cxn modelId="{2512C97F-82D1-44E3-A55B-D10726A719B5}" type="presParOf" srcId="{4B7F82A1-5F08-4F81-8BE1-B8F06BA94160}" destId="{DC34E9BE-BC7D-4169-9E3F-202B785F0F07}" srcOrd="2" destOrd="0" presId="urn:microsoft.com/office/officeart/2005/8/layout/funnel1"/>
    <dgm:cxn modelId="{975187DF-9C0E-4BBA-9EF4-E2187E470A14}" type="presParOf" srcId="{4B7F82A1-5F08-4F81-8BE1-B8F06BA94160}" destId="{14D77681-D246-426E-B344-21DF33485C52}" srcOrd="3" destOrd="0" presId="urn:microsoft.com/office/officeart/2005/8/layout/funnel1"/>
    <dgm:cxn modelId="{96FF6ACB-3340-4C73-8E69-8F41A06FDC6F}" type="presParOf" srcId="{4B7F82A1-5F08-4F81-8BE1-B8F06BA94160}" destId="{78215082-56E7-48BA-AD0C-89498CCE7051}" srcOrd="4" destOrd="0" presId="urn:microsoft.com/office/officeart/2005/8/layout/funnel1"/>
    <dgm:cxn modelId="{D24A5BC9-A6F0-4F63-9084-4D241D1D7FF8}" type="presParOf" srcId="{4B7F82A1-5F08-4F81-8BE1-B8F06BA94160}" destId="{AF73E29A-D422-444F-9F11-EF15195B8140}" srcOrd="5" destOrd="0" presId="urn:microsoft.com/office/officeart/2005/8/layout/funnel1"/>
    <dgm:cxn modelId="{19C8214C-703D-4294-8715-2D3195796979}" type="presParOf" srcId="{4B7F82A1-5F08-4F81-8BE1-B8F06BA94160}" destId="{3BEA8876-C9CB-424E-91F8-6A782CA8EA60}" srcOrd="6" destOrd="0" presId="urn:microsoft.com/office/officeart/2005/8/layout/funne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54F8932-A5CB-49E7-A546-578A006586E4}"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fr-FR"/>
        </a:p>
      </dgm:t>
    </dgm:pt>
    <dgm:pt modelId="{40C2CCB9-A425-491E-87E7-270C2CFF1866}">
      <dgm:prSet phldrT="[Texte]"/>
      <dgm:spPr/>
      <dgm:t>
        <a:bodyPr/>
        <a:lstStyle/>
        <a:p>
          <a:r>
            <a:rPr lang="fr-FR" dirty="0" smtClean="0"/>
            <a:t>Difficultés des républicains : crise du boulangisme</a:t>
          </a:r>
          <a:endParaRPr lang="fr-FR" dirty="0"/>
        </a:p>
      </dgm:t>
    </dgm:pt>
    <dgm:pt modelId="{3FEBD137-F13E-49B7-A8CB-AA8204B9F8DE}" type="parTrans" cxnId="{A0F47C78-BD41-4FE6-BF5C-5FD5196DDFB4}">
      <dgm:prSet/>
      <dgm:spPr/>
      <dgm:t>
        <a:bodyPr/>
        <a:lstStyle/>
        <a:p>
          <a:endParaRPr lang="fr-FR"/>
        </a:p>
      </dgm:t>
    </dgm:pt>
    <dgm:pt modelId="{DD4C2F35-6249-4662-BCA4-FBEC1F54506D}" type="sibTrans" cxnId="{A0F47C78-BD41-4FE6-BF5C-5FD5196DDFB4}">
      <dgm:prSet/>
      <dgm:spPr/>
      <dgm:t>
        <a:bodyPr/>
        <a:lstStyle/>
        <a:p>
          <a:endParaRPr lang="fr-FR"/>
        </a:p>
      </dgm:t>
    </dgm:pt>
    <dgm:pt modelId="{E794CCB7-9818-48EC-8A59-C68C898CBC4A}">
      <dgm:prSet phldrT="[Texte]"/>
      <dgm:spPr/>
      <dgm:t>
        <a:bodyPr/>
        <a:lstStyle/>
        <a:p>
          <a:r>
            <a:rPr lang="fr-FR" dirty="0" smtClean="0"/>
            <a:t>Exposition universelle </a:t>
          </a:r>
          <a:endParaRPr lang="fr-FR" dirty="0"/>
        </a:p>
      </dgm:t>
    </dgm:pt>
    <dgm:pt modelId="{A037D8DF-A5E1-4B4F-BFE2-783054492B27}" type="parTrans" cxnId="{F5B66A56-B6F8-4DF9-A85F-77BE05D1FBD8}">
      <dgm:prSet/>
      <dgm:spPr/>
      <dgm:t>
        <a:bodyPr/>
        <a:lstStyle/>
        <a:p>
          <a:endParaRPr lang="fr-FR"/>
        </a:p>
      </dgm:t>
    </dgm:pt>
    <dgm:pt modelId="{1817924F-7DD3-4C65-8A8F-D06320F592A4}" type="sibTrans" cxnId="{F5B66A56-B6F8-4DF9-A85F-77BE05D1FBD8}">
      <dgm:prSet/>
      <dgm:spPr/>
      <dgm:t>
        <a:bodyPr/>
        <a:lstStyle/>
        <a:p>
          <a:endParaRPr lang="fr-FR"/>
        </a:p>
      </dgm:t>
    </dgm:pt>
    <dgm:pt modelId="{02D268E9-6B23-4BD7-AA00-94F9AA6EFABD}">
      <dgm:prSet phldrT="[Texte]"/>
      <dgm:spPr/>
      <dgm:t>
        <a:bodyPr/>
        <a:lstStyle/>
        <a:p>
          <a:r>
            <a:rPr lang="fr-FR" dirty="0" smtClean="0"/>
            <a:t>Centenaire de la RF</a:t>
          </a:r>
          <a:endParaRPr lang="fr-FR" dirty="0"/>
        </a:p>
      </dgm:t>
    </dgm:pt>
    <dgm:pt modelId="{5293C84E-E0A3-4C46-AEBD-BF8E1AB61B2E}" type="parTrans" cxnId="{F0ABEA37-BF9B-4B9C-92A3-0451722F8673}">
      <dgm:prSet/>
      <dgm:spPr/>
      <dgm:t>
        <a:bodyPr/>
        <a:lstStyle/>
        <a:p>
          <a:endParaRPr lang="fr-FR"/>
        </a:p>
      </dgm:t>
    </dgm:pt>
    <dgm:pt modelId="{55F7C36C-8136-4D2A-9EA5-97321CAA9E65}" type="sibTrans" cxnId="{F0ABEA37-BF9B-4B9C-92A3-0451722F8673}">
      <dgm:prSet/>
      <dgm:spPr/>
      <dgm:t>
        <a:bodyPr/>
        <a:lstStyle/>
        <a:p>
          <a:endParaRPr lang="fr-FR"/>
        </a:p>
      </dgm:t>
    </dgm:pt>
    <dgm:pt modelId="{1AE1AFAA-4FF9-41C1-80E0-21F4275C1251}" type="pres">
      <dgm:prSet presAssocID="{C54F8932-A5CB-49E7-A546-578A006586E4}" presName="Name0" presStyleCnt="0">
        <dgm:presLayoutVars>
          <dgm:dir/>
          <dgm:resizeHandles val="exact"/>
        </dgm:presLayoutVars>
      </dgm:prSet>
      <dgm:spPr/>
      <dgm:t>
        <a:bodyPr/>
        <a:lstStyle/>
        <a:p>
          <a:endParaRPr lang="fr-FR"/>
        </a:p>
      </dgm:t>
    </dgm:pt>
    <dgm:pt modelId="{B887A852-0631-4042-9C97-DB5BB2D68064}" type="pres">
      <dgm:prSet presAssocID="{40C2CCB9-A425-491E-87E7-270C2CFF1866}" presName="composite" presStyleCnt="0"/>
      <dgm:spPr/>
    </dgm:pt>
    <dgm:pt modelId="{D9CC3C9A-C9EA-46D3-B120-D594D186B4EF}" type="pres">
      <dgm:prSet presAssocID="{40C2CCB9-A425-491E-87E7-270C2CFF1866}" presName="rect1" presStyleLbl="trAlignAcc1" presStyleIdx="0" presStyleCnt="3" custLinFactNeighborX="17636" custLinFactNeighborY="-18490">
        <dgm:presLayoutVars>
          <dgm:bulletEnabled val="1"/>
        </dgm:presLayoutVars>
      </dgm:prSet>
      <dgm:spPr/>
      <dgm:t>
        <a:bodyPr/>
        <a:lstStyle/>
        <a:p>
          <a:endParaRPr lang="fr-FR"/>
        </a:p>
      </dgm:t>
    </dgm:pt>
    <dgm:pt modelId="{A204212E-F6B3-46B7-8694-8A0BB684DD03}" type="pres">
      <dgm:prSet presAssocID="{40C2CCB9-A425-491E-87E7-270C2CFF1866}" presName="rect2" presStyleLbl="fgImgPlace1" presStyleIdx="0" presStyleCnt="3"/>
      <dgm:spPr/>
    </dgm:pt>
    <dgm:pt modelId="{4E7DBCC0-E36E-4768-A893-6E4329DF724C}" type="pres">
      <dgm:prSet presAssocID="{DD4C2F35-6249-4662-BCA4-FBEC1F54506D}" presName="sibTrans" presStyleCnt="0"/>
      <dgm:spPr/>
    </dgm:pt>
    <dgm:pt modelId="{E0260C66-5C7D-4C9E-BE80-9E3B78D2DB11}" type="pres">
      <dgm:prSet presAssocID="{02D268E9-6B23-4BD7-AA00-94F9AA6EFABD}" presName="composite" presStyleCnt="0"/>
      <dgm:spPr/>
    </dgm:pt>
    <dgm:pt modelId="{F20EB6B4-3F0D-4C93-958F-19117C90C393}" type="pres">
      <dgm:prSet presAssocID="{02D268E9-6B23-4BD7-AA00-94F9AA6EFABD}" presName="rect1" presStyleLbl="trAlignAcc1" presStyleIdx="1" presStyleCnt="3" custLinFactNeighborX="17074" custLinFactNeighborY="-6770">
        <dgm:presLayoutVars>
          <dgm:bulletEnabled val="1"/>
        </dgm:presLayoutVars>
      </dgm:prSet>
      <dgm:spPr/>
      <dgm:t>
        <a:bodyPr/>
        <a:lstStyle/>
        <a:p>
          <a:endParaRPr lang="fr-FR"/>
        </a:p>
      </dgm:t>
    </dgm:pt>
    <dgm:pt modelId="{4591F43D-5F0E-4368-9486-B5FBE2116046}" type="pres">
      <dgm:prSet presAssocID="{02D268E9-6B23-4BD7-AA00-94F9AA6EFABD}" presName="rect2" presStyleLbl="fgImgPlace1" presStyleIdx="1" presStyleCnt="3"/>
      <dgm:spPr/>
    </dgm:pt>
    <dgm:pt modelId="{C9FB6C69-203E-4D09-96E3-3CDDE49D7ECC}" type="pres">
      <dgm:prSet presAssocID="{55F7C36C-8136-4D2A-9EA5-97321CAA9E65}" presName="sibTrans" presStyleCnt="0"/>
      <dgm:spPr/>
    </dgm:pt>
    <dgm:pt modelId="{7F72DAC5-F5F2-41BB-BEA1-89BFB7A0FC53}" type="pres">
      <dgm:prSet presAssocID="{E794CCB7-9818-48EC-8A59-C68C898CBC4A}" presName="composite" presStyleCnt="0"/>
      <dgm:spPr/>
    </dgm:pt>
    <dgm:pt modelId="{01F45705-7733-4F7A-9EAC-6ED6272B39AA}" type="pres">
      <dgm:prSet presAssocID="{E794CCB7-9818-48EC-8A59-C68C898CBC4A}" presName="rect1" presStyleLbl="trAlignAcc1" presStyleIdx="2" presStyleCnt="3" custLinFactNeighborX="17074" custLinFactNeighborY="-16008">
        <dgm:presLayoutVars>
          <dgm:bulletEnabled val="1"/>
        </dgm:presLayoutVars>
      </dgm:prSet>
      <dgm:spPr/>
      <dgm:t>
        <a:bodyPr/>
        <a:lstStyle/>
        <a:p>
          <a:endParaRPr lang="fr-FR"/>
        </a:p>
      </dgm:t>
    </dgm:pt>
    <dgm:pt modelId="{DC813993-E639-4A66-9AC7-9A3025A67740}" type="pres">
      <dgm:prSet presAssocID="{E794CCB7-9818-48EC-8A59-C68C898CBC4A}" presName="rect2" presStyleLbl="fgImgPlace1" presStyleIdx="2" presStyleCnt="3"/>
      <dgm:spPr/>
    </dgm:pt>
  </dgm:ptLst>
  <dgm:cxnLst>
    <dgm:cxn modelId="{BCD85D8A-80E4-4F9E-BEB3-16D04817B5C7}" type="presOf" srcId="{E794CCB7-9818-48EC-8A59-C68C898CBC4A}" destId="{01F45705-7733-4F7A-9EAC-6ED6272B39AA}" srcOrd="0" destOrd="0" presId="urn:microsoft.com/office/officeart/2008/layout/PictureStrips"/>
    <dgm:cxn modelId="{F5B66A56-B6F8-4DF9-A85F-77BE05D1FBD8}" srcId="{C54F8932-A5CB-49E7-A546-578A006586E4}" destId="{E794CCB7-9818-48EC-8A59-C68C898CBC4A}" srcOrd="2" destOrd="0" parTransId="{A037D8DF-A5E1-4B4F-BFE2-783054492B27}" sibTransId="{1817924F-7DD3-4C65-8A8F-D06320F592A4}"/>
    <dgm:cxn modelId="{02562F36-E0D9-4D9A-9613-569DFF66371D}" type="presOf" srcId="{02D268E9-6B23-4BD7-AA00-94F9AA6EFABD}" destId="{F20EB6B4-3F0D-4C93-958F-19117C90C393}" srcOrd="0" destOrd="0" presId="urn:microsoft.com/office/officeart/2008/layout/PictureStrips"/>
    <dgm:cxn modelId="{B8F8C63D-ADB0-4253-A836-224F7F530A3D}" type="presOf" srcId="{C54F8932-A5CB-49E7-A546-578A006586E4}" destId="{1AE1AFAA-4FF9-41C1-80E0-21F4275C1251}" srcOrd="0" destOrd="0" presId="urn:microsoft.com/office/officeart/2008/layout/PictureStrips"/>
    <dgm:cxn modelId="{F0ABEA37-BF9B-4B9C-92A3-0451722F8673}" srcId="{C54F8932-A5CB-49E7-A546-578A006586E4}" destId="{02D268E9-6B23-4BD7-AA00-94F9AA6EFABD}" srcOrd="1" destOrd="0" parTransId="{5293C84E-E0A3-4C46-AEBD-BF8E1AB61B2E}" sibTransId="{55F7C36C-8136-4D2A-9EA5-97321CAA9E65}"/>
    <dgm:cxn modelId="{E7694633-1DD1-4C89-B28A-A29F3FB5632F}" type="presOf" srcId="{40C2CCB9-A425-491E-87E7-270C2CFF1866}" destId="{D9CC3C9A-C9EA-46D3-B120-D594D186B4EF}" srcOrd="0" destOrd="0" presId="urn:microsoft.com/office/officeart/2008/layout/PictureStrips"/>
    <dgm:cxn modelId="{A0F47C78-BD41-4FE6-BF5C-5FD5196DDFB4}" srcId="{C54F8932-A5CB-49E7-A546-578A006586E4}" destId="{40C2CCB9-A425-491E-87E7-270C2CFF1866}" srcOrd="0" destOrd="0" parTransId="{3FEBD137-F13E-49B7-A8CB-AA8204B9F8DE}" sibTransId="{DD4C2F35-6249-4662-BCA4-FBEC1F54506D}"/>
    <dgm:cxn modelId="{DAE2F273-7CED-407F-AC1F-891C2390D524}" type="presParOf" srcId="{1AE1AFAA-4FF9-41C1-80E0-21F4275C1251}" destId="{B887A852-0631-4042-9C97-DB5BB2D68064}" srcOrd="0" destOrd="0" presId="urn:microsoft.com/office/officeart/2008/layout/PictureStrips"/>
    <dgm:cxn modelId="{ED5CEC20-F259-4228-9D6D-58900B692B4A}" type="presParOf" srcId="{B887A852-0631-4042-9C97-DB5BB2D68064}" destId="{D9CC3C9A-C9EA-46D3-B120-D594D186B4EF}" srcOrd="0" destOrd="0" presId="urn:microsoft.com/office/officeart/2008/layout/PictureStrips"/>
    <dgm:cxn modelId="{F124947B-C920-48AA-BBFF-020FD52D9B91}" type="presParOf" srcId="{B887A852-0631-4042-9C97-DB5BB2D68064}" destId="{A204212E-F6B3-46B7-8694-8A0BB684DD03}" srcOrd="1" destOrd="0" presId="urn:microsoft.com/office/officeart/2008/layout/PictureStrips"/>
    <dgm:cxn modelId="{4B49F4C4-8A45-4FC2-8DCB-3241E5829AC8}" type="presParOf" srcId="{1AE1AFAA-4FF9-41C1-80E0-21F4275C1251}" destId="{4E7DBCC0-E36E-4768-A893-6E4329DF724C}" srcOrd="1" destOrd="0" presId="urn:microsoft.com/office/officeart/2008/layout/PictureStrips"/>
    <dgm:cxn modelId="{32593DB4-3C60-4C71-BE45-F471775277A0}" type="presParOf" srcId="{1AE1AFAA-4FF9-41C1-80E0-21F4275C1251}" destId="{E0260C66-5C7D-4C9E-BE80-9E3B78D2DB11}" srcOrd="2" destOrd="0" presId="urn:microsoft.com/office/officeart/2008/layout/PictureStrips"/>
    <dgm:cxn modelId="{1402E95F-6474-4A3F-A33A-9FE2C196C773}" type="presParOf" srcId="{E0260C66-5C7D-4C9E-BE80-9E3B78D2DB11}" destId="{F20EB6B4-3F0D-4C93-958F-19117C90C393}" srcOrd="0" destOrd="0" presId="urn:microsoft.com/office/officeart/2008/layout/PictureStrips"/>
    <dgm:cxn modelId="{01B76EE1-2539-4DC8-9124-D3126D56020F}" type="presParOf" srcId="{E0260C66-5C7D-4C9E-BE80-9E3B78D2DB11}" destId="{4591F43D-5F0E-4368-9486-B5FBE2116046}" srcOrd="1" destOrd="0" presId="urn:microsoft.com/office/officeart/2008/layout/PictureStrips"/>
    <dgm:cxn modelId="{9762BCC5-B8A2-4D09-9934-DF57F0AFE724}" type="presParOf" srcId="{1AE1AFAA-4FF9-41C1-80E0-21F4275C1251}" destId="{C9FB6C69-203E-4D09-96E3-3CDDE49D7ECC}" srcOrd="3" destOrd="0" presId="urn:microsoft.com/office/officeart/2008/layout/PictureStrips"/>
    <dgm:cxn modelId="{C8A6E303-1DF7-48E8-B4AC-08177A6AB5AE}" type="presParOf" srcId="{1AE1AFAA-4FF9-41C1-80E0-21F4275C1251}" destId="{7F72DAC5-F5F2-41BB-BEA1-89BFB7A0FC53}" srcOrd="4" destOrd="0" presId="urn:microsoft.com/office/officeart/2008/layout/PictureStrips"/>
    <dgm:cxn modelId="{0DD1C2F2-6794-491C-BF1A-73E7DF53DFC6}" type="presParOf" srcId="{7F72DAC5-F5F2-41BB-BEA1-89BFB7A0FC53}" destId="{01F45705-7733-4F7A-9EAC-6ED6272B39AA}" srcOrd="0" destOrd="0" presId="urn:microsoft.com/office/officeart/2008/layout/PictureStrips"/>
    <dgm:cxn modelId="{69975CCC-82D2-4E90-86BB-C28A9ABB10F9}" type="presParOf" srcId="{7F72DAC5-F5F2-41BB-BEA1-89BFB7A0FC53}" destId="{DC813993-E639-4A66-9AC7-9A3025A67740}" srcOrd="1" destOrd="0" presId="urn:microsoft.com/office/officeart/2008/layout/PictureStrip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D9EEEC-49D0-4FAA-B393-89CAFF12F314}" type="doc">
      <dgm:prSet loTypeId="urn:microsoft.com/office/officeart/2005/8/layout/hProcess7#1" loCatId="list" qsTypeId="urn:microsoft.com/office/officeart/2005/8/quickstyle/simple1" qsCatId="simple" csTypeId="urn:microsoft.com/office/officeart/2005/8/colors/accent1_2" csCatId="accent1" phldr="1"/>
      <dgm:spPr/>
      <dgm:t>
        <a:bodyPr/>
        <a:lstStyle/>
        <a:p>
          <a:endParaRPr lang="fr-FR"/>
        </a:p>
      </dgm:t>
    </dgm:pt>
    <dgm:pt modelId="{1581C561-AA46-4C8C-A8A3-2DEA4912E7B1}">
      <dgm:prSet phldrT="[Texte]"/>
      <dgm:spPr/>
      <dgm:t>
        <a:bodyPr/>
        <a:lstStyle/>
        <a:p>
          <a:r>
            <a:rPr lang="fr-FR" dirty="0" smtClean="0"/>
            <a:t>En classe de 5</a:t>
          </a:r>
          <a:r>
            <a:rPr lang="fr-FR" baseline="30000" dirty="0" smtClean="0"/>
            <a:t>e</a:t>
          </a:r>
          <a:r>
            <a:rPr lang="fr-FR" dirty="0" smtClean="0"/>
            <a:t> </a:t>
          </a:r>
          <a:endParaRPr lang="fr-FR" dirty="0"/>
        </a:p>
      </dgm:t>
    </dgm:pt>
    <dgm:pt modelId="{21A85C8C-6D5D-4871-BE2F-2F2949645FC8}" type="parTrans" cxnId="{F440763F-659B-4088-90BB-A1C00C62DE65}">
      <dgm:prSet/>
      <dgm:spPr/>
      <dgm:t>
        <a:bodyPr/>
        <a:lstStyle/>
        <a:p>
          <a:endParaRPr lang="fr-FR"/>
        </a:p>
      </dgm:t>
    </dgm:pt>
    <dgm:pt modelId="{4CF3B400-ADE3-480C-B7DD-3A14CAE15498}" type="sibTrans" cxnId="{F440763F-659B-4088-90BB-A1C00C62DE65}">
      <dgm:prSet/>
      <dgm:spPr/>
      <dgm:t>
        <a:bodyPr/>
        <a:lstStyle/>
        <a:p>
          <a:endParaRPr lang="fr-FR"/>
        </a:p>
      </dgm:t>
    </dgm:pt>
    <dgm:pt modelId="{9F5D1ED1-1783-4E65-BEAC-621FA870052F}">
      <dgm:prSet phldrT="[Texte]"/>
      <dgm:spPr/>
      <dgm:t>
        <a:bodyPr/>
        <a:lstStyle/>
        <a:p>
          <a:r>
            <a:rPr lang="fr-FR" dirty="0" smtClean="0">
              <a:solidFill>
                <a:schemeClr val="bg1"/>
              </a:solidFill>
            </a:rPr>
            <a:t>Affirmation de l’Etat monarchique dans le royaume des Capétiens et des Valois :ex la guerre de cent ans : naissance du sentiment national</a:t>
          </a:r>
          <a:endParaRPr lang="fr-FR" dirty="0">
            <a:solidFill>
              <a:schemeClr val="bg1"/>
            </a:solidFill>
          </a:endParaRPr>
        </a:p>
      </dgm:t>
    </dgm:pt>
    <dgm:pt modelId="{D0A98B2F-B172-471B-9469-3CC29E2E57FB}" type="parTrans" cxnId="{CF618026-8DBA-405B-B73E-6C5CC8EC2ED6}">
      <dgm:prSet/>
      <dgm:spPr/>
      <dgm:t>
        <a:bodyPr/>
        <a:lstStyle/>
        <a:p>
          <a:endParaRPr lang="fr-FR"/>
        </a:p>
      </dgm:t>
    </dgm:pt>
    <dgm:pt modelId="{83B38E17-05D5-4452-9EF4-44676D630F1F}" type="sibTrans" cxnId="{CF618026-8DBA-405B-B73E-6C5CC8EC2ED6}">
      <dgm:prSet/>
      <dgm:spPr/>
      <dgm:t>
        <a:bodyPr/>
        <a:lstStyle/>
        <a:p>
          <a:endParaRPr lang="fr-FR"/>
        </a:p>
      </dgm:t>
    </dgm:pt>
    <dgm:pt modelId="{91811739-D7BE-466A-8B33-5824426EC572}">
      <dgm:prSet phldrT="[Texte]"/>
      <dgm:spPr/>
      <dgm:t>
        <a:bodyPr/>
        <a:lstStyle/>
        <a:p>
          <a:r>
            <a:rPr lang="fr-FR" dirty="0" smtClean="0"/>
            <a:t>En classe de 4</a:t>
          </a:r>
          <a:r>
            <a:rPr lang="fr-FR" baseline="30000" dirty="0" smtClean="0"/>
            <a:t>e</a:t>
          </a:r>
          <a:r>
            <a:rPr lang="fr-FR" dirty="0" smtClean="0"/>
            <a:t> </a:t>
          </a:r>
          <a:endParaRPr lang="fr-FR" dirty="0"/>
        </a:p>
      </dgm:t>
    </dgm:pt>
    <dgm:pt modelId="{9C0552E2-D0AE-4513-8117-439097A357F1}" type="parTrans" cxnId="{B9785FDA-54FB-442F-AEBA-7D5D3DBAF269}">
      <dgm:prSet/>
      <dgm:spPr/>
      <dgm:t>
        <a:bodyPr/>
        <a:lstStyle/>
        <a:p>
          <a:endParaRPr lang="fr-FR"/>
        </a:p>
      </dgm:t>
    </dgm:pt>
    <dgm:pt modelId="{052C6858-E06C-4515-8718-F6FAE25AE173}" type="sibTrans" cxnId="{B9785FDA-54FB-442F-AEBA-7D5D3DBAF269}">
      <dgm:prSet/>
      <dgm:spPr/>
      <dgm:t>
        <a:bodyPr/>
        <a:lstStyle/>
        <a:p>
          <a:endParaRPr lang="fr-FR"/>
        </a:p>
      </dgm:t>
    </dgm:pt>
    <dgm:pt modelId="{6BF8860E-2339-4361-B9B1-C9BBD84B03BA}">
      <dgm:prSet phldrT="[Texte]"/>
      <dgm:spPr/>
      <dgm:t>
        <a:bodyPr/>
        <a:lstStyle/>
        <a:p>
          <a:r>
            <a:rPr lang="fr-FR" dirty="0" smtClean="0"/>
            <a:t>La Révolution française et l’empire : centrage sur la souveraineté nationale .</a:t>
          </a:r>
        </a:p>
        <a:p>
          <a:r>
            <a:rPr lang="fr-FR" dirty="0" smtClean="0"/>
            <a:t>Société, culture et politique dans la France du XIX siècle : «  enjeu est de réaliser l’unité nationale autour de la république »</a:t>
          </a:r>
          <a:endParaRPr lang="fr-FR" dirty="0"/>
        </a:p>
      </dgm:t>
    </dgm:pt>
    <dgm:pt modelId="{AA06C8AA-BD4B-48A6-9B9A-044980F53543}" type="parTrans" cxnId="{75E43958-EE4F-492F-B1C8-1BE8AF16B4E1}">
      <dgm:prSet/>
      <dgm:spPr/>
      <dgm:t>
        <a:bodyPr/>
        <a:lstStyle/>
        <a:p>
          <a:endParaRPr lang="fr-FR"/>
        </a:p>
      </dgm:t>
    </dgm:pt>
    <dgm:pt modelId="{B6FF2C81-FE98-4F30-9E1F-434387190907}" type="sibTrans" cxnId="{75E43958-EE4F-492F-B1C8-1BE8AF16B4E1}">
      <dgm:prSet/>
      <dgm:spPr/>
      <dgm:t>
        <a:bodyPr/>
        <a:lstStyle/>
        <a:p>
          <a:endParaRPr lang="fr-FR"/>
        </a:p>
      </dgm:t>
    </dgm:pt>
    <dgm:pt modelId="{D1650C0D-4F21-42E2-9A95-673942A6E579}">
      <dgm:prSet phldrT="[Texte]">
        <dgm:style>
          <a:lnRef idx="0">
            <a:schemeClr val="accent6"/>
          </a:lnRef>
          <a:fillRef idx="3">
            <a:schemeClr val="accent6"/>
          </a:fillRef>
          <a:effectRef idx="3">
            <a:schemeClr val="accent6"/>
          </a:effectRef>
          <a:fontRef idx="minor">
            <a:schemeClr val="lt1"/>
          </a:fontRef>
        </dgm:style>
      </dgm:prSet>
      <dgm:spPr/>
      <dgm:t>
        <a:bodyPr/>
        <a:lstStyle/>
        <a:p>
          <a:r>
            <a:rPr lang="fr-FR" dirty="0" smtClean="0"/>
            <a:t>En classe de 3</a:t>
          </a:r>
          <a:r>
            <a:rPr lang="fr-FR" baseline="30000" dirty="0" smtClean="0"/>
            <a:t>e</a:t>
          </a:r>
          <a:r>
            <a:rPr lang="fr-FR" dirty="0" smtClean="0"/>
            <a:t> </a:t>
          </a:r>
          <a:endParaRPr lang="fr-FR" dirty="0"/>
        </a:p>
      </dgm:t>
    </dgm:pt>
    <dgm:pt modelId="{C46B34A4-F6CE-4C4E-8094-1FEEAB4307C5}" type="parTrans" cxnId="{8340FCF8-2DB7-4F33-BE86-485F3E3893F0}">
      <dgm:prSet/>
      <dgm:spPr/>
      <dgm:t>
        <a:bodyPr/>
        <a:lstStyle/>
        <a:p>
          <a:endParaRPr lang="fr-FR"/>
        </a:p>
      </dgm:t>
    </dgm:pt>
    <dgm:pt modelId="{2CD65ACF-8CC5-491F-88B6-56B9661D76E3}" type="sibTrans" cxnId="{8340FCF8-2DB7-4F33-BE86-485F3E3893F0}">
      <dgm:prSet/>
      <dgm:spPr/>
      <dgm:t>
        <a:bodyPr/>
        <a:lstStyle/>
        <a:p>
          <a:endParaRPr lang="fr-FR"/>
        </a:p>
      </dgm:t>
    </dgm:pt>
    <dgm:pt modelId="{9387A45A-36AB-438B-8163-2594306F8698}">
      <dgm:prSet phldrT="[Texte]"/>
      <dgm:spPr/>
      <dgm:t>
        <a:bodyPr/>
        <a:lstStyle/>
        <a:p>
          <a:r>
            <a:rPr lang="fr-FR" dirty="0" smtClean="0"/>
            <a:t>Français et françaises dans une république repensée: idée d’Etat- nation</a:t>
          </a:r>
        </a:p>
        <a:p>
          <a:r>
            <a:rPr lang="fr-FR" dirty="0" smtClean="0"/>
            <a:t>EMC: principes, valeurs et symboles de la République</a:t>
          </a:r>
          <a:endParaRPr lang="fr-FR" dirty="0"/>
        </a:p>
      </dgm:t>
    </dgm:pt>
    <dgm:pt modelId="{ABE20CD2-E9D1-4AE8-ADA4-FE666FE3F48C}" type="parTrans" cxnId="{6CB875EB-08FF-4150-963F-E5221844EBC4}">
      <dgm:prSet/>
      <dgm:spPr/>
      <dgm:t>
        <a:bodyPr/>
        <a:lstStyle/>
        <a:p>
          <a:endParaRPr lang="fr-FR"/>
        </a:p>
      </dgm:t>
    </dgm:pt>
    <dgm:pt modelId="{B29EE233-9430-448C-AAEF-6BDA5D0EFC5E}" type="sibTrans" cxnId="{6CB875EB-08FF-4150-963F-E5221844EBC4}">
      <dgm:prSet/>
      <dgm:spPr/>
      <dgm:t>
        <a:bodyPr/>
        <a:lstStyle/>
        <a:p>
          <a:endParaRPr lang="fr-FR"/>
        </a:p>
      </dgm:t>
    </dgm:pt>
    <dgm:pt modelId="{D5713842-67A3-4823-854E-99B7FFC6279A}" type="pres">
      <dgm:prSet presAssocID="{32D9EEEC-49D0-4FAA-B393-89CAFF12F314}" presName="Name0" presStyleCnt="0">
        <dgm:presLayoutVars>
          <dgm:dir/>
          <dgm:animLvl val="lvl"/>
          <dgm:resizeHandles val="exact"/>
        </dgm:presLayoutVars>
      </dgm:prSet>
      <dgm:spPr/>
      <dgm:t>
        <a:bodyPr/>
        <a:lstStyle/>
        <a:p>
          <a:endParaRPr lang="fr-FR"/>
        </a:p>
      </dgm:t>
    </dgm:pt>
    <dgm:pt modelId="{499CFAE1-E9AC-4CD5-BDF9-39BCBB9C491A}" type="pres">
      <dgm:prSet presAssocID="{1581C561-AA46-4C8C-A8A3-2DEA4912E7B1}" presName="compositeNode" presStyleCnt="0">
        <dgm:presLayoutVars>
          <dgm:bulletEnabled val="1"/>
        </dgm:presLayoutVars>
      </dgm:prSet>
      <dgm:spPr/>
    </dgm:pt>
    <dgm:pt modelId="{06C81641-0735-4E74-A43C-3D5A21DA0AD4}" type="pres">
      <dgm:prSet presAssocID="{1581C561-AA46-4C8C-A8A3-2DEA4912E7B1}" presName="bgRect" presStyleLbl="node1" presStyleIdx="0" presStyleCnt="3"/>
      <dgm:spPr/>
      <dgm:t>
        <a:bodyPr/>
        <a:lstStyle/>
        <a:p>
          <a:endParaRPr lang="fr-FR"/>
        </a:p>
      </dgm:t>
    </dgm:pt>
    <dgm:pt modelId="{ACD78286-8069-4A73-8CE0-7B74E85B4C0B}" type="pres">
      <dgm:prSet presAssocID="{1581C561-AA46-4C8C-A8A3-2DEA4912E7B1}" presName="parentNode" presStyleLbl="node1" presStyleIdx="0" presStyleCnt="3">
        <dgm:presLayoutVars>
          <dgm:chMax val="0"/>
          <dgm:bulletEnabled val="1"/>
        </dgm:presLayoutVars>
      </dgm:prSet>
      <dgm:spPr/>
      <dgm:t>
        <a:bodyPr/>
        <a:lstStyle/>
        <a:p>
          <a:endParaRPr lang="fr-FR"/>
        </a:p>
      </dgm:t>
    </dgm:pt>
    <dgm:pt modelId="{81072F88-79D6-4A0F-9F98-A37D9D392B7F}" type="pres">
      <dgm:prSet presAssocID="{1581C561-AA46-4C8C-A8A3-2DEA4912E7B1}" presName="childNode" presStyleLbl="node1" presStyleIdx="0" presStyleCnt="3">
        <dgm:presLayoutVars>
          <dgm:bulletEnabled val="1"/>
        </dgm:presLayoutVars>
      </dgm:prSet>
      <dgm:spPr/>
      <dgm:t>
        <a:bodyPr/>
        <a:lstStyle/>
        <a:p>
          <a:endParaRPr lang="fr-FR"/>
        </a:p>
      </dgm:t>
    </dgm:pt>
    <dgm:pt modelId="{9003AA11-0D19-4C35-8F06-E855FE4F64A0}" type="pres">
      <dgm:prSet presAssocID="{4CF3B400-ADE3-480C-B7DD-3A14CAE15498}" presName="hSp" presStyleCnt="0"/>
      <dgm:spPr/>
    </dgm:pt>
    <dgm:pt modelId="{ACB58747-3177-49BC-B244-6FCD4BC9E8E8}" type="pres">
      <dgm:prSet presAssocID="{4CF3B400-ADE3-480C-B7DD-3A14CAE15498}" presName="vProcSp" presStyleCnt="0"/>
      <dgm:spPr/>
    </dgm:pt>
    <dgm:pt modelId="{84836428-B4C8-4D21-9516-C5EF83A8E54D}" type="pres">
      <dgm:prSet presAssocID="{4CF3B400-ADE3-480C-B7DD-3A14CAE15498}" presName="vSp1" presStyleCnt="0"/>
      <dgm:spPr/>
    </dgm:pt>
    <dgm:pt modelId="{4C0626B7-A820-46E6-9CEC-0A1CD3080263}" type="pres">
      <dgm:prSet presAssocID="{4CF3B400-ADE3-480C-B7DD-3A14CAE15498}" presName="simulatedConn" presStyleLbl="solidFgAcc1" presStyleIdx="0" presStyleCnt="2"/>
      <dgm:spPr/>
    </dgm:pt>
    <dgm:pt modelId="{D4AD699B-8B82-4CD5-8413-5E2C9F0A927B}" type="pres">
      <dgm:prSet presAssocID="{4CF3B400-ADE3-480C-B7DD-3A14CAE15498}" presName="vSp2" presStyleCnt="0"/>
      <dgm:spPr/>
    </dgm:pt>
    <dgm:pt modelId="{5D686408-B3C3-4F5B-999A-6FA116009D86}" type="pres">
      <dgm:prSet presAssocID="{4CF3B400-ADE3-480C-B7DD-3A14CAE15498}" presName="sibTrans" presStyleCnt="0"/>
      <dgm:spPr/>
    </dgm:pt>
    <dgm:pt modelId="{4568838A-A180-464E-81E2-AB0BCB89ACA3}" type="pres">
      <dgm:prSet presAssocID="{91811739-D7BE-466A-8B33-5824426EC572}" presName="compositeNode" presStyleCnt="0">
        <dgm:presLayoutVars>
          <dgm:bulletEnabled val="1"/>
        </dgm:presLayoutVars>
      </dgm:prSet>
      <dgm:spPr/>
    </dgm:pt>
    <dgm:pt modelId="{53A04EB6-C487-4652-AF5E-CAF9A01ED488}" type="pres">
      <dgm:prSet presAssocID="{91811739-D7BE-466A-8B33-5824426EC572}" presName="bgRect" presStyleLbl="node1" presStyleIdx="1" presStyleCnt="3"/>
      <dgm:spPr/>
      <dgm:t>
        <a:bodyPr/>
        <a:lstStyle/>
        <a:p>
          <a:endParaRPr lang="fr-FR"/>
        </a:p>
      </dgm:t>
    </dgm:pt>
    <dgm:pt modelId="{03644F8E-DACE-4024-806D-224CCE910DFA}" type="pres">
      <dgm:prSet presAssocID="{91811739-D7BE-466A-8B33-5824426EC572}" presName="parentNode" presStyleLbl="node1" presStyleIdx="1" presStyleCnt="3">
        <dgm:presLayoutVars>
          <dgm:chMax val="0"/>
          <dgm:bulletEnabled val="1"/>
        </dgm:presLayoutVars>
      </dgm:prSet>
      <dgm:spPr/>
      <dgm:t>
        <a:bodyPr/>
        <a:lstStyle/>
        <a:p>
          <a:endParaRPr lang="fr-FR"/>
        </a:p>
      </dgm:t>
    </dgm:pt>
    <dgm:pt modelId="{0604C229-62CD-4E47-8676-22189A3B9E79}" type="pres">
      <dgm:prSet presAssocID="{91811739-D7BE-466A-8B33-5824426EC572}" presName="childNode" presStyleLbl="node1" presStyleIdx="1" presStyleCnt="3">
        <dgm:presLayoutVars>
          <dgm:bulletEnabled val="1"/>
        </dgm:presLayoutVars>
      </dgm:prSet>
      <dgm:spPr/>
      <dgm:t>
        <a:bodyPr/>
        <a:lstStyle/>
        <a:p>
          <a:endParaRPr lang="fr-FR"/>
        </a:p>
      </dgm:t>
    </dgm:pt>
    <dgm:pt modelId="{293A239B-5B7F-4A5C-AB80-93E43DCDED25}" type="pres">
      <dgm:prSet presAssocID="{052C6858-E06C-4515-8718-F6FAE25AE173}" presName="hSp" presStyleCnt="0"/>
      <dgm:spPr/>
    </dgm:pt>
    <dgm:pt modelId="{328C54A6-E6D6-459F-9763-6D17383A23ED}" type="pres">
      <dgm:prSet presAssocID="{052C6858-E06C-4515-8718-F6FAE25AE173}" presName="vProcSp" presStyleCnt="0"/>
      <dgm:spPr/>
    </dgm:pt>
    <dgm:pt modelId="{86CB1187-5EDC-4901-BD99-E63814466D40}" type="pres">
      <dgm:prSet presAssocID="{052C6858-E06C-4515-8718-F6FAE25AE173}" presName="vSp1" presStyleCnt="0"/>
      <dgm:spPr/>
    </dgm:pt>
    <dgm:pt modelId="{EC729C61-1AD6-432B-8915-89138A12C2C8}" type="pres">
      <dgm:prSet presAssocID="{052C6858-E06C-4515-8718-F6FAE25AE173}" presName="simulatedConn" presStyleLbl="solidFgAcc1" presStyleIdx="1" presStyleCnt="2"/>
      <dgm:spPr/>
    </dgm:pt>
    <dgm:pt modelId="{C6D4660E-F57D-4174-97D7-8E08C072BB5F}" type="pres">
      <dgm:prSet presAssocID="{052C6858-E06C-4515-8718-F6FAE25AE173}" presName="vSp2" presStyleCnt="0"/>
      <dgm:spPr/>
    </dgm:pt>
    <dgm:pt modelId="{8467A840-2E07-4680-8DD5-262AC9230DA5}" type="pres">
      <dgm:prSet presAssocID="{052C6858-E06C-4515-8718-F6FAE25AE173}" presName="sibTrans" presStyleCnt="0"/>
      <dgm:spPr/>
    </dgm:pt>
    <dgm:pt modelId="{245555AF-47B5-4485-ABA9-9AA5B2D2DA98}" type="pres">
      <dgm:prSet presAssocID="{D1650C0D-4F21-42E2-9A95-673942A6E579}" presName="compositeNode" presStyleCnt="0">
        <dgm:presLayoutVars>
          <dgm:bulletEnabled val="1"/>
        </dgm:presLayoutVars>
      </dgm:prSet>
      <dgm:spPr/>
    </dgm:pt>
    <dgm:pt modelId="{728F99E5-2F56-4D48-B6A5-742928FBCE5E}" type="pres">
      <dgm:prSet presAssocID="{D1650C0D-4F21-42E2-9A95-673942A6E579}" presName="bgRect" presStyleLbl="node1" presStyleIdx="2" presStyleCnt="3" custLinFactNeighborX="-1436" custLinFactNeighborY="-1174"/>
      <dgm:spPr/>
      <dgm:t>
        <a:bodyPr/>
        <a:lstStyle/>
        <a:p>
          <a:endParaRPr lang="fr-FR"/>
        </a:p>
      </dgm:t>
    </dgm:pt>
    <dgm:pt modelId="{D8B22DCA-1A8F-433D-8C4B-046E05534CBA}" type="pres">
      <dgm:prSet presAssocID="{D1650C0D-4F21-42E2-9A95-673942A6E579}" presName="parentNode" presStyleLbl="node1" presStyleIdx="2" presStyleCnt="3">
        <dgm:presLayoutVars>
          <dgm:chMax val="0"/>
          <dgm:bulletEnabled val="1"/>
        </dgm:presLayoutVars>
      </dgm:prSet>
      <dgm:spPr/>
      <dgm:t>
        <a:bodyPr/>
        <a:lstStyle/>
        <a:p>
          <a:endParaRPr lang="fr-FR"/>
        </a:p>
      </dgm:t>
    </dgm:pt>
    <dgm:pt modelId="{6BEA2F65-CDD4-43A7-8159-5C184137BD70}" type="pres">
      <dgm:prSet presAssocID="{D1650C0D-4F21-42E2-9A95-673942A6E579}" presName="childNode" presStyleLbl="node1" presStyleIdx="2" presStyleCnt="3">
        <dgm:presLayoutVars>
          <dgm:bulletEnabled val="1"/>
        </dgm:presLayoutVars>
      </dgm:prSet>
      <dgm:spPr/>
      <dgm:t>
        <a:bodyPr/>
        <a:lstStyle/>
        <a:p>
          <a:endParaRPr lang="fr-FR"/>
        </a:p>
      </dgm:t>
    </dgm:pt>
  </dgm:ptLst>
  <dgm:cxnLst>
    <dgm:cxn modelId="{F462C3D5-734B-4644-A516-A923934D93E0}" type="presOf" srcId="{D1650C0D-4F21-42E2-9A95-673942A6E579}" destId="{D8B22DCA-1A8F-433D-8C4B-046E05534CBA}" srcOrd="1" destOrd="0" presId="urn:microsoft.com/office/officeart/2005/8/layout/hProcess7#1"/>
    <dgm:cxn modelId="{6CB875EB-08FF-4150-963F-E5221844EBC4}" srcId="{D1650C0D-4F21-42E2-9A95-673942A6E579}" destId="{9387A45A-36AB-438B-8163-2594306F8698}" srcOrd="0" destOrd="0" parTransId="{ABE20CD2-E9D1-4AE8-ADA4-FE666FE3F48C}" sibTransId="{B29EE233-9430-448C-AAEF-6BDA5D0EFC5E}"/>
    <dgm:cxn modelId="{95ABB522-1BE0-4A5F-BB4B-DA8E9C8130A3}" type="presOf" srcId="{6BF8860E-2339-4361-B9B1-C9BBD84B03BA}" destId="{0604C229-62CD-4E47-8676-22189A3B9E79}" srcOrd="0" destOrd="0" presId="urn:microsoft.com/office/officeart/2005/8/layout/hProcess7#1"/>
    <dgm:cxn modelId="{7F3DA37F-58B5-4E17-AE49-277FC27C3D58}" type="presOf" srcId="{D1650C0D-4F21-42E2-9A95-673942A6E579}" destId="{728F99E5-2F56-4D48-B6A5-742928FBCE5E}" srcOrd="0" destOrd="0" presId="urn:microsoft.com/office/officeart/2005/8/layout/hProcess7#1"/>
    <dgm:cxn modelId="{8663A5FF-5DD4-4656-B3A3-9D7BD3ADEAB7}" type="presOf" srcId="{1581C561-AA46-4C8C-A8A3-2DEA4912E7B1}" destId="{ACD78286-8069-4A73-8CE0-7B74E85B4C0B}" srcOrd="1" destOrd="0" presId="urn:microsoft.com/office/officeart/2005/8/layout/hProcess7#1"/>
    <dgm:cxn modelId="{C3647921-E71A-444C-B5B7-91F51BBF574A}" type="presOf" srcId="{32D9EEEC-49D0-4FAA-B393-89CAFF12F314}" destId="{D5713842-67A3-4823-854E-99B7FFC6279A}" srcOrd="0" destOrd="0" presId="urn:microsoft.com/office/officeart/2005/8/layout/hProcess7#1"/>
    <dgm:cxn modelId="{B9785FDA-54FB-442F-AEBA-7D5D3DBAF269}" srcId="{32D9EEEC-49D0-4FAA-B393-89CAFF12F314}" destId="{91811739-D7BE-466A-8B33-5824426EC572}" srcOrd="1" destOrd="0" parTransId="{9C0552E2-D0AE-4513-8117-439097A357F1}" sibTransId="{052C6858-E06C-4515-8718-F6FAE25AE173}"/>
    <dgm:cxn modelId="{CF618026-8DBA-405B-B73E-6C5CC8EC2ED6}" srcId="{1581C561-AA46-4C8C-A8A3-2DEA4912E7B1}" destId="{9F5D1ED1-1783-4E65-BEAC-621FA870052F}" srcOrd="0" destOrd="0" parTransId="{D0A98B2F-B172-471B-9469-3CC29E2E57FB}" sibTransId="{83B38E17-05D5-4452-9EF4-44676D630F1F}"/>
    <dgm:cxn modelId="{C619F4F0-B730-4CCC-B90D-5AC4B82CB15C}" type="presOf" srcId="{91811739-D7BE-466A-8B33-5824426EC572}" destId="{53A04EB6-C487-4652-AF5E-CAF9A01ED488}" srcOrd="0" destOrd="0" presId="urn:microsoft.com/office/officeart/2005/8/layout/hProcess7#1"/>
    <dgm:cxn modelId="{F440763F-659B-4088-90BB-A1C00C62DE65}" srcId="{32D9EEEC-49D0-4FAA-B393-89CAFF12F314}" destId="{1581C561-AA46-4C8C-A8A3-2DEA4912E7B1}" srcOrd="0" destOrd="0" parTransId="{21A85C8C-6D5D-4871-BE2F-2F2949645FC8}" sibTransId="{4CF3B400-ADE3-480C-B7DD-3A14CAE15498}"/>
    <dgm:cxn modelId="{5ED2C4F5-C1A0-40E2-B614-3266ED865CB7}" type="presOf" srcId="{91811739-D7BE-466A-8B33-5824426EC572}" destId="{03644F8E-DACE-4024-806D-224CCE910DFA}" srcOrd="1" destOrd="0" presId="urn:microsoft.com/office/officeart/2005/8/layout/hProcess7#1"/>
    <dgm:cxn modelId="{B5C70AD8-DCF3-4F07-8D33-C872CB9694C2}" type="presOf" srcId="{9F5D1ED1-1783-4E65-BEAC-621FA870052F}" destId="{81072F88-79D6-4A0F-9F98-A37D9D392B7F}" srcOrd="0" destOrd="0" presId="urn:microsoft.com/office/officeart/2005/8/layout/hProcess7#1"/>
    <dgm:cxn modelId="{8340FCF8-2DB7-4F33-BE86-485F3E3893F0}" srcId="{32D9EEEC-49D0-4FAA-B393-89CAFF12F314}" destId="{D1650C0D-4F21-42E2-9A95-673942A6E579}" srcOrd="2" destOrd="0" parTransId="{C46B34A4-F6CE-4C4E-8094-1FEEAB4307C5}" sibTransId="{2CD65ACF-8CC5-491F-88B6-56B9661D76E3}"/>
    <dgm:cxn modelId="{C685620A-7FF8-41FF-AD81-04932656CB9C}" type="presOf" srcId="{9387A45A-36AB-438B-8163-2594306F8698}" destId="{6BEA2F65-CDD4-43A7-8159-5C184137BD70}" srcOrd="0" destOrd="0" presId="urn:microsoft.com/office/officeart/2005/8/layout/hProcess7#1"/>
    <dgm:cxn modelId="{75E43958-EE4F-492F-B1C8-1BE8AF16B4E1}" srcId="{91811739-D7BE-466A-8B33-5824426EC572}" destId="{6BF8860E-2339-4361-B9B1-C9BBD84B03BA}" srcOrd="0" destOrd="0" parTransId="{AA06C8AA-BD4B-48A6-9B9A-044980F53543}" sibTransId="{B6FF2C81-FE98-4F30-9E1F-434387190907}"/>
    <dgm:cxn modelId="{1AC1340E-9A4F-4DD9-9908-CFA3E67E6DE3}" type="presOf" srcId="{1581C561-AA46-4C8C-A8A3-2DEA4912E7B1}" destId="{06C81641-0735-4E74-A43C-3D5A21DA0AD4}" srcOrd="0" destOrd="0" presId="urn:microsoft.com/office/officeart/2005/8/layout/hProcess7#1"/>
    <dgm:cxn modelId="{087B633D-A5D7-443C-80D3-ABB79820F6CA}" type="presParOf" srcId="{D5713842-67A3-4823-854E-99B7FFC6279A}" destId="{499CFAE1-E9AC-4CD5-BDF9-39BCBB9C491A}" srcOrd="0" destOrd="0" presId="urn:microsoft.com/office/officeart/2005/8/layout/hProcess7#1"/>
    <dgm:cxn modelId="{53CB145F-D3B0-4958-A383-6913777AD627}" type="presParOf" srcId="{499CFAE1-E9AC-4CD5-BDF9-39BCBB9C491A}" destId="{06C81641-0735-4E74-A43C-3D5A21DA0AD4}" srcOrd="0" destOrd="0" presId="urn:microsoft.com/office/officeart/2005/8/layout/hProcess7#1"/>
    <dgm:cxn modelId="{8399514B-3881-4FDB-AC5C-E42C4DC97590}" type="presParOf" srcId="{499CFAE1-E9AC-4CD5-BDF9-39BCBB9C491A}" destId="{ACD78286-8069-4A73-8CE0-7B74E85B4C0B}" srcOrd="1" destOrd="0" presId="urn:microsoft.com/office/officeart/2005/8/layout/hProcess7#1"/>
    <dgm:cxn modelId="{2AD10CD6-1B82-48AC-AC4B-81A5D816550E}" type="presParOf" srcId="{499CFAE1-E9AC-4CD5-BDF9-39BCBB9C491A}" destId="{81072F88-79D6-4A0F-9F98-A37D9D392B7F}" srcOrd="2" destOrd="0" presId="urn:microsoft.com/office/officeart/2005/8/layout/hProcess7#1"/>
    <dgm:cxn modelId="{4885E61A-C10B-4D40-AE2C-BE06887E4C69}" type="presParOf" srcId="{D5713842-67A3-4823-854E-99B7FFC6279A}" destId="{9003AA11-0D19-4C35-8F06-E855FE4F64A0}" srcOrd="1" destOrd="0" presId="urn:microsoft.com/office/officeart/2005/8/layout/hProcess7#1"/>
    <dgm:cxn modelId="{A6093797-4FC3-47E1-BA90-B5E1F473A3D1}" type="presParOf" srcId="{D5713842-67A3-4823-854E-99B7FFC6279A}" destId="{ACB58747-3177-49BC-B244-6FCD4BC9E8E8}" srcOrd="2" destOrd="0" presId="urn:microsoft.com/office/officeart/2005/8/layout/hProcess7#1"/>
    <dgm:cxn modelId="{E7B00443-895D-4ED9-B036-7A7851A2AC06}" type="presParOf" srcId="{ACB58747-3177-49BC-B244-6FCD4BC9E8E8}" destId="{84836428-B4C8-4D21-9516-C5EF83A8E54D}" srcOrd="0" destOrd="0" presId="urn:microsoft.com/office/officeart/2005/8/layout/hProcess7#1"/>
    <dgm:cxn modelId="{6B96DB94-83B8-4539-A68A-636BCC7A0860}" type="presParOf" srcId="{ACB58747-3177-49BC-B244-6FCD4BC9E8E8}" destId="{4C0626B7-A820-46E6-9CEC-0A1CD3080263}" srcOrd="1" destOrd="0" presId="urn:microsoft.com/office/officeart/2005/8/layout/hProcess7#1"/>
    <dgm:cxn modelId="{C8C03F45-50C8-41DE-9110-D72A0786EBCF}" type="presParOf" srcId="{ACB58747-3177-49BC-B244-6FCD4BC9E8E8}" destId="{D4AD699B-8B82-4CD5-8413-5E2C9F0A927B}" srcOrd="2" destOrd="0" presId="urn:microsoft.com/office/officeart/2005/8/layout/hProcess7#1"/>
    <dgm:cxn modelId="{FAC3C9F7-1AA7-4C4C-82C1-DC60293A464B}" type="presParOf" srcId="{D5713842-67A3-4823-854E-99B7FFC6279A}" destId="{5D686408-B3C3-4F5B-999A-6FA116009D86}" srcOrd="3" destOrd="0" presId="urn:microsoft.com/office/officeart/2005/8/layout/hProcess7#1"/>
    <dgm:cxn modelId="{B5771737-94E8-4BE5-8655-F00F78257666}" type="presParOf" srcId="{D5713842-67A3-4823-854E-99B7FFC6279A}" destId="{4568838A-A180-464E-81E2-AB0BCB89ACA3}" srcOrd="4" destOrd="0" presId="urn:microsoft.com/office/officeart/2005/8/layout/hProcess7#1"/>
    <dgm:cxn modelId="{05106723-C953-4609-8A92-240C384A08AE}" type="presParOf" srcId="{4568838A-A180-464E-81E2-AB0BCB89ACA3}" destId="{53A04EB6-C487-4652-AF5E-CAF9A01ED488}" srcOrd="0" destOrd="0" presId="urn:microsoft.com/office/officeart/2005/8/layout/hProcess7#1"/>
    <dgm:cxn modelId="{89580A31-8686-43E8-808C-CF29D85B7D73}" type="presParOf" srcId="{4568838A-A180-464E-81E2-AB0BCB89ACA3}" destId="{03644F8E-DACE-4024-806D-224CCE910DFA}" srcOrd="1" destOrd="0" presId="urn:microsoft.com/office/officeart/2005/8/layout/hProcess7#1"/>
    <dgm:cxn modelId="{B851C9B8-7235-4FA8-9A1D-7E1FBD7B2E23}" type="presParOf" srcId="{4568838A-A180-464E-81E2-AB0BCB89ACA3}" destId="{0604C229-62CD-4E47-8676-22189A3B9E79}" srcOrd="2" destOrd="0" presId="urn:microsoft.com/office/officeart/2005/8/layout/hProcess7#1"/>
    <dgm:cxn modelId="{1964FAC5-308C-41DD-886E-3BD2CA739903}" type="presParOf" srcId="{D5713842-67A3-4823-854E-99B7FFC6279A}" destId="{293A239B-5B7F-4A5C-AB80-93E43DCDED25}" srcOrd="5" destOrd="0" presId="urn:microsoft.com/office/officeart/2005/8/layout/hProcess7#1"/>
    <dgm:cxn modelId="{F12A3F41-D362-4B40-B83F-AB687286322A}" type="presParOf" srcId="{D5713842-67A3-4823-854E-99B7FFC6279A}" destId="{328C54A6-E6D6-459F-9763-6D17383A23ED}" srcOrd="6" destOrd="0" presId="urn:microsoft.com/office/officeart/2005/8/layout/hProcess7#1"/>
    <dgm:cxn modelId="{81539974-F6D5-42AA-9B80-F28D0D06C66B}" type="presParOf" srcId="{328C54A6-E6D6-459F-9763-6D17383A23ED}" destId="{86CB1187-5EDC-4901-BD99-E63814466D40}" srcOrd="0" destOrd="0" presId="urn:microsoft.com/office/officeart/2005/8/layout/hProcess7#1"/>
    <dgm:cxn modelId="{8522D1B1-AE77-4E9E-8402-6A79B06FCFA4}" type="presParOf" srcId="{328C54A6-E6D6-459F-9763-6D17383A23ED}" destId="{EC729C61-1AD6-432B-8915-89138A12C2C8}" srcOrd="1" destOrd="0" presId="urn:microsoft.com/office/officeart/2005/8/layout/hProcess7#1"/>
    <dgm:cxn modelId="{2C3C219B-44F9-47B6-977C-2E30330F0C93}" type="presParOf" srcId="{328C54A6-E6D6-459F-9763-6D17383A23ED}" destId="{C6D4660E-F57D-4174-97D7-8E08C072BB5F}" srcOrd="2" destOrd="0" presId="urn:microsoft.com/office/officeart/2005/8/layout/hProcess7#1"/>
    <dgm:cxn modelId="{23717D5F-C9DD-4C72-B8C5-37C0BEC5E713}" type="presParOf" srcId="{D5713842-67A3-4823-854E-99B7FFC6279A}" destId="{8467A840-2E07-4680-8DD5-262AC9230DA5}" srcOrd="7" destOrd="0" presId="urn:microsoft.com/office/officeart/2005/8/layout/hProcess7#1"/>
    <dgm:cxn modelId="{DF413BD2-74D9-4C3F-846C-ACCA114C5E87}" type="presParOf" srcId="{D5713842-67A3-4823-854E-99B7FFC6279A}" destId="{245555AF-47B5-4485-ABA9-9AA5B2D2DA98}" srcOrd="8" destOrd="0" presId="urn:microsoft.com/office/officeart/2005/8/layout/hProcess7#1"/>
    <dgm:cxn modelId="{1E76254C-7C01-4285-BD37-B2CD1A625B16}" type="presParOf" srcId="{245555AF-47B5-4485-ABA9-9AA5B2D2DA98}" destId="{728F99E5-2F56-4D48-B6A5-742928FBCE5E}" srcOrd="0" destOrd="0" presId="urn:microsoft.com/office/officeart/2005/8/layout/hProcess7#1"/>
    <dgm:cxn modelId="{B96C19AD-16E0-4D93-BBD2-BAE25AF2BF2A}" type="presParOf" srcId="{245555AF-47B5-4485-ABA9-9AA5B2D2DA98}" destId="{D8B22DCA-1A8F-433D-8C4B-046E05534CBA}" srcOrd="1" destOrd="0" presId="urn:microsoft.com/office/officeart/2005/8/layout/hProcess7#1"/>
    <dgm:cxn modelId="{A2438817-259C-44C2-88FE-87459D0F4D9E}" type="presParOf" srcId="{245555AF-47B5-4485-ABA9-9AA5B2D2DA98}" destId="{6BEA2F65-CDD4-43A7-8159-5C184137BD70}" srcOrd="2" destOrd="0" presId="urn:microsoft.com/office/officeart/2005/8/layout/hProcess7#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66C5C65-5A00-4C09-937D-74A3F1831C4A}"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fr-FR"/>
        </a:p>
      </dgm:t>
    </dgm:pt>
    <dgm:pt modelId="{1EAA64BB-5C86-426D-86E0-64B446B80E02}">
      <dgm:prSet phldrT="[Texte]"/>
      <dgm:spPr/>
      <dgm:t>
        <a:bodyPr/>
        <a:lstStyle/>
        <a:p>
          <a:r>
            <a:rPr lang="fr-FR" dirty="0" smtClean="0"/>
            <a:t>Démarche inductive = entrée </a:t>
          </a:r>
          <a:endParaRPr lang="fr-FR" dirty="0"/>
        </a:p>
      </dgm:t>
    </dgm:pt>
    <dgm:pt modelId="{A43D2E60-9AFD-4F81-A138-A2181AE0D3E3}" type="parTrans" cxnId="{2F1ED432-C085-4388-BF69-665391C5DFA3}">
      <dgm:prSet/>
      <dgm:spPr/>
      <dgm:t>
        <a:bodyPr/>
        <a:lstStyle/>
        <a:p>
          <a:endParaRPr lang="fr-FR"/>
        </a:p>
      </dgm:t>
    </dgm:pt>
    <dgm:pt modelId="{E47DAB9C-C196-4B79-BDFA-78C0C8CD6F78}" type="sibTrans" cxnId="{2F1ED432-C085-4388-BF69-665391C5DFA3}">
      <dgm:prSet/>
      <dgm:spPr/>
      <dgm:t>
        <a:bodyPr/>
        <a:lstStyle/>
        <a:p>
          <a:endParaRPr lang="fr-FR"/>
        </a:p>
      </dgm:t>
    </dgm:pt>
    <dgm:pt modelId="{958973C0-F8BE-49A6-B0B5-678906F9664E}">
      <dgm:prSet phldrT="[Texte]"/>
      <dgm:spPr/>
      <dgm:t>
        <a:bodyPr/>
        <a:lstStyle/>
        <a:p>
          <a:r>
            <a:rPr lang="fr-FR" dirty="0" smtClean="0"/>
            <a:t>Par un lieu</a:t>
          </a:r>
          <a:endParaRPr lang="fr-FR" dirty="0"/>
        </a:p>
      </dgm:t>
    </dgm:pt>
    <dgm:pt modelId="{0FFFA643-BFC4-4FB3-9141-4ED75341F334}" type="parTrans" cxnId="{C0F86EC8-E318-4E2F-B1D4-B47517ECC0CB}">
      <dgm:prSet/>
      <dgm:spPr/>
      <dgm:t>
        <a:bodyPr/>
        <a:lstStyle/>
        <a:p>
          <a:endParaRPr lang="fr-FR"/>
        </a:p>
      </dgm:t>
    </dgm:pt>
    <dgm:pt modelId="{47B417C7-A86F-4640-BEFE-65C2D1EAD94F}" type="sibTrans" cxnId="{C0F86EC8-E318-4E2F-B1D4-B47517ECC0CB}">
      <dgm:prSet/>
      <dgm:spPr/>
      <dgm:t>
        <a:bodyPr/>
        <a:lstStyle/>
        <a:p>
          <a:endParaRPr lang="fr-FR"/>
        </a:p>
      </dgm:t>
    </dgm:pt>
    <dgm:pt modelId="{4CFE72F2-C12D-4BFF-AEF5-6E1CEE61DB88}">
      <dgm:prSet phldrT="[Texte]"/>
      <dgm:spPr/>
      <dgm:t>
        <a:bodyPr/>
        <a:lstStyle/>
        <a:p>
          <a:r>
            <a:rPr lang="fr-FR" dirty="0" smtClean="0"/>
            <a:t>Par un personnage </a:t>
          </a:r>
          <a:endParaRPr lang="fr-FR" dirty="0"/>
        </a:p>
      </dgm:t>
    </dgm:pt>
    <dgm:pt modelId="{5AAB20BE-DDAF-487D-A58F-FB6B1BF78F42}" type="parTrans" cxnId="{8B0DC3AE-2476-4DB5-B318-DDC97D35C385}">
      <dgm:prSet/>
      <dgm:spPr/>
      <dgm:t>
        <a:bodyPr/>
        <a:lstStyle/>
        <a:p>
          <a:endParaRPr lang="fr-FR"/>
        </a:p>
      </dgm:t>
    </dgm:pt>
    <dgm:pt modelId="{66E19A4D-455B-411D-A536-6C62EB840F9B}" type="sibTrans" cxnId="{8B0DC3AE-2476-4DB5-B318-DDC97D35C385}">
      <dgm:prSet/>
      <dgm:spPr/>
      <dgm:t>
        <a:bodyPr/>
        <a:lstStyle/>
        <a:p>
          <a:endParaRPr lang="fr-FR"/>
        </a:p>
      </dgm:t>
    </dgm:pt>
    <dgm:pt modelId="{E4DB91E6-D5F4-40FE-AB96-15812D62CA4A}">
      <dgm:prSet phldrT="[Texte]"/>
      <dgm:spPr/>
      <dgm:t>
        <a:bodyPr/>
        <a:lstStyle/>
        <a:p>
          <a:r>
            <a:rPr lang="fr-FR" dirty="0" smtClean="0"/>
            <a:t>Par un évènement </a:t>
          </a:r>
          <a:endParaRPr lang="fr-FR" dirty="0"/>
        </a:p>
      </dgm:t>
    </dgm:pt>
    <dgm:pt modelId="{A213199F-E165-4DA1-9C0F-E2791FBB3B5C}" type="parTrans" cxnId="{7F9C14D4-F5BD-4F1A-BCF6-B03817669A88}">
      <dgm:prSet/>
      <dgm:spPr/>
      <dgm:t>
        <a:bodyPr/>
        <a:lstStyle/>
        <a:p>
          <a:endParaRPr lang="fr-FR"/>
        </a:p>
      </dgm:t>
    </dgm:pt>
    <dgm:pt modelId="{0616793C-A71E-4777-A7EF-1CDE6CC20CA4}" type="sibTrans" cxnId="{7F9C14D4-F5BD-4F1A-BCF6-B03817669A88}">
      <dgm:prSet/>
      <dgm:spPr/>
      <dgm:t>
        <a:bodyPr/>
        <a:lstStyle/>
        <a:p>
          <a:endParaRPr lang="fr-FR"/>
        </a:p>
      </dgm:t>
    </dgm:pt>
    <dgm:pt modelId="{ABE6F669-587D-4E59-A230-B5AF47371640}" type="pres">
      <dgm:prSet presAssocID="{F66C5C65-5A00-4C09-937D-74A3F1831C4A}" presName="Name0" presStyleCnt="0">
        <dgm:presLayoutVars>
          <dgm:chMax val="1"/>
          <dgm:chPref val="1"/>
          <dgm:dir/>
          <dgm:animOne val="branch"/>
          <dgm:animLvl val="lvl"/>
        </dgm:presLayoutVars>
      </dgm:prSet>
      <dgm:spPr/>
      <dgm:t>
        <a:bodyPr/>
        <a:lstStyle/>
        <a:p>
          <a:endParaRPr lang="fr-FR"/>
        </a:p>
      </dgm:t>
    </dgm:pt>
    <dgm:pt modelId="{41B35202-BF4F-439B-88B2-156AD65FA28C}" type="pres">
      <dgm:prSet presAssocID="{1EAA64BB-5C86-426D-86E0-64B446B80E02}" presName="singleCycle" presStyleCnt="0"/>
      <dgm:spPr/>
    </dgm:pt>
    <dgm:pt modelId="{94C05F03-10D4-4E94-B548-AFC1DFA95368}" type="pres">
      <dgm:prSet presAssocID="{1EAA64BB-5C86-426D-86E0-64B446B80E02}" presName="singleCenter" presStyleLbl="node1" presStyleIdx="0" presStyleCnt="4" custLinFactNeighborX="15" custLinFactNeighborY="-1009">
        <dgm:presLayoutVars>
          <dgm:chMax val="7"/>
          <dgm:chPref val="7"/>
        </dgm:presLayoutVars>
      </dgm:prSet>
      <dgm:spPr/>
      <dgm:t>
        <a:bodyPr/>
        <a:lstStyle/>
        <a:p>
          <a:endParaRPr lang="fr-FR"/>
        </a:p>
      </dgm:t>
    </dgm:pt>
    <dgm:pt modelId="{A223515B-37CD-42C2-861D-15BEB831C209}" type="pres">
      <dgm:prSet presAssocID="{0FFFA643-BFC4-4FB3-9141-4ED75341F334}" presName="Name56" presStyleLbl="parChTrans1D2" presStyleIdx="0" presStyleCnt="3"/>
      <dgm:spPr/>
      <dgm:t>
        <a:bodyPr/>
        <a:lstStyle/>
        <a:p>
          <a:endParaRPr lang="fr-FR"/>
        </a:p>
      </dgm:t>
    </dgm:pt>
    <dgm:pt modelId="{DC5FFD11-A0E3-4C85-B9DE-DBFB0CB2DA34}" type="pres">
      <dgm:prSet presAssocID="{958973C0-F8BE-49A6-B0B5-678906F9664E}" presName="text0" presStyleLbl="node1" presStyleIdx="1" presStyleCnt="4" custScaleX="150635" custScaleY="106701">
        <dgm:presLayoutVars>
          <dgm:bulletEnabled val="1"/>
        </dgm:presLayoutVars>
      </dgm:prSet>
      <dgm:spPr/>
      <dgm:t>
        <a:bodyPr/>
        <a:lstStyle/>
        <a:p>
          <a:endParaRPr lang="fr-FR"/>
        </a:p>
      </dgm:t>
    </dgm:pt>
    <dgm:pt modelId="{0F4AE835-CA7B-4913-8087-A09464ED94D7}" type="pres">
      <dgm:prSet presAssocID="{5AAB20BE-DDAF-487D-A58F-FB6B1BF78F42}" presName="Name56" presStyleLbl="parChTrans1D2" presStyleIdx="1" presStyleCnt="3"/>
      <dgm:spPr/>
      <dgm:t>
        <a:bodyPr/>
        <a:lstStyle/>
        <a:p>
          <a:endParaRPr lang="fr-FR"/>
        </a:p>
      </dgm:t>
    </dgm:pt>
    <dgm:pt modelId="{E1190A89-2EFC-4FBE-AFC8-5D654921BEA1}" type="pres">
      <dgm:prSet presAssocID="{4CFE72F2-C12D-4BFF-AEF5-6E1CEE61DB88}" presName="text0" presStyleLbl="node1" presStyleIdx="2" presStyleCnt="4" custScaleX="193837" custScaleY="100981">
        <dgm:presLayoutVars>
          <dgm:bulletEnabled val="1"/>
        </dgm:presLayoutVars>
      </dgm:prSet>
      <dgm:spPr/>
      <dgm:t>
        <a:bodyPr/>
        <a:lstStyle/>
        <a:p>
          <a:endParaRPr lang="fr-FR"/>
        </a:p>
      </dgm:t>
    </dgm:pt>
    <dgm:pt modelId="{E8ED505C-2011-44C2-8DA3-9FD61E680D10}" type="pres">
      <dgm:prSet presAssocID="{A213199F-E165-4DA1-9C0F-E2791FBB3B5C}" presName="Name56" presStyleLbl="parChTrans1D2" presStyleIdx="2" presStyleCnt="3"/>
      <dgm:spPr/>
      <dgm:t>
        <a:bodyPr/>
        <a:lstStyle/>
        <a:p>
          <a:endParaRPr lang="fr-FR"/>
        </a:p>
      </dgm:t>
    </dgm:pt>
    <dgm:pt modelId="{EBB0D2C8-5C2B-4751-A656-9DB4F72E05F4}" type="pres">
      <dgm:prSet presAssocID="{E4DB91E6-D5F4-40FE-AB96-15812D62CA4A}" presName="text0" presStyleLbl="node1" presStyleIdx="3" presStyleCnt="4" custScaleX="162343" custScaleY="108776">
        <dgm:presLayoutVars>
          <dgm:bulletEnabled val="1"/>
        </dgm:presLayoutVars>
      </dgm:prSet>
      <dgm:spPr/>
      <dgm:t>
        <a:bodyPr/>
        <a:lstStyle/>
        <a:p>
          <a:endParaRPr lang="fr-FR"/>
        </a:p>
      </dgm:t>
    </dgm:pt>
  </dgm:ptLst>
  <dgm:cxnLst>
    <dgm:cxn modelId="{B91E4502-DF41-4603-9AAC-D9B07F032616}" type="presOf" srcId="{A213199F-E165-4DA1-9C0F-E2791FBB3B5C}" destId="{E8ED505C-2011-44C2-8DA3-9FD61E680D10}" srcOrd="0" destOrd="0" presId="urn:microsoft.com/office/officeart/2008/layout/RadialCluster"/>
    <dgm:cxn modelId="{B4EF3A56-3BFC-49B3-AFE6-F685235C2742}" type="presOf" srcId="{E4DB91E6-D5F4-40FE-AB96-15812D62CA4A}" destId="{EBB0D2C8-5C2B-4751-A656-9DB4F72E05F4}" srcOrd="0" destOrd="0" presId="urn:microsoft.com/office/officeart/2008/layout/RadialCluster"/>
    <dgm:cxn modelId="{86DA5ED6-4DE0-492A-A4C5-9887EA97D6C5}" type="presOf" srcId="{4CFE72F2-C12D-4BFF-AEF5-6E1CEE61DB88}" destId="{E1190A89-2EFC-4FBE-AFC8-5D654921BEA1}" srcOrd="0" destOrd="0" presId="urn:microsoft.com/office/officeart/2008/layout/RadialCluster"/>
    <dgm:cxn modelId="{17E94F9C-58EE-42E8-88B6-D879B41F9571}" type="presOf" srcId="{1EAA64BB-5C86-426D-86E0-64B446B80E02}" destId="{94C05F03-10D4-4E94-B548-AFC1DFA95368}" srcOrd="0" destOrd="0" presId="urn:microsoft.com/office/officeart/2008/layout/RadialCluster"/>
    <dgm:cxn modelId="{8B0DC3AE-2476-4DB5-B318-DDC97D35C385}" srcId="{1EAA64BB-5C86-426D-86E0-64B446B80E02}" destId="{4CFE72F2-C12D-4BFF-AEF5-6E1CEE61DB88}" srcOrd="1" destOrd="0" parTransId="{5AAB20BE-DDAF-487D-A58F-FB6B1BF78F42}" sibTransId="{66E19A4D-455B-411D-A536-6C62EB840F9B}"/>
    <dgm:cxn modelId="{AD682CE4-A07C-4A6E-A0F7-75849A331D16}" type="presOf" srcId="{958973C0-F8BE-49A6-B0B5-678906F9664E}" destId="{DC5FFD11-A0E3-4C85-B9DE-DBFB0CB2DA34}" srcOrd="0" destOrd="0" presId="urn:microsoft.com/office/officeart/2008/layout/RadialCluster"/>
    <dgm:cxn modelId="{C0F86EC8-E318-4E2F-B1D4-B47517ECC0CB}" srcId="{1EAA64BB-5C86-426D-86E0-64B446B80E02}" destId="{958973C0-F8BE-49A6-B0B5-678906F9664E}" srcOrd="0" destOrd="0" parTransId="{0FFFA643-BFC4-4FB3-9141-4ED75341F334}" sibTransId="{47B417C7-A86F-4640-BEFE-65C2D1EAD94F}"/>
    <dgm:cxn modelId="{D9C90735-6061-4B60-AC7F-03D65C1B17AB}" type="presOf" srcId="{0FFFA643-BFC4-4FB3-9141-4ED75341F334}" destId="{A223515B-37CD-42C2-861D-15BEB831C209}" srcOrd="0" destOrd="0" presId="urn:microsoft.com/office/officeart/2008/layout/RadialCluster"/>
    <dgm:cxn modelId="{2F1ED432-C085-4388-BF69-665391C5DFA3}" srcId="{F66C5C65-5A00-4C09-937D-74A3F1831C4A}" destId="{1EAA64BB-5C86-426D-86E0-64B446B80E02}" srcOrd="0" destOrd="0" parTransId="{A43D2E60-9AFD-4F81-A138-A2181AE0D3E3}" sibTransId="{E47DAB9C-C196-4B79-BDFA-78C0C8CD6F78}"/>
    <dgm:cxn modelId="{E8A9F53A-7D4C-4103-93BB-77CFE194F33C}" type="presOf" srcId="{5AAB20BE-DDAF-487D-A58F-FB6B1BF78F42}" destId="{0F4AE835-CA7B-4913-8087-A09464ED94D7}" srcOrd="0" destOrd="0" presId="urn:microsoft.com/office/officeart/2008/layout/RadialCluster"/>
    <dgm:cxn modelId="{7F9C14D4-F5BD-4F1A-BCF6-B03817669A88}" srcId="{1EAA64BB-5C86-426D-86E0-64B446B80E02}" destId="{E4DB91E6-D5F4-40FE-AB96-15812D62CA4A}" srcOrd="2" destOrd="0" parTransId="{A213199F-E165-4DA1-9C0F-E2791FBB3B5C}" sibTransId="{0616793C-A71E-4777-A7EF-1CDE6CC20CA4}"/>
    <dgm:cxn modelId="{F4BC2268-3249-4F1F-8B17-6BF3075D83AF}" type="presOf" srcId="{F66C5C65-5A00-4C09-937D-74A3F1831C4A}" destId="{ABE6F669-587D-4E59-A230-B5AF47371640}" srcOrd="0" destOrd="0" presId="urn:microsoft.com/office/officeart/2008/layout/RadialCluster"/>
    <dgm:cxn modelId="{28C6D602-6E67-4269-BFE5-BA999DCA1A7C}" type="presParOf" srcId="{ABE6F669-587D-4E59-A230-B5AF47371640}" destId="{41B35202-BF4F-439B-88B2-156AD65FA28C}" srcOrd="0" destOrd="0" presId="urn:microsoft.com/office/officeart/2008/layout/RadialCluster"/>
    <dgm:cxn modelId="{3C67AA39-B0D9-47B0-9AAE-B20932B0188C}" type="presParOf" srcId="{41B35202-BF4F-439B-88B2-156AD65FA28C}" destId="{94C05F03-10D4-4E94-B548-AFC1DFA95368}" srcOrd="0" destOrd="0" presId="urn:microsoft.com/office/officeart/2008/layout/RadialCluster"/>
    <dgm:cxn modelId="{0ECEA59C-DB5B-40F4-A786-309C89397E86}" type="presParOf" srcId="{41B35202-BF4F-439B-88B2-156AD65FA28C}" destId="{A223515B-37CD-42C2-861D-15BEB831C209}" srcOrd="1" destOrd="0" presId="urn:microsoft.com/office/officeart/2008/layout/RadialCluster"/>
    <dgm:cxn modelId="{9ED6FF78-A97F-467C-B4D3-A4EC01BD3417}" type="presParOf" srcId="{41B35202-BF4F-439B-88B2-156AD65FA28C}" destId="{DC5FFD11-A0E3-4C85-B9DE-DBFB0CB2DA34}" srcOrd="2" destOrd="0" presId="urn:microsoft.com/office/officeart/2008/layout/RadialCluster"/>
    <dgm:cxn modelId="{BF1E39F8-1891-4BD5-BDFC-80CC853650F9}" type="presParOf" srcId="{41B35202-BF4F-439B-88B2-156AD65FA28C}" destId="{0F4AE835-CA7B-4913-8087-A09464ED94D7}" srcOrd="3" destOrd="0" presId="urn:microsoft.com/office/officeart/2008/layout/RadialCluster"/>
    <dgm:cxn modelId="{83333D52-72D7-4C97-ABA8-91CB9C35989F}" type="presParOf" srcId="{41B35202-BF4F-439B-88B2-156AD65FA28C}" destId="{E1190A89-2EFC-4FBE-AFC8-5D654921BEA1}" srcOrd="4" destOrd="0" presId="urn:microsoft.com/office/officeart/2008/layout/RadialCluster"/>
    <dgm:cxn modelId="{645AACB5-CFBC-4FD0-9A09-40CEA806D87B}" type="presParOf" srcId="{41B35202-BF4F-439B-88B2-156AD65FA28C}" destId="{E8ED505C-2011-44C2-8DA3-9FD61E680D10}" srcOrd="5" destOrd="0" presId="urn:microsoft.com/office/officeart/2008/layout/RadialCluster"/>
    <dgm:cxn modelId="{C13A8FD3-E80C-4352-B799-7F501B7D163C}" type="presParOf" srcId="{41B35202-BF4F-439B-88B2-156AD65FA28C}" destId="{EBB0D2C8-5C2B-4751-A656-9DB4F72E05F4}" srcOrd="6" destOrd="0" presId="urn:microsoft.com/office/officeart/2008/layout/RadialCluster"/>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912DA86-7DB9-496F-8E2B-C3F06EE88C51}"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fr-FR"/>
        </a:p>
      </dgm:t>
    </dgm:pt>
    <dgm:pt modelId="{C35B8A83-ACAD-435C-8D13-1C60B958842B}">
      <dgm:prSet phldrT="[Texte]"/>
      <dgm:spPr/>
      <dgm:t>
        <a:bodyPr/>
        <a:lstStyle/>
        <a:p>
          <a:r>
            <a:rPr lang="fr-FR" dirty="0" smtClean="0"/>
            <a:t>La fête de la fédération</a:t>
          </a:r>
          <a:endParaRPr lang="fr-FR" dirty="0"/>
        </a:p>
      </dgm:t>
    </dgm:pt>
    <dgm:pt modelId="{527670B7-9C8F-4380-BDD9-9D4250E76CAB}" type="parTrans" cxnId="{25E14555-B104-4CB6-99D3-36A88635D99A}">
      <dgm:prSet/>
      <dgm:spPr/>
      <dgm:t>
        <a:bodyPr/>
        <a:lstStyle/>
        <a:p>
          <a:endParaRPr lang="fr-FR"/>
        </a:p>
      </dgm:t>
    </dgm:pt>
    <dgm:pt modelId="{CD55E144-9B69-4B2A-A51C-946245F1220B}" type="sibTrans" cxnId="{25E14555-B104-4CB6-99D3-36A88635D99A}">
      <dgm:prSet/>
      <dgm:spPr/>
      <dgm:t>
        <a:bodyPr/>
        <a:lstStyle/>
        <a:p>
          <a:endParaRPr lang="fr-FR"/>
        </a:p>
      </dgm:t>
    </dgm:pt>
    <dgm:pt modelId="{214E5B0B-9482-474C-8C71-87A43F20F107}">
      <dgm:prSet phldrT="[Texte]"/>
      <dgm:spPr/>
      <dgm:t>
        <a:bodyPr/>
        <a:lstStyle/>
        <a:p>
          <a:r>
            <a:rPr lang="fr-FR" dirty="0" smtClean="0"/>
            <a:t>Commémore la prise de la bastille </a:t>
          </a:r>
          <a:endParaRPr lang="fr-FR" dirty="0"/>
        </a:p>
      </dgm:t>
    </dgm:pt>
    <dgm:pt modelId="{45B77D67-38AF-4285-9B26-01099A085B2E}" type="parTrans" cxnId="{11ADA984-C6AF-413F-B428-2DE4B2E52830}">
      <dgm:prSet/>
      <dgm:spPr/>
      <dgm:t>
        <a:bodyPr/>
        <a:lstStyle/>
        <a:p>
          <a:endParaRPr lang="fr-FR"/>
        </a:p>
      </dgm:t>
    </dgm:pt>
    <dgm:pt modelId="{8182FA42-43D3-44A5-ADA6-1C1CECEC9958}" type="sibTrans" cxnId="{11ADA984-C6AF-413F-B428-2DE4B2E52830}">
      <dgm:prSet/>
      <dgm:spPr/>
      <dgm:t>
        <a:bodyPr/>
        <a:lstStyle/>
        <a:p>
          <a:endParaRPr lang="fr-FR"/>
        </a:p>
      </dgm:t>
    </dgm:pt>
    <dgm:pt modelId="{7E5A206D-07A2-4B1F-80A2-1529D58AB25D}">
      <dgm:prSet phldrT="[Texte]"/>
      <dgm:spPr/>
      <dgm:t>
        <a:bodyPr/>
        <a:lstStyle/>
        <a:p>
          <a:r>
            <a:rPr lang="fr-FR" dirty="0" smtClean="0"/>
            <a:t>Met en scène l’unité retrouvée de la nation après les journées révolutionnaires </a:t>
          </a:r>
          <a:endParaRPr lang="fr-FR" dirty="0"/>
        </a:p>
      </dgm:t>
    </dgm:pt>
    <dgm:pt modelId="{7B43BC3F-0E8C-401E-9A75-8B922F48F8EC}" type="parTrans" cxnId="{91AA402C-D0DA-46F9-A53F-8F283FB92B5C}">
      <dgm:prSet/>
      <dgm:spPr/>
      <dgm:t>
        <a:bodyPr/>
        <a:lstStyle/>
        <a:p>
          <a:endParaRPr lang="fr-FR"/>
        </a:p>
      </dgm:t>
    </dgm:pt>
    <dgm:pt modelId="{AA55F9AE-F4DC-4C94-9990-DC882BE592F3}" type="sibTrans" cxnId="{91AA402C-D0DA-46F9-A53F-8F283FB92B5C}">
      <dgm:prSet/>
      <dgm:spPr/>
      <dgm:t>
        <a:bodyPr/>
        <a:lstStyle/>
        <a:p>
          <a:endParaRPr lang="fr-FR"/>
        </a:p>
      </dgm:t>
    </dgm:pt>
    <dgm:pt modelId="{55F55F7E-F1C8-4DAC-B0A4-664877E612A1}">
      <dgm:prSet phldrT="[Texte]"/>
      <dgm:spPr/>
      <dgm:t>
        <a:bodyPr/>
        <a:lstStyle/>
        <a:p>
          <a:r>
            <a:rPr lang="fr-FR" dirty="0" smtClean="0"/>
            <a:t>Offre le visage d’une grande fête patriotique </a:t>
          </a:r>
          <a:endParaRPr lang="fr-FR" dirty="0"/>
        </a:p>
      </dgm:t>
    </dgm:pt>
    <dgm:pt modelId="{BD5E905E-F539-45F0-B381-BE4EBB361390}" type="parTrans" cxnId="{05116DEF-04ED-4662-A411-9D19341CFE1D}">
      <dgm:prSet/>
      <dgm:spPr/>
      <dgm:t>
        <a:bodyPr/>
        <a:lstStyle/>
        <a:p>
          <a:endParaRPr lang="fr-FR"/>
        </a:p>
      </dgm:t>
    </dgm:pt>
    <dgm:pt modelId="{5119769A-FBEE-45DB-9985-9784B04C8644}" type="sibTrans" cxnId="{05116DEF-04ED-4662-A411-9D19341CFE1D}">
      <dgm:prSet/>
      <dgm:spPr/>
      <dgm:t>
        <a:bodyPr/>
        <a:lstStyle/>
        <a:p>
          <a:endParaRPr lang="fr-FR"/>
        </a:p>
      </dgm:t>
    </dgm:pt>
    <dgm:pt modelId="{07350ACE-A3BD-4D8F-9957-6FF2D6370BA0}">
      <dgm:prSet phldrT="[Texte]"/>
      <dgm:spPr/>
      <dgm:t>
        <a:bodyPr/>
        <a:lstStyle/>
        <a:p>
          <a:r>
            <a:rPr lang="fr-FR" dirty="0" smtClean="0"/>
            <a:t>Symbolise l’aboutissement du mouvement fédératif</a:t>
          </a:r>
          <a:endParaRPr lang="fr-FR" dirty="0"/>
        </a:p>
      </dgm:t>
    </dgm:pt>
    <dgm:pt modelId="{D3B21B29-BAFB-4E80-AB4A-AA181B0C73D9}" type="parTrans" cxnId="{3CD3E7A3-B24B-47D1-9971-FEF0FEBEA894}">
      <dgm:prSet/>
      <dgm:spPr/>
      <dgm:t>
        <a:bodyPr/>
        <a:lstStyle/>
        <a:p>
          <a:endParaRPr lang="fr-FR"/>
        </a:p>
      </dgm:t>
    </dgm:pt>
    <dgm:pt modelId="{A144185D-76E2-456A-8C41-E7643012C283}" type="sibTrans" cxnId="{3CD3E7A3-B24B-47D1-9971-FEF0FEBEA894}">
      <dgm:prSet/>
      <dgm:spPr/>
      <dgm:t>
        <a:bodyPr/>
        <a:lstStyle/>
        <a:p>
          <a:endParaRPr lang="fr-FR"/>
        </a:p>
      </dgm:t>
    </dgm:pt>
    <dgm:pt modelId="{B1D0BBA8-5986-4BB5-A702-72C0840AD47D}" type="pres">
      <dgm:prSet presAssocID="{4912DA86-7DB9-496F-8E2B-C3F06EE88C51}" presName="diagram" presStyleCnt="0">
        <dgm:presLayoutVars>
          <dgm:chMax val="1"/>
          <dgm:dir/>
          <dgm:animLvl val="ctr"/>
          <dgm:resizeHandles val="exact"/>
        </dgm:presLayoutVars>
      </dgm:prSet>
      <dgm:spPr/>
      <dgm:t>
        <a:bodyPr/>
        <a:lstStyle/>
        <a:p>
          <a:endParaRPr lang="fr-FR"/>
        </a:p>
      </dgm:t>
    </dgm:pt>
    <dgm:pt modelId="{85AB519C-A233-4299-9AFB-4ADDE081E7CB}" type="pres">
      <dgm:prSet presAssocID="{4912DA86-7DB9-496F-8E2B-C3F06EE88C51}" presName="matrix" presStyleCnt="0"/>
      <dgm:spPr/>
    </dgm:pt>
    <dgm:pt modelId="{127ACF00-0270-475A-B0CD-56DBBD75A38B}" type="pres">
      <dgm:prSet presAssocID="{4912DA86-7DB9-496F-8E2B-C3F06EE88C51}" presName="tile1" presStyleLbl="node1" presStyleIdx="0" presStyleCnt="4"/>
      <dgm:spPr/>
      <dgm:t>
        <a:bodyPr/>
        <a:lstStyle/>
        <a:p>
          <a:endParaRPr lang="fr-FR"/>
        </a:p>
      </dgm:t>
    </dgm:pt>
    <dgm:pt modelId="{B94723F3-41B9-46AD-A07E-DDEDE799EF96}" type="pres">
      <dgm:prSet presAssocID="{4912DA86-7DB9-496F-8E2B-C3F06EE88C51}" presName="tile1text" presStyleLbl="node1" presStyleIdx="0" presStyleCnt="4">
        <dgm:presLayoutVars>
          <dgm:chMax val="0"/>
          <dgm:chPref val="0"/>
          <dgm:bulletEnabled val="1"/>
        </dgm:presLayoutVars>
      </dgm:prSet>
      <dgm:spPr/>
      <dgm:t>
        <a:bodyPr/>
        <a:lstStyle/>
        <a:p>
          <a:endParaRPr lang="fr-FR"/>
        </a:p>
      </dgm:t>
    </dgm:pt>
    <dgm:pt modelId="{E24549B6-8717-4B7C-9787-0688BDC6BD1E}" type="pres">
      <dgm:prSet presAssocID="{4912DA86-7DB9-496F-8E2B-C3F06EE88C51}" presName="tile2" presStyleLbl="node1" presStyleIdx="1" presStyleCnt="4"/>
      <dgm:spPr/>
      <dgm:t>
        <a:bodyPr/>
        <a:lstStyle/>
        <a:p>
          <a:endParaRPr lang="fr-FR"/>
        </a:p>
      </dgm:t>
    </dgm:pt>
    <dgm:pt modelId="{8F80DAEF-8BA4-46D7-B4B2-25F8B9DF6791}" type="pres">
      <dgm:prSet presAssocID="{4912DA86-7DB9-496F-8E2B-C3F06EE88C51}" presName="tile2text" presStyleLbl="node1" presStyleIdx="1" presStyleCnt="4">
        <dgm:presLayoutVars>
          <dgm:chMax val="0"/>
          <dgm:chPref val="0"/>
          <dgm:bulletEnabled val="1"/>
        </dgm:presLayoutVars>
      </dgm:prSet>
      <dgm:spPr/>
      <dgm:t>
        <a:bodyPr/>
        <a:lstStyle/>
        <a:p>
          <a:endParaRPr lang="fr-FR"/>
        </a:p>
      </dgm:t>
    </dgm:pt>
    <dgm:pt modelId="{3B42763B-8AE8-438C-9B29-987D83E5081D}" type="pres">
      <dgm:prSet presAssocID="{4912DA86-7DB9-496F-8E2B-C3F06EE88C51}" presName="tile3" presStyleLbl="node1" presStyleIdx="2" presStyleCnt="4"/>
      <dgm:spPr/>
      <dgm:t>
        <a:bodyPr/>
        <a:lstStyle/>
        <a:p>
          <a:endParaRPr lang="fr-FR"/>
        </a:p>
      </dgm:t>
    </dgm:pt>
    <dgm:pt modelId="{BA07A195-3EF2-4793-A0D4-779273459FB1}" type="pres">
      <dgm:prSet presAssocID="{4912DA86-7DB9-496F-8E2B-C3F06EE88C51}" presName="tile3text" presStyleLbl="node1" presStyleIdx="2" presStyleCnt="4">
        <dgm:presLayoutVars>
          <dgm:chMax val="0"/>
          <dgm:chPref val="0"/>
          <dgm:bulletEnabled val="1"/>
        </dgm:presLayoutVars>
      </dgm:prSet>
      <dgm:spPr/>
      <dgm:t>
        <a:bodyPr/>
        <a:lstStyle/>
        <a:p>
          <a:endParaRPr lang="fr-FR"/>
        </a:p>
      </dgm:t>
    </dgm:pt>
    <dgm:pt modelId="{28BC41A5-7DCB-47AD-AF20-141D7A798EF5}" type="pres">
      <dgm:prSet presAssocID="{4912DA86-7DB9-496F-8E2B-C3F06EE88C51}" presName="tile4" presStyleLbl="node1" presStyleIdx="3" presStyleCnt="4"/>
      <dgm:spPr/>
      <dgm:t>
        <a:bodyPr/>
        <a:lstStyle/>
        <a:p>
          <a:endParaRPr lang="fr-FR"/>
        </a:p>
      </dgm:t>
    </dgm:pt>
    <dgm:pt modelId="{9949DB0D-0DEE-4086-A286-4D9E5BC69B6F}" type="pres">
      <dgm:prSet presAssocID="{4912DA86-7DB9-496F-8E2B-C3F06EE88C51}" presName="tile4text" presStyleLbl="node1" presStyleIdx="3" presStyleCnt="4">
        <dgm:presLayoutVars>
          <dgm:chMax val="0"/>
          <dgm:chPref val="0"/>
          <dgm:bulletEnabled val="1"/>
        </dgm:presLayoutVars>
      </dgm:prSet>
      <dgm:spPr/>
      <dgm:t>
        <a:bodyPr/>
        <a:lstStyle/>
        <a:p>
          <a:endParaRPr lang="fr-FR"/>
        </a:p>
      </dgm:t>
    </dgm:pt>
    <dgm:pt modelId="{55B668BC-8AE7-4030-9B0D-D0E0EA2E415B}" type="pres">
      <dgm:prSet presAssocID="{4912DA86-7DB9-496F-8E2B-C3F06EE88C51}" presName="centerTile" presStyleLbl="fgShp" presStyleIdx="0" presStyleCnt="1">
        <dgm:presLayoutVars>
          <dgm:chMax val="0"/>
          <dgm:chPref val="0"/>
        </dgm:presLayoutVars>
      </dgm:prSet>
      <dgm:spPr/>
      <dgm:t>
        <a:bodyPr/>
        <a:lstStyle/>
        <a:p>
          <a:endParaRPr lang="fr-FR"/>
        </a:p>
      </dgm:t>
    </dgm:pt>
  </dgm:ptLst>
  <dgm:cxnLst>
    <dgm:cxn modelId="{91AA402C-D0DA-46F9-A53F-8F283FB92B5C}" srcId="{C35B8A83-ACAD-435C-8D13-1C60B958842B}" destId="{7E5A206D-07A2-4B1F-80A2-1529D58AB25D}" srcOrd="1" destOrd="0" parTransId="{7B43BC3F-0E8C-401E-9A75-8B922F48F8EC}" sibTransId="{AA55F9AE-F4DC-4C94-9990-DC882BE592F3}"/>
    <dgm:cxn modelId="{688024D3-EF32-47E1-98ED-6EF7DF339047}" type="presOf" srcId="{4912DA86-7DB9-496F-8E2B-C3F06EE88C51}" destId="{B1D0BBA8-5986-4BB5-A702-72C0840AD47D}" srcOrd="0" destOrd="0" presId="urn:microsoft.com/office/officeart/2005/8/layout/matrix1"/>
    <dgm:cxn modelId="{05116DEF-04ED-4662-A411-9D19341CFE1D}" srcId="{C35B8A83-ACAD-435C-8D13-1C60B958842B}" destId="{55F55F7E-F1C8-4DAC-B0A4-664877E612A1}" srcOrd="2" destOrd="0" parTransId="{BD5E905E-F539-45F0-B381-BE4EBB361390}" sibTransId="{5119769A-FBEE-45DB-9985-9784B04C8644}"/>
    <dgm:cxn modelId="{E92DD23C-8C82-46DA-BF39-974C4E59C952}" type="presOf" srcId="{7E5A206D-07A2-4B1F-80A2-1529D58AB25D}" destId="{8F80DAEF-8BA4-46D7-B4B2-25F8B9DF6791}" srcOrd="1" destOrd="0" presId="urn:microsoft.com/office/officeart/2005/8/layout/matrix1"/>
    <dgm:cxn modelId="{B410F1EA-CC20-40F2-94EC-5A1A8C31BB64}" type="presOf" srcId="{55F55F7E-F1C8-4DAC-B0A4-664877E612A1}" destId="{3B42763B-8AE8-438C-9B29-987D83E5081D}" srcOrd="0" destOrd="0" presId="urn:microsoft.com/office/officeart/2005/8/layout/matrix1"/>
    <dgm:cxn modelId="{25E14555-B104-4CB6-99D3-36A88635D99A}" srcId="{4912DA86-7DB9-496F-8E2B-C3F06EE88C51}" destId="{C35B8A83-ACAD-435C-8D13-1C60B958842B}" srcOrd="0" destOrd="0" parTransId="{527670B7-9C8F-4380-BDD9-9D4250E76CAB}" sibTransId="{CD55E144-9B69-4B2A-A51C-946245F1220B}"/>
    <dgm:cxn modelId="{3CD3E7A3-B24B-47D1-9971-FEF0FEBEA894}" srcId="{C35B8A83-ACAD-435C-8D13-1C60B958842B}" destId="{07350ACE-A3BD-4D8F-9957-6FF2D6370BA0}" srcOrd="3" destOrd="0" parTransId="{D3B21B29-BAFB-4E80-AB4A-AA181B0C73D9}" sibTransId="{A144185D-76E2-456A-8C41-E7643012C283}"/>
    <dgm:cxn modelId="{B86BF454-5B5C-48EA-8B60-FB6B39AF8B13}" type="presOf" srcId="{55F55F7E-F1C8-4DAC-B0A4-664877E612A1}" destId="{BA07A195-3EF2-4793-A0D4-779273459FB1}" srcOrd="1" destOrd="0" presId="urn:microsoft.com/office/officeart/2005/8/layout/matrix1"/>
    <dgm:cxn modelId="{117F4D99-9AFB-4172-926B-8CCAA44DC42B}" type="presOf" srcId="{C35B8A83-ACAD-435C-8D13-1C60B958842B}" destId="{55B668BC-8AE7-4030-9B0D-D0E0EA2E415B}" srcOrd="0" destOrd="0" presId="urn:microsoft.com/office/officeart/2005/8/layout/matrix1"/>
    <dgm:cxn modelId="{11ADA984-C6AF-413F-B428-2DE4B2E52830}" srcId="{C35B8A83-ACAD-435C-8D13-1C60B958842B}" destId="{214E5B0B-9482-474C-8C71-87A43F20F107}" srcOrd="0" destOrd="0" parTransId="{45B77D67-38AF-4285-9B26-01099A085B2E}" sibTransId="{8182FA42-43D3-44A5-ADA6-1C1CECEC9958}"/>
    <dgm:cxn modelId="{CFACDFD2-AA14-4D75-8CA5-019904AAC890}" type="presOf" srcId="{7E5A206D-07A2-4B1F-80A2-1529D58AB25D}" destId="{E24549B6-8717-4B7C-9787-0688BDC6BD1E}" srcOrd="0" destOrd="0" presId="urn:microsoft.com/office/officeart/2005/8/layout/matrix1"/>
    <dgm:cxn modelId="{4A0772E9-E84E-4698-9DB3-F4308D76EC56}" type="presOf" srcId="{214E5B0B-9482-474C-8C71-87A43F20F107}" destId="{127ACF00-0270-475A-B0CD-56DBBD75A38B}" srcOrd="0" destOrd="0" presId="urn:microsoft.com/office/officeart/2005/8/layout/matrix1"/>
    <dgm:cxn modelId="{53E24895-C780-4C2D-89C4-017936895DFF}" type="presOf" srcId="{07350ACE-A3BD-4D8F-9957-6FF2D6370BA0}" destId="{28BC41A5-7DCB-47AD-AF20-141D7A798EF5}" srcOrd="0" destOrd="0" presId="urn:microsoft.com/office/officeart/2005/8/layout/matrix1"/>
    <dgm:cxn modelId="{08912C2C-9A17-4882-85C7-34244C4FB812}" type="presOf" srcId="{07350ACE-A3BD-4D8F-9957-6FF2D6370BA0}" destId="{9949DB0D-0DEE-4086-A286-4D9E5BC69B6F}" srcOrd="1" destOrd="0" presId="urn:microsoft.com/office/officeart/2005/8/layout/matrix1"/>
    <dgm:cxn modelId="{C52E214E-5326-4FF8-B9AC-914B16A0D2C2}" type="presOf" srcId="{214E5B0B-9482-474C-8C71-87A43F20F107}" destId="{B94723F3-41B9-46AD-A07E-DDEDE799EF96}" srcOrd="1" destOrd="0" presId="urn:microsoft.com/office/officeart/2005/8/layout/matrix1"/>
    <dgm:cxn modelId="{5097A505-FDEF-4DE0-8943-2C7490AE9131}" type="presParOf" srcId="{B1D0BBA8-5986-4BB5-A702-72C0840AD47D}" destId="{85AB519C-A233-4299-9AFB-4ADDE081E7CB}" srcOrd="0" destOrd="0" presId="urn:microsoft.com/office/officeart/2005/8/layout/matrix1"/>
    <dgm:cxn modelId="{C54B8A19-CC6A-48A8-A6A0-1D199371F0B6}" type="presParOf" srcId="{85AB519C-A233-4299-9AFB-4ADDE081E7CB}" destId="{127ACF00-0270-475A-B0CD-56DBBD75A38B}" srcOrd="0" destOrd="0" presId="urn:microsoft.com/office/officeart/2005/8/layout/matrix1"/>
    <dgm:cxn modelId="{8219D7B0-A7B1-4786-BF31-B5AD7B4EE61F}" type="presParOf" srcId="{85AB519C-A233-4299-9AFB-4ADDE081E7CB}" destId="{B94723F3-41B9-46AD-A07E-DDEDE799EF96}" srcOrd="1" destOrd="0" presId="urn:microsoft.com/office/officeart/2005/8/layout/matrix1"/>
    <dgm:cxn modelId="{C35855E6-8DD2-49CD-9897-F214F26F91A9}" type="presParOf" srcId="{85AB519C-A233-4299-9AFB-4ADDE081E7CB}" destId="{E24549B6-8717-4B7C-9787-0688BDC6BD1E}" srcOrd="2" destOrd="0" presId="urn:microsoft.com/office/officeart/2005/8/layout/matrix1"/>
    <dgm:cxn modelId="{2B015414-880B-455B-B955-41B584FA40D3}" type="presParOf" srcId="{85AB519C-A233-4299-9AFB-4ADDE081E7CB}" destId="{8F80DAEF-8BA4-46D7-B4B2-25F8B9DF6791}" srcOrd="3" destOrd="0" presId="urn:microsoft.com/office/officeart/2005/8/layout/matrix1"/>
    <dgm:cxn modelId="{FC30C51D-C19D-4D93-B87B-ED3A2622B9F4}" type="presParOf" srcId="{85AB519C-A233-4299-9AFB-4ADDE081E7CB}" destId="{3B42763B-8AE8-438C-9B29-987D83E5081D}" srcOrd="4" destOrd="0" presId="urn:microsoft.com/office/officeart/2005/8/layout/matrix1"/>
    <dgm:cxn modelId="{2A1DF46E-290A-4073-A207-D7A8358BA15E}" type="presParOf" srcId="{85AB519C-A233-4299-9AFB-4ADDE081E7CB}" destId="{BA07A195-3EF2-4793-A0D4-779273459FB1}" srcOrd="5" destOrd="0" presId="urn:microsoft.com/office/officeart/2005/8/layout/matrix1"/>
    <dgm:cxn modelId="{4627DF10-5C65-421F-AC47-0EA0657EE14C}" type="presParOf" srcId="{85AB519C-A233-4299-9AFB-4ADDE081E7CB}" destId="{28BC41A5-7DCB-47AD-AF20-141D7A798EF5}" srcOrd="6" destOrd="0" presId="urn:microsoft.com/office/officeart/2005/8/layout/matrix1"/>
    <dgm:cxn modelId="{9BAA38A5-D122-4993-990D-6F9D96960F42}" type="presParOf" srcId="{85AB519C-A233-4299-9AFB-4ADDE081E7CB}" destId="{9949DB0D-0DEE-4086-A286-4D9E5BC69B6F}" srcOrd="7" destOrd="0" presId="urn:microsoft.com/office/officeart/2005/8/layout/matrix1"/>
    <dgm:cxn modelId="{E15A27DF-474D-4515-B0C9-92CCC057D71A}" type="presParOf" srcId="{B1D0BBA8-5986-4BB5-A702-72C0840AD47D}" destId="{55B668BC-8AE7-4030-9B0D-D0E0EA2E415B}" srcOrd="1" destOrd="0" presId="urn:microsoft.com/office/officeart/2005/8/layout/matrix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D011878-A43C-46E5-86D1-C52004C4E265}"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fr-FR"/>
        </a:p>
      </dgm:t>
    </dgm:pt>
    <dgm:pt modelId="{91ED5A25-652C-420C-9CD2-BCFFB4294418}">
      <dgm:prSet phldrT="[Texte]"/>
      <dgm:spPr/>
      <dgm:t>
        <a:bodyPr/>
        <a:lstStyle/>
        <a:p>
          <a:r>
            <a:rPr lang="fr-FR" dirty="0" smtClean="0"/>
            <a:t>I) Faire la Révolution en Monarchie </a:t>
          </a:r>
          <a:endParaRPr lang="fr-FR" dirty="0"/>
        </a:p>
      </dgm:t>
    </dgm:pt>
    <dgm:pt modelId="{585527A9-ABB3-4C94-AFD5-51BA008E4E20}" type="parTrans" cxnId="{BED498BE-1FCC-409A-AB4A-FA8F92237841}">
      <dgm:prSet/>
      <dgm:spPr/>
      <dgm:t>
        <a:bodyPr/>
        <a:lstStyle/>
        <a:p>
          <a:endParaRPr lang="fr-FR"/>
        </a:p>
      </dgm:t>
    </dgm:pt>
    <dgm:pt modelId="{F66E1EE4-087A-4A3A-9939-22E622E7DE73}" type="sibTrans" cxnId="{BED498BE-1FCC-409A-AB4A-FA8F92237841}">
      <dgm:prSet/>
      <dgm:spPr/>
      <dgm:t>
        <a:bodyPr/>
        <a:lstStyle/>
        <a:p>
          <a:endParaRPr lang="fr-FR"/>
        </a:p>
      </dgm:t>
    </dgm:pt>
    <dgm:pt modelId="{0723A6D9-2A9D-4639-9DAA-D62D321C7921}">
      <dgm:prSet phldrT="[Texte]"/>
      <dgm:spPr/>
      <dgm:t>
        <a:bodyPr/>
        <a:lstStyle/>
        <a:p>
          <a:r>
            <a:rPr lang="fr-FR" dirty="0" smtClean="0"/>
            <a:t>Mme Roland: un salon dès 1791: le peuple en action ( PPO)</a:t>
          </a:r>
          <a:endParaRPr lang="fr-FR" dirty="0"/>
        </a:p>
      </dgm:t>
    </dgm:pt>
    <dgm:pt modelId="{B792BDB0-87DB-4C95-AC55-7AE4E00BA1D4}" type="parTrans" cxnId="{5DD5152F-E560-4181-98BA-CB5BAFFD45BD}">
      <dgm:prSet/>
      <dgm:spPr/>
      <dgm:t>
        <a:bodyPr/>
        <a:lstStyle/>
        <a:p>
          <a:endParaRPr lang="fr-FR"/>
        </a:p>
      </dgm:t>
    </dgm:pt>
    <dgm:pt modelId="{E4DCB214-A7A1-4A55-B005-4047922739D5}" type="sibTrans" cxnId="{5DD5152F-E560-4181-98BA-CB5BAFFD45BD}">
      <dgm:prSet/>
      <dgm:spPr/>
      <dgm:t>
        <a:bodyPr/>
        <a:lstStyle/>
        <a:p>
          <a:endParaRPr lang="fr-FR"/>
        </a:p>
      </dgm:t>
    </dgm:pt>
    <dgm:pt modelId="{33F6D14D-EDD2-454B-A909-60052815DEF2}">
      <dgm:prSet phldrT="[Texte]"/>
      <dgm:spPr/>
      <dgm:t>
        <a:bodyPr/>
        <a:lstStyle/>
        <a:p>
          <a:r>
            <a:rPr lang="fr-FR" dirty="0" smtClean="0"/>
            <a:t>II) La République à l’épreuve </a:t>
          </a:r>
          <a:endParaRPr lang="fr-FR" dirty="0"/>
        </a:p>
      </dgm:t>
    </dgm:pt>
    <dgm:pt modelId="{6E412573-B270-4A9C-9534-F0CD4AF2009C}" type="parTrans" cxnId="{584D4952-750C-47FA-B8FB-6203BCAC189F}">
      <dgm:prSet/>
      <dgm:spPr/>
      <dgm:t>
        <a:bodyPr/>
        <a:lstStyle/>
        <a:p>
          <a:endParaRPr lang="fr-FR"/>
        </a:p>
      </dgm:t>
    </dgm:pt>
    <dgm:pt modelId="{F19EB265-2493-4DF5-8BB0-FAD4D9FC1C91}" type="sibTrans" cxnId="{584D4952-750C-47FA-B8FB-6203BCAC189F}">
      <dgm:prSet/>
      <dgm:spPr/>
      <dgm:t>
        <a:bodyPr/>
        <a:lstStyle/>
        <a:p>
          <a:endParaRPr lang="fr-FR"/>
        </a:p>
      </dgm:t>
    </dgm:pt>
    <dgm:pt modelId="{A9DFCEBD-B639-403E-B008-C1507CC6A1BF}">
      <dgm:prSet phldrT="[Texte]"/>
      <dgm:spPr/>
      <dgm:t>
        <a:bodyPr/>
        <a:lstStyle/>
        <a:p>
          <a:r>
            <a:rPr lang="fr-FR" dirty="0" smtClean="0"/>
            <a:t>Décembre 1792/ janvier 1793: le procès et la mort du roi ( PPO)</a:t>
          </a:r>
          <a:endParaRPr lang="fr-FR" dirty="0"/>
        </a:p>
      </dgm:t>
    </dgm:pt>
    <dgm:pt modelId="{4A26D5F0-13E7-4964-93C9-98F3A45A4C95}" type="parTrans" cxnId="{4895E54A-4E0F-431F-9B68-A284984B8010}">
      <dgm:prSet/>
      <dgm:spPr/>
      <dgm:t>
        <a:bodyPr/>
        <a:lstStyle/>
        <a:p>
          <a:endParaRPr lang="fr-FR"/>
        </a:p>
      </dgm:t>
    </dgm:pt>
    <dgm:pt modelId="{DE8C2DCF-EE58-494E-91CF-F2E312FC2B6C}" type="sibTrans" cxnId="{4895E54A-4E0F-431F-9B68-A284984B8010}">
      <dgm:prSet/>
      <dgm:spPr/>
      <dgm:t>
        <a:bodyPr/>
        <a:lstStyle/>
        <a:p>
          <a:endParaRPr lang="fr-FR"/>
        </a:p>
      </dgm:t>
    </dgm:pt>
    <dgm:pt modelId="{64AE3902-D357-46A0-BFA9-8FFEBDB13A34}">
      <dgm:prSet phldrT="[Texte]"/>
      <dgm:spPr/>
      <dgm:t>
        <a:bodyPr/>
        <a:lstStyle/>
        <a:p>
          <a:r>
            <a:rPr lang="fr-FR" dirty="0" smtClean="0"/>
            <a:t>Mme Roland: victime de la terreur </a:t>
          </a:r>
          <a:endParaRPr lang="fr-FR" dirty="0"/>
        </a:p>
      </dgm:t>
    </dgm:pt>
    <dgm:pt modelId="{11CD58ED-27E2-4721-8DB4-B9A367ED334F}" type="parTrans" cxnId="{F2A12244-AED4-4FB7-AF2E-92F7EF1BACE1}">
      <dgm:prSet/>
      <dgm:spPr/>
      <dgm:t>
        <a:bodyPr/>
        <a:lstStyle/>
        <a:p>
          <a:endParaRPr lang="fr-FR"/>
        </a:p>
      </dgm:t>
    </dgm:pt>
    <dgm:pt modelId="{4A368186-E50F-409E-BB9B-2D3A4010E0F7}" type="sibTrans" cxnId="{F2A12244-AED4-4FB7-AF2E-92F7EF1BACE1}">
      <dgm:prSet/>
      <dgm:spPr/>
      <dgm:t>
        <a:bodyPr/>
        <a:lstStyle/>
        <a:p>
          <a:endParaRPr lang="fr-FR"/>
        </a:p>
      </dgm:t>
    </dgm:pt>
    <dgm:pt modelId="{C07F90D1-5327-4CF6-B248-84BB247D8B3E}">
      <dgm:prSet phldrT="[Texte]"/>
      <dgm:spPr/>
      <dgm:t>
        <a:bodyPr/>
        <a:lstStyle/>
        <a:p>
          <a:r>
            <a:rPr lang="fr-FR" dirty="0" smtClean="0"/>
            <a:t>III) Le retour à l’ordre</a:t>
          </a:r>
          <a:endParaRPr lang="fr-FR" dirty="0"/>
        </a:p>
      </dgm:t>
    </dgm:pt>
    <dgm:pt modelId="{56DFCDE4-0FA4-4F8E-82EE-44F6C5ABF33F}" type="parTrans" cxnId="{08F87BE7-58DC-46B5-AF8E-1A6CFBEFF7E6}">
      <dgm:prSet/>
      <dgm:spPr/>
      <dgm:t>
        <a:bodyPr/>
        <a:lstStyle/>
        <a:p>
          <a:endParaRPr lang="fr-FR"/>
        </a:p>
      </dgm:t>
    </dgm:pt>
    <dgm:pt modelId="{37C5D528-6B43-4B9E-B057-39FD1202E27B}" type="sibTrans" cxnId="{08F87BE7-58DC-46B5-AF8E-1A6CFBEFF7E6}">
      <dgm:prSet/>
      <dgm:spPr/>
      <dgm:t>
        <a:bodyPr/>
        <a:lstStyle/>
        <a:p>
          <a:endParaRPr lang="fr-FR"/>
        </a:p>
      </dgm:t>
    </dgm:pt>
    <dgm:pt modelId="{98B5EA0B-E41A-4D47-B9C9-C9F6A5DB4A80}">
      <dgm:prSet phldrT="[Texte]"/>
      <dgm:spPr/>
      <dgm:t>
        <a:bodyPr/>
        <a:lstStyle/>
        <a:p>
          <a:r>
            <a:rPr lang="fr-FR" dirty="0" smtClean="0"/>
            <a:t>La Fête de la fédération 14 Juillet 1790</a:t>
          </a:r>
          <a:endParaRPr lang="fr-FR" dirty="0"/>
        </a:p>
      </dgm:t>
    </dgm:pt>
    <dgm:pt modelId="{BB5BCC44-205D-4108-8B1C-9A46B4D36DB2}" type="parTrans" cxnId="{606ABAC8-AB2B-4413-AB72-A4497DBEFF5E}">
      <dgm:prSet/>
      <dgm:spPr/>
      <dgm:t>
        <a:bodyPr/>
        <a:lstStyle/>
        <a:p>
          <a:endParaRPr lang="fr-FR"/>
        </a:p>
      </dgm:t>
    </dgm:pt>
    <dgm:pt modelId="{FED44781-148E-477E-907D-51BDE5712629}" type="sibTrans" cxnId="{606ABAC8-AB2B-4413-AB72-A4497DBEFF5E}">
      <dgm:prSet/>
      <dgm:spPr/>
      <dgm:t>
        <a:bodyPr/>
        <a:lstStyle/>
        <a:p>
          <a:endParaRPr lang="fr-FR"/>
        </a:p>
      </dgm:t>
    </dgm:pt>
    <dgm:pt modelId="{446CDB86-761E-433B-89E1-BEFC2BF4458B}" type="pres">
      <dgm:prSet presAssocID="{1D011878-A43C-46E5-86D1-C52004C4E265}" presName="Name0" presStyleCnt="0">
        <dgm:presLayoutVars>
          <dgm:dir/>
          <dgm:animLvl val="lvl"/>
          <dgm:resizeHandles/>
        </dgm:presLayoutVars>
      </dgm:prSet>
      <dgm:spPr/>
      <dgm:t>
        <a:bodyPr/>
        <a:lstStyle/>
        <a:p>
          <a:endParaRPr lang="fr-FR"/>
        </a:p>
      </dgm:t>
    </dgm:pt>
    <dgm:pt modelId="{2DE0185D-1AF0-4DE8-9159-64D4813FCE80}" type="pres">
      <dgm:prSet presAssocID="{91ED5A25-652C-420C-9CD2-BCFFB4294418}" presName="linNode" presStyleCnt="0"/>
      <dgm:spPr/>
    </dgm:pt>
    <dgm:pt modelId="{6F8D5A57-2AA2-4C50-A7E8-3BDCDACEB189}" type="pres">
      <dgm:prSet presAssocID="{91ED5A25-652C-420C-9CD2-BCFFB4294418}" presName="parentShp" presStyleLbl="node1" presStyleIdx="0" presStyleCnt="3">
        <dgm:presLayoutVars>
          <dgm:bulletEnabled val="1"/>
        </dgm:presLayoutVars>
      </dgm:prSet>
      <dgm:spPr/>
      <dgm:t>
        <a:bodyPr/>
        <a:lstStyle/>
        <a:p>
          <a:endParaRPr lang="fr-FR"/>
        </a:p>
      </dgm:t>
    </dgm:pt>
    <dgm:pt modelId="{46C4EE5D-994B-4241-8597-443E49B1A83C}" type="pres">
      <dgm:prSet presAssocID="{91ED5A25-652C-420C-9CD2-BCFFB4294418}" presName="childShp" presStyleLbl="bgAccFollowNode1" presStyleIdx="0" presStyleCnt="3">
        <dgm:presLayoutVars>
          <dgm:bulletEnabled val="1"/>
        </dgm:presLayoutVars>
      </dgm:prSet>
      <dgm:spPr/>
      <dgm:t>
        <a:bodyPr/>
        <a:lstStyle/>
        <a:p>
          <a:endParaRPr lang="fr-FR"/>
        </a:p>
      </dgm:t>
    </dgm:pt>
    <dgm:pt modelId="{6554AA97-8236-493E-A59C-295C5A83F28C}" type="pres">
      <dgm:prSet presAssocID="{F66E1EE4-087A-4A3A-9939-22E622E7DE73}" presName="spacing" presStyleCnt="0"/>
      <dgm:spPr/>
    </dgm:pt>
    <dgm:pt modelId="{6305EF38-8AA2-45EA-BBCE-B7994E5AA3D4}" type="pres">
      <dgm:prSet presAssocID="{33F6D14D-EDD2-454B-A909-60052815DEF2}" presName="linNode" presStyleCnt="0"/>
      <dgm:spPr/>
    </dgm:pt>
    <dgm:pt modelId="{39699C27-A1C6-4B92-88A5-2601A4D26257}" type="pres">
      <dgm:prSet presAssocID="{33F6D14D-EDD2-454B-A909-60052815DEF2}" presName="parentShp" presStyleLbl="node1" presStyleIdx="1" presStyleCnt="3">
        <dgm:presLayoutVars>
          <dgm:bulletEnabled val="1"/>
        </dgm:presLayoutVars>
      </dgm:prSet>
      <dgm:spPr/>
      <dgm:t>
        <a:bodyPr/>
        <a:lstStyle/>
        <a:p>
          <a:endParaRPr lang="fr-FR"/>
        </a:p>
      </dgm:t>
    </dgm:pt>
    <dgm:pt modelId="{22F3242F-64EE-4799-9199-795AD9E42CBE}" type="pres">
      <dgm:prSet presAssocID="{33F6D14D-EDD2-454B-A909-60052815DEF2}" presName="childShp" presStyleLbl="bgAccFollowNode1" presStyleIdx="1" presStyleCnt="3">
        <dgm:presLayoutVars>
          <dgm:bulletEnabled val="1"/>
        </dgm:presLayoutVars>
      </dgm:prSet>
      <dgm:spPr/>
      <dgm:t>
        <a:bodyPr/>
        <a:lstStyle/>
        <a:p>
          <a:endParaRPr lang="fr-FR"/>
        </a:p>
      </dgm:t>
    </dgm:pt>
    <dgm:pt modelId="{26759FBE-57CF-4F3A-BB09-B91998F43C18}" type="pres">
      <dgm:prSet presAssocID="{F19EB265-2493-4DF5-8BB0-FAD4D9FC1C91}" presName="spacing" presStyleCnt="0"/>
      <dgm:spPr/>
    </dgm:pt>
    <dgm:pt modelId="{225C2DAC-8077-41D1-A9D1-1C2D73751B99}" type="pres">
      <dgm:prSet presAssocID="{C07F90D1-5327-4CF6-B248-84BB247D8B3E}" presName="linNode" presStyleCnt="0"/>
      <dgm:spPr/>
    </dgm:pt>
    <dgm:pt modelId="{18FEAF90-40DF-431B-A9B4-FF074667BAC1}" type="pres">
      <dgm:prSet presAssocID="{C07F90D1-5327-4CF6-B248-84BB247D8B3E}" presName="parentShp" presStyleLbl="node1" presStyleIdx="2" presStyleCnt="3">
        <dgm:presLayoutVars>
          <dgm:bulletEnabled val="1"/>
        </dgm:presLayoutVars>
      </dgm:prSet>
      <dgm:spPr/>
      <dgm:t>
        <a:bodyPr/>
        <a:lstStyle/>
        <a:p>
          <a:endParaRPr lang="fr-FR"/>
        </a:p>
      </dgm:t>
    </dgm:pt>
    <dgm:pt modelId="{DA133D9D-EDAD-4FB1-B94D-6D2B03186C85}" type="pres">
      <dgm:prSet presAssocID="{C07F90D1-5327-4CF6-B248-84BB247D8B3E}" presName="childShp" presStyleLbl="bgAccFollowNode1" presStyleIdx="2" presStyleCnt="3">
        <dgm:presLayoutVars>
          <dgm:bulletEnabled val="1"/>
        </dgm:presLayoutVars>
      </dgm:prSet>
      <dgm:spPr/>
    </dgm:pt>
  </dgm:ptLst>
  <dgm:cxnLst>
    <dgm:cxn modelId="{D865F4F0-BF2D-49D0-A435-7838FE1B60A1}" type="presOf" srcId="{33F6D14D-EDD2-454B-A909-60052815DEF2}" destId="{39699C27-A1C6-4B92-88A5-2601A4D26257}" srcOrd="0" destOrd="0" presId="urn:microsoft.com/office/officeart/2005/8/layout/vList6"/>
    <dgm:cxn modelId="{5DD5152F-E560-4181-98BA-CB5BAFFD45BD}" srcId="{91ED5A25-652C-420C-9CD2-BCFFB4294418}" destId="{0723A6D9-2A9D-4639-9DAA-D62D321C7921}" srcOrd="0" destOrd="0" parTransId="{B792BDB0-87DB-4C95-AC55-7AE4E00BA1D4}" sibTransId="{E4DCB214-A7A1-4A55-B005-4047922739D5}"/>
    <dgm:cxn modelId="{F2A12244-AED4-4FB7-AF2E-92F7EF1BACE1}" srcId="{33F6D14D-EDD2-454B-A909-60052815DEF2}" destId="{64AE3902-D357-46A0-BFA9-8FFEBDB13A34}" srcOrd="1" destOrd="0" parTransId="{11CD58ED-27E2-4721-8DB4-B9A367ED334F}" sibTransId="{4A368186-E50F-409E-BB9B-2D3A4010E0F7}"/>
    <dgm:cxn modelId="{D4E26A89-318B-4146-A63F-DB67D2C71475}" type="presOf" srcId="{A9DFCEBD-B639-403E-B008-C1507CC6A1BF}" destId="{22F3242F-64EE-4799-9199-795AD9E42CBE}" srcOrd="0" destOrd="0" presId="urn:microsoft.com/office/officeart/2005/8/layout/vList6"/>
    <dgm:cxn modelId="{4895E54A-4E0F-431F-9B68-A284984B8010}" srcId="{33F6D14D-EDD2-454B-A909-60052815DEF2}" destId="{A9DFCEBD-B639-403E-B008-C1507CC6A1BF}" srcOrd="0" destOrd="0" parTransId="{4A26D5F0-13E7-4964-93C9-98F3A45A4C95}" sibTransId="{DE8C2DCF-EE58-494E-91CF-F2E312FC2B6C}"/>
    <dgm:cxn modelId="{4AD60C8E-C696-480B-AA9C-678C076DA91C}" type="presOf" srcId="{0723A6D9-2A9D-4639-9DAA-D62D321C7921}" destId="{46C4EE5D-994B-4241-8597-443E49B1A83C}" srcOrd="0" destOrd="0" presId="urn:microsoft.com/office/officeart/2005/8/layout/vList6"/>
    <dgm:cxn modelId="{606ABAC8-AB2B-4413-AB72-A4497DBEFF5E}" srcId="{91ED5A25-652C-420C-9CD2-BCFFB4294418}" destId="{98B5EA0B-E41A-4D47-B9C9-C9F6A5DB4A80}" srcOrd="1" destOrd="0" parTransId="{BB5BCC44-205D-4108-8B1C-9A46B4D36DB2}" sibTransId="{FED44781-148E-477E-907D-51BDE5712629}"/>
    <dgm:cxn modelId="{84FA9A64-1439-4AF2-822C-BA537BA8487D}" type="presOf" srcId="{98B5EA0B-E41A-4D47-B9C9-C9F6A5DB4A80}" destId="{46C4EE5D-994B-4241-8597-443E49B1A83C}" srcOrd="0" destOrd="1" presId="urn:microsoft.com/office/officeart/2005/8/layout/vList6"/>
    <dgm:cxn modelId="{A6637A13-269B-411E-B3AE-42D042AEB7FF}" type="presOf" srcId="{1D011878-A43C-46E5-86D1-C52004C4E265}" destId="{446CDB86-761E-433B-89E1-BEFC2BF4458B}" srcOrd="0" destOrd="0" presId="urn:microsoft.com/office/officeart/2005/8/layout/vList6"/>
    <dgm:cxn modelId="{08FD9887-8B30-4F4C-832F-A5A2049365DE}" type="presOf" srcId="{C07F90D1-5327-4CF6-B248-84BB247D8B3E}" destId="{18FEAF90-40DF-431B-A9B4-FF074667BAC1}" srcOrd="0" destOrd="0" presId="urn:microsoft.com/office/officeart/2005/8/layout/vList6"/>
    <dgm:cxn modelId="{08F87BE7-58DC-46B5-AF8E-1A6CFBEFF7E6}" srcId="{1D011878-A43C-46E5-86D1-C52004C4E265}" destId="{C07F90D1-5327-4CF6-B248-84BB247D8B3E}" srcOrd="2" destOrd="0" parTransId="{56DFCDE4-0FA4-4F8E-82EE-44F6C5ABF33F}" sibTransId="{37C5D528-6B43-4B9E-B057-39FD1202E27B}"/>
    <dgm:cxn modelId="{6FBFE09D-C901-48C2-9F1A-53163E4472F1}" type="presOf" srcId="{64AE3902-D357-46A0-BFA9-8FFEBDB13A34}" destId="{22F3242F-64EE-4799-9199-795AD9E42CBE}" srcOrd="0" destOrd="1" presId="urn:microsoft.com/office/officeart/2005/8/layout/vList6"/>
    <dgm:cxn modelId="{85B7FCF4-8BE7-4E6E-9677-AA4B624B3FDE}" type="presOf" srcId="{91ED5A25-652C-420C-9CD2-BCFFB4294418}" destId="{6F8D5A57-2AA2-4C50-A7E8-3BDCDACEB189}" srcOrd="0" destOrd="0" presId="urn:microsoft.com/office/officeart/2005/8/layout/vList6"/>
    <dgm:cxn modelId="{BED498BE-1FCC-409A-AB4A-FA8F92237841}" srcId="{1D011878-A43C-46E5-86D1-C52004C4E265}" destId="{91ED5A25-652C-420C-9CD2-BCFFB4294418}" srcOrd="0" destOrd="0" parTransId="{585527A9-ABB3-4C94-AFD5-51BA008E4E20}" sibTransId="{F66E1EE4-087A-4A3A-9939-22E622E7DE73}"/>
    <dgm:cxn modelId="{584D4952-750C-47FA-B8FB-6203BCAC189F}" srcId="{1D011878-A43C-46E5-86D1-C52004C4E265}" destId="{33F6D14D-EDD2-454B-A909-60052815DEF2}" srcOrd="1" destOrd="0" parTransId="{6E412573-B270-4A9C-9534-F0CD4AF2009C}" sibTransId="{F19EB265-2493-4DF5-8BB0-FAD4D9FC1C91}"/>
    <dgm:cxn modelId="{CCE0D03F-50AF-4404-8BB4-232F100FF66A}" type="presParOf" srcId="{446CDB86-761E-433B-89E1-BEFC2BF4458B}" destId="{2DE0185D-1AF0-4DE8-9159-64D4813FCE80}" srcOrd="0" destOrd="0" presId="urn:microsoft.com/office/officeart/2005/8/layout/vList6"/>
    <dgm:cxn modelId="{2F791A99-00AB-47FE-93B8-8156302FFC3E}" type="presParOf" srcId="{2DE0185D-1AF0-4DE8-9159-64D4813FCE80}" destId="{6F8D5A57-2AA2-4C50-A7E8-3BDCDACEB189}" srcOrd="0" destOrd="0" presId="urn:microsoft.com/office/officeart/2005/8/layout/vList6"/>
    <dgm:cxn modelId="{32A27A01-D1C8-464D-9141-51D3D1181E9D}" type="presParOf" srcId="{2DE0185D-1AF0-4DE8-9159-64D4813FCE80}" destId="{46C4EE5D-994B-4241-8597-443E49B1A83C}" srcOrd="1" destOrd="0" presId="urn:microsoft.com/office/officeart/2005/8/layout/vList6"/>
    <dgm:cxn modelId="{3E8AD93B-CD37-4914-9232-877257A38FF9}" type="presParOf" srcId="{446CDB86-761E-433B-89E1-BEFC2BF4458B}" destId="{6554AA97-8236-493E-A59C-295C5A83F28C}" srcOrd="1" destOrd="0" presId="urn:microsoft.com/office/officeart/2005/8/layout/vList6"/>
    <dgm:cxn modelId="{1062265A-B36B-4CBA-8A22-8D02F1B11462}" type="presParOf" srcId="{446CDB86-761E-433B-89E1-BEFC2BF4458B}" destId="{6305EF38-8AA2-45EA-BBCE-B7994E5AA3D4}" srcOrd="2" destOrd="0" presId="urn:microsoft.com/office/officeart/2005/8/layout/vList6"/>
    <dgm:cxn modelId="{3C63C5EA-CEE1-4976-BAA2-AE5EB6840102}" type="presParOf" srcId="{6305EF38-8AA2-45EA-BBCE-B7994E5AA3D4}" destId="{39699C27-A1C6-4B92-88A5-2601A4D26257}" srcOrd="0" destOrd="0" presId="urn:microsoft.com/office/officeart/2005/8/layout/vList6"/>
    <dgm:cxn modelId="{C86FDB03-144C-4898-BD6B-CE5CBA79EFB0}" type="presParOf" srcId="{6305EF38-8AA2-45EA-BBCE-B7994E5AA3D4}" destId="{22F3242F-64EE-4799-9199-795AD9E42CBE}" srcOrd="1" destOrd="0" presId="urn:microsoft.com/office/officeart/2005/8/layout/vList6"/>
    <dgm:cxn modelId="{B44DE54B-596F-4B58-901B-E3C20F654F82}" type="presParOf" srcId="{446CDB86-761E-433B-89E1-BEFC2BF4458B}" destId="{26759FBE-57CF-4F3A-BB09-B91998F43C18}" srcOrd="3" destOrd="0" presId="urn:microsoft.com/office/officeart/2005/8/layout/vList6"/>
    <dgm:cxn modelId="{173FF3D7-A70C-420C-8AC0-789C274AF8E3}" type="presParOf" srcId="{446CDB86-761E-433B-89E1-BEFC2BF4458B}" destId="{225C2DAC-8077-41D1-A9D1-1C2D73751B99}" srcOrd="4" destOrd="0" presId="urn:microsoft.com/office/officeart/2005/8/layout/vList6"/>
    <dgm:cxn modelId="{BC25940B-3D44-4C78-813A-1AF09FB8506B}" type="presParOf" srcId="{225C2DAC-8077-41D1-A9D1-1C2D73751B99}" destId="{18FEAF90-40DF-431B-A9B4-FF074667BAC1}" srcOrd="0" destOrd="0" presId="urn:microsoft.com/office/officeart/2005/8/layout/vList6"/>
    <dgm:cxn modelId="{9FD9455E-2819-4787-BC72-609311F86872}" type="presParOf" srcId="{225C2DAC-8077-41D1-A9D1-1C2D73751B99}" destId="{DA133D9D-EDAD-4FB1-B94D-6D2B03186C85}"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EE9A62C-AA59-4ED3-A424-F9BA44959BFB}"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fr-FR"/>
        </a:p>
      </dgm:t>
    </dgm:pt>
    <dgm:pt modelId="{85F1A4CA-3E8B-4230-AF3D-90239AF79E3B}">
      <dgm:prSet phldrT="[Texte]"/>
      <dgm:spPr/>
      <dgm:t>
        <a:bodyPr/>
        <a:lstStyle/>
        <a:p>
          <a:r>
            <a:rPr lang="fr-FR" dirty="0" smtClean="0"/>
            <a:t>Partir de la fête de la fédération de 1790 / en classe de 4</a:t>
          </a:r>
          <a:r>
            <a:rPr lang="fr-FR" baseline="30000" dirty="0" smtClean="0"/>
            <a:t>e</a:t>
          </a:r>
          <a:r>
            <a:rPr lang="fr-FR" dirty="0" smtClean="0"/>
            <a:t> </a:t>
          </a:r>
          <a:endParaRPr lang="fr-FR" dirty="0"/>
        </a:p>
      </dgm:t>
    </dgm:pt>
    <dgm:pt modelId="{07867D71-B30B-4CA4-A006-1CCE473EB64A}" type="parTrans" cxnId="{4E1B5439-3B2E-4C0E-9D35-10B46EB2129E}">
      <dgm:prSet/>
      <dgm:spPr/>
      <dgm:t>
        <a:bodyPr/>
        <a:lstStyle/>
        <a:p>
          <a:endParaRPr lang="fr-FR"/>
        </a:p>
      </dgm:t>
    </dgm:pt>
    <dgm:pt modelId="{E5807C6E-1DE0-45AE-8AB3-6A4814729FEE}" type="sibTrans" cxnId="{4E1B5439-3B2E-4C0E-9D35-10B46EB2129E}">
      <dgm:prSet/>
      <dgm:spPr/>
      <dgm:t>
        <a:bodyPr/>
        <a:lstStyle/>
        <a:p>
          <a:endParaRPr lang="fr-FR"/>
        </a:p>
      </dgm:t>
    </dgm:pt>
    <dgm:pt modelId="{30F82D25-9FD1-44D4-8584-E8822E9327EE}">
      <dgm:prSet phldrT="[Texte]"/>
      <dgm:spPr/>
      <dgm:t>
        <a:bodyPr/>
        <a:lstStyle/>
        <a:p>
          <a:r>
            <a:rPr lang="fr-FR" dirty="0" smtClean="0"/>
            <a:t>Peut être inscrite dans le parcours d’un homme comme Lafayette pour mettre en évidence la dynamique révolutionnaire.  </a:t>
          </a:r>
          <a:endParaRPr lang="fr-FR" dirty="0"/>
        </a:p>
      </dgm:t>
    </dgm:pt>
    <dgm:pt modelId="{4D01EE11-4DD4-453D-89DB-2B3578E39CA7}" type="parTrans" cxnId="{3A64638F-A675-4FEC-A15C-91BCE32E5D9D}">
      <dgm:prSet/>
      <dgm:spPr/>
      <dgm:t>
        <a:bodyPr/>
        <a:lstStyle/>
        <a:p>
          <a:endParaRPr lang="fr-FR"/>
        </a:p>
      </dgm:t>
    </dgm:pt>
    <dgm:pt modelId="{8E4AD198-9CE0-42BE-B539-D9E88798B3F3}" type="sibTrans" cxnId="{3A64638F-A675-4FEC-A15C-91BCE32E5D9D}">
      <dgm:prSet/>
      <dgm:spPr/>
      <dgm:t>
        <a:bodyPr/>
        <a:lstStyle/>
        <a:p>
          <a:endParaRPr lang="fr-FR"/>
        </a:p>
      </dgm:t>
    </dgm:pt>
    <dgm:pt modelId="{48480884-3CFA-4904-B6FF-3CC100184586}">
      <dgm:prSet phldrT="[Texte]"/>
      <dgm:spPr/>
      <dgm:t>
        <a:bodyPr/>
        <a:lstStyle/>
        <a:p>
          <a:r>
            <a:rPr lang="fr-FR" dirty="0" smtClean="0"/>
            <a:t>Cette étude permet aussi de centrer la réflexion sur  le </a:t>
          </a:r>
          <a:r>
            <a:rPr lang="fr-FR" dirty="0" smtClean="0">
              <a:solidFill>
                <a:srgbClr val="FF0000"/>
              </a:solidFill>
            </a:rPr>
            <a:t>principe de la souveraineté nationale</a:t>
          </a:r>
          <a:r>
            <a:rPr lang="fr-FR" dirty="0" smtClean="0"/>
            <a:t> et sur les difficultés auxquelles l’ application s’est heurtée ( attitude du roi)</a:t>
          </a:r>
          <a:endParaRPr lang="fr-FR" dirty="0"/>
        </a:p>
      </dgm:t>
    </dgm:pt>
    <dgm:pt modelId="{FE108602-AD16-4CCB-B186-B1329417E5FD}" type="parTrans" cxnId="{6F3C6B33-CDDF-4967-B40C-2B4F00A94545}">
      <dgm:prSet/>
      <dgm:spPr/>
      <dgm:t>
        <a:bodyPr/>
        <a:lstStyle/>
        <a:p>
          <a:endParaRPr lang="fr-FR"/>
        </a:p>
      </dgm:t>
    </dgm:pt>
    <dgm:pt modelId="{72E2A6AA-7FDA-4BA8-BFC4-B2EF8C864F70}" type="sibTrans" cxnId="{6F3C6B33-CDDF-4967-B40C-2B4F00A94545}">
      <dgm:prSet/>
      <dgm:spPr/>
      <dgm:t>
        <a:bodyPr/>
        <a:lstStyle/>
        <a:p>
          <a:endParaRPr lang="fr-FR"/>
        </a:p>
      </dgm:t>
    </dgm:pt>
    <dgm:pt modelId="{2ACD2825-46C4-430B-807B-A424599F6985}">
      <dgm:prSet phldrT="[Texte]"/>
      <dgm:spPr/>
      <dgm:t>
        <a:bodyPr/>
        <a:lstStyle/>
        <a:p>
          <a:r>
            <a:rPr lang="fr-FR" dirty="0" smtClean="0"/>
            <a:t>Partir de la fête de la fédération de 1790 en classe de 1ere </a:t>
          </a:r>
          <a:endParaRPr lang="fr-FR" dirty="0"/>
        </a:p>
      </dgm:t>
    </dgm:pt>
    <dgm:pt modelId="{10C50F80-5E18-4278-9A61-CBF30AA50530}" type="parTrans" cxnId="{2A46BEA5-CEEF-4C7B-9FB7-245202F119FC}">
      <dgm:prSet/>
      <dgm:spPr/>
      <dgm:t>
        <a:bodyPr/>
        <a:lstStyle/>
        <a:p>
          <a:endParaRPr lang="fr-FR"/>
        </a:p>
      </dgm:t>
    </dgm:pt>
    <dgm:pt modelId="{349CDAA2-51CC-4E91-A750-4B8535C3D2D0}" type="sibTrans" cxnId="{2A46BEA5-CEEF-4C7B-9FB7-245202F119FC}">
      <dgm:prSet/>
      <dgm:spPr/>
      <dgm:t>
        <a:bodyPr/>
        <a:lstStyle/>
        <a:p>
          <a:endParaRPr lang="fr-FR"/>
        </a:p>
      </dgm:t>
    </dgm:pt>
    <dgm:pt modelId="{0A8EB8A0-93A9-4976-A72E-666394288BE9}">
      <dgm:prSet phldrT="[Texte]"/>
      <dgm:spPr/>
      <dgm:t>
        <a:bodyPr/>
        <a:lstStyle/>
        <a:p>
          <a:r>
            <a:rPr lang="fr-FR" dirty="0" smtClean="0"/>
            <a:t>S’appuyer sur </a:t>
          </a:r>
          <a:r>
            <a:rPr lang="fr-FR" dirty="0" smtClean="0">
              <a:solidFill>
                <a:srgbClr val="FF0000"/>
              </a:solidFill>
            </a:rPr>
            <a:t>la figure du roi</a:t>
          </a:r>
          <a:r>
            <a:rPr lang="fr-FR" dirty="0" smtClean="0"/>
            <a:t> et son rôle dans la Révolution pour aboutir au PPO </a:t>
          </a:r>
          <a:r>
            <a:rPr lang="fr-FR" b="1" u="sng" dirty="0" smtClean="0"/>
            <a:t>le procès et la mort du roi </a:t>
          </a:r>
          <a:r>
            <a:rPr lang="fr-FR" dirty="0" smtClean="0"/>
            <a:t>: affirmation de la souveraineté nationale et mise en cause progressive de la souveraineté royale </a:t>
          </a:r>
          <a:endParaRPr lang="fr-FR" dirty="0"/>
        </a:p>
      </dgm:t>
    </dgm:pt>
    <dgm:pt modelId="{8318B350-B3CA-4CE5-9853-7A501BADFDB0}" type="parTrans" cxnId="{06825B60-96EE-4876-B4CE-4DEB7FE7580B}">
      <dgm:prSet/>
      <dgm:spPr/>
      <dgm:t>
        <a:bodyPr/>
        <a:lstStyle/>
        <a:p>
          <a:endParaRPr lang="fr-FR"/>
        </a:p>
      </dgm:t>
    </dgm:pt>
    <dgm:pt modelId="{DFDDD89D-D64C-49AC-B01F-C791C7E7FE98}" type="sibTrans" cxnId="{06825B60-96EE-4876-B4CE-4DEB7FE7580B}">
      <dgm:prSet/>
      <dgm:spPr/>
      <dgm:t>
        <a:bodyPr/>
        <a:lstStyle/>
        <a:p>
          <a:endParaRPr lang="fr-FR"/>
        </a:p>
      </dgm:t>
    </dgm:pt>
    <dgm:pt modelId="{54DB7979-33BD-4302-B634-6AA7E86F0797}">
      <dgm:prSet phldrT="[Texte]"/>
      <dgm:spPr/>
      <dgm:t>
        <a:bodyPr/>
        <a:lstStyle/>
        <a:p>
          <a:r>
            <a:rPr lang="fr-FR" dirty="0" smtClean="0"/>
            <a:t>Une étude qui permet de montrer la volonté d’unir la nation et de mettre en évidence  les conflits et débats  qui caractérisent la période </a:t>
          </a:r>
          <a:endParaRPr lang="fr-FR" dirty="0"/>
        </a:p>
      </dgm:t>
    </dgm:pt>
    <dgm:pt modelId="{A33811DC-AA86-44CF-9C4E-AAE56F33C17B}" type="parTrans" cxnId="{9C78F274-5E27-421E-9D39-4FC87DDDC354}">
      <dgm:prSet/>
      <dgm:spPr/>
      <dgm:t>
        <a:bodyPr/>
        <a:lstStyle/>
        <a:p>
          <a:endParaRPr lang="fr-FR"/>
        </a:p>
      </dgm:t>
    </dgm:pt>
    <dgm:pt modelId="{A1E75947-A2DB-4C54-94DF-5FD0D2CCCA4B}" type="sibTrans" cxnId="{9C78F274-5E27-421E-9D39-4FC87DDDC354}">
      <dgm:prSet/>
      <dgm:spPr/>
      <dgm:t>
        <a:bodyPr/>
        <a:lstStyle/>
        <a:p>
          <a:endParaRPr lang="fr-FR"/>
        </a:p>
      </dgm:t>
    </dgm:pt>
    <dgm:pt modelId="{7F0F79BC-F030-45C3-AEF1-FEECCFFAFE95}" type="pres">
      <dgm:prSet presAssocID="{CEE9A62C-AA59-4ED3-A424-F9BA44959BFB}" presName="diagram" presStyleCnt="0">
        <dgm:presLayoutVars>
          <dgm:chPref val="1"/>
          <dgm:dir/>
          <dgm:animOne val="branch"/>
          <dgm:animLvl val="lvl"/>
          <dgm:resizeHandles/>
        </dgm:presLayoutVars>
      </dgm:prSet>
      <dgm:spPr/>
      <dgm:t>
        <a:bodyPr/>
        <a:lstStyle/>
        <a:p>
          <a:endParaRPr lang="fr-FR"/>
        </a:p>
      </dgm:t>
    </dgm:pt>
    <dgm:pt modelId="{ACCF1970-5D93-4405-97FE-547614D90407}" type="pres">
      <dgm:prSet presAssocID="{85F1A4CA-3E8B-4230-AF3D-90239AF79E3B}" presName="root" presStyleCnt="0"/>
      <dgm:spPr/>
    </dgm:pt>
    <dgm:pt modelId="{32FF6B90-C7BB-4EAD-9709-CF89900B7921}" type="pres">
      <dgm:prSet presAssocID="{85F1A4CA-3E8B-4230-AF3D-90239AF79E3B}" presName="rootComposite" presStyleCnt="0"/>
      <dgm:spPr/>
    </dgm:pt>
    <dgm:pt modelId="{031A0946-B3D4-4F22-8F60-9990FEEA8244}" type="pres">
      <dgm:prSet presAssocID="{85F1A4CA-3E8B-4230-AF3D-90239AF79E3B}" presName="rootText" presStyleLbl="node1" presStyleIdx="0" presStyleCnt="2"/>
      <dgm:spPr/>
      <dgm:t>
        <a:bodyPr/>
        <a:lstStyle/>
        <a:p>
          <a:endParaRPr lang="fr-FR"/>
        </a:p>
      </dgm:t>
    </dgm:pt>
    <dgm:pt modelId="{C5E62505-1FCF-444D-B15A-AF22FFDB1CDD}" type="pres">
      <dgm:prSet presAssocID="{85F1A4CA-3E8B-4230-AF3D-90239AF79E3B}" presName="rootConnector" presStyleLbl="node1" presStyleIdx="0" presStyleCnt="2"/>
      <dgm:spPr/>
      <dgm:t>
        <a:bodyPr/>
        <a:lstStyle/>
        <a:p>
          <a:endParaRPr lang="fr-FR"/>
        </a:p>
      </dgm:t>
    </dgm:pt>
    <dgm:pt modelId="{F023BD37-D7AA-409D-B8C8-4281516B5178}" type="pres">
      <dgm:prSet presAssocID="{85F1A4CA-3E8B-4230-AF3D-90239AF79E3B}" presName="childShape" presStyleCnt="0"/>
      <dgm:spPr/>
    </dgm:pt>
    <dgm:pt modelId="{D0E07CAF-198B-4E76-B105-CE9B3E10DD13}" type="pres">
      <dgm:prSet presAssocID="{4D01EE11-4DD4-453D-89DB-2B3578E39CA7}" presName="Name13" presStyleLbl="parChTrans1D2" presStyleIdx="0" presStyleCnt="4"/>
      <dgm:spPr/>
      <dgm:t>
        <a:bodyPr/>
        <a:lstStyle/>
        <a:p>
          <a:endParaRPr lang="fr-FR"/>
        </a:p>
      </dgm:t>
    </dgm:pt>
    <dgm:pt modelId="{6D9BC1C2-11BB-4B73-AAF3-8006A9E7F1F4}" type="pres">
      <dgm:prSet presAssocID="{30F82D25-9FD1-44D4-8584-E8822E9327EE}" presName="childText" presStyleLbl="bgAcc1" presStyleIdx="0" presStyleCnt="4">
        <dgm:presLayoutVars>
          <dgm:bulletEnabled val="1"/>
        </dgm:presLayoutVars>
      </dgm:prSet>
      <dgm:spPr/>
      <dgm:t>
        <a:bodyPr/>
        <a:lstStyle/>
        <a:p>
          <a:endParaRPr lang="fr-FR"/>
        </a:p>
      </dgm:t>
    </dgm:pt>
    <dgm:pt modelId="{454A80A6-5A19-4407-9478-7690D42DA45A}" type="pres">
      <dgm:prSet presAssocID="{FE108602-AD16-4CCB-B186-B1329417E5FD}" presName="Name13" presStyleLbl="parChTrans1D2" presStyleIdx="1" presStyleCnt="4"/>
      <dgm:spPr/>
      <dgm:t>
        <a:bodyPr/>
        <a:lstStyle/>
        <a:p>
          <a:endParaRPr lang="fr-FR"/>
        </a:p>
      </dgm:t>
    </dgm:pt>
    <dgm:pt modelId="{C925906C-00E8-4D63-B5F5-FA500AB2109B}" type="pres">
      <dgm:prSet presAssocID="{48480884-3CFA-4904-B6FF-3CC100184586}" presName="childText" presStyleLbl="bgAcc1" presStyleIdx="1" presStyleCnt="4">
        <dgm:presLayoutVars>
          <dgm:bulletEnabled val="1"/>
        </dgm:presLayoutVars>
      </dgm:prSet>
      <dgm:spPr/>
      <dgm:t>
        <a:bodyPr/>
        <a:lstStyle/>
        <a:p>
          <a:endParaRPr lang="fr-FR"/>
        </a:p>
      </dgm:t>
    </dgm:pt>
    <dgm:pt modelId="{971C0B15-96A9-409B-B699-E33295BAED3E}" type="pres">
      <dgm:prSet presAssocID="{2ACD2825-46C4-430B-807B-A424599F6985}" presName="root" presStyleCnt="0"/>
      <dgm:spPr/>
    </dgm:pt>
    <dgm:pt modelId="{44AD4613-772D-498B-84C3-953916E327EC}" type="pres">
      <dgm:prSet presAssocID="{2ACD2825-46C4-430B-807B-A424599F6985}" presName="rootComposite" presStyleCnt="0"/>
      <dgm:spPr/>
    </dgm:pt>
    <dgm:pt modelId="{38F79574-C36C-4A47-81C7-8C96A2308770}" type="pres">
      <dgm:prSet presAssocID="{2ACD2825-46C4-430B-807B-A424599F6985}" presName="rootText" presStyleLbl="node1" presStyleIdx="1" presStyleCnt="2"/>
      <dgm:spPr/>
      <dgm:t>
        <a:bodyPr/>
        <a:lstStyle/>
        <a:p>
          <a:endParaRPr lang="fr-FR"/>
        </a:p>
      </dgm:t>
    </dgm:pt>
    <dgm:pt modelId="{E1C01112-D891-4B84-9145-811177BBB569}" type="pres">
      <dgm:prSet presAssocID="{2ACD2825-46C4-430B-807B-A424599F6985}" presName="rootConnector" presStyleLbl="node1" presStyleIdx="1" presStyleCnt="2"/>
      <dgm:spPr/>
      <dgm:t>
        <a:bodyPr/>
        <a:lstStyle/>
        <a:p>
          <a:endParaRPr lang="fr-FR"/>
        </a:p>
      </dgm:t>
    </dgm:pt>
    <dgm:pt modelId="{1954603D-33C2-42D1-A086-6F539EA4CA51}" type="pres">
      <dgm:prSet presAssocID="{2ACD2825-46C4-430B-807B-A424599F6985}" presName="childShape" presStyleCnt="0"/>
      <dgm:spPr/>
    </dgm:pt>
    <dgm:pt modelId="{E0A839A9-1E4F-4E65-92F6-52E4F2FDED97}" type="pres">
      <dgm:prSet presAssocID="{8318B350-B3CA-4CE5-9853-7A501BADFDB0}" presName="Name13" presStyleLbl="parChTrans1D2" presStyleIdx="2" presStyleCnt="4"/>
      <dgm:spPr/>
      <dgm:t>
        <a:bodyPr/>
        <a:lstStyle/>
        <a:p>
          <a:endParaRPr lang="fr-FR"/>
        </a:p>
      </dgm:t>
    </dgm:pt>
    <dgm:pt modelId="{FDED50D3-AA42-4AB6-9F90-1E3758174E7E}" type="pres">
      <dgm:prSet presAssocID="{0A8EB8A0-93A9-4976-A72E-666394288BE9}" presName="childText" presStyleLbl="bgAcc1" presStyleIdx="2" presStyleCnt="4">
        <dgm:presLayoutVars>
          <dgm:bulletEnabled val="1"/>
        </dgm:presLayoutVars>
      </dgm:prSet>
      <dgm:spPr/>
      <dgm:t>
        <a:bodyPr/>
        <a:lstStyle/>
        <a:p>
          <a:endParaRPr lang="fr-FR"/>
        </a:p>
      </dgm:t>
    </dgm:pt>
    <dgm:pt modelId="{76C7F956-14CC-4CC9-9B87-CB5EAC54EA69}" type="pres">
      <dgm:prSet presAssocID="{A33811DC-AA86-44CF-9C4E-AAE56F33C17B}" presName="Name13" presStyleLbl="parChTrans1D2" presStyleIdx="3" presStyleCnt="4"/>
      <dgm:spPr/>
      <dgm:t>
        <a:bodyPr/>
        <a:lstStyle/>
        <a:p>
          <a:endParaRPr lang="fr-FR"/>
        </a:p>
      </dgm:t>
    </dgm:pt>
    <dgm:pt modelId="{0774BB27-E91F-4B72-863D-202B901BFCEC}" type="pres">
      <dgm:prSet presAssocID="{54DB7979-33BD-4302-B634-6AA7E86F0797}" presName="childText" presStyleLbl="bgAcc1" presStyleIdx="3" presStyleCnt="4">
        <dgm:presLayoutVars>
          <dgm:bulletEnabled val="1"/>
        </dgm:presLayoutVars>
      </dgm:prSet>
      <dgm:spPr/>
      <dgm:t>
        <a:bodyPr/>
        <a:lstStyle/>
        <a:p>
          <a:endParaRPr lang="fr-FR"/>
        </a:p>
      </dgm:t>
    </dgm:pt>
  </dgm:ptLst>
  <dgm:cxnLst>
    <dgm:cxn modelId="{6F3C6B33-CDDF-4967-B40C-2B4F00A94545}" srcId="{85F1A4CA-3E8B-4230-AF3D-90239AF79E3B}" destId="{48480884-3CFA-4904-B6FF-3CC100184586}" srcOrd="1" destOrd="0" parTransId="{FE108602-AD16-4CCB-B186-B1329417E5FD}" sibTransId="{72E2A6AA-7FDA-4BA8-BFC4-B2EF8C864F70}"/>
    <dgm:cxn modelId="{CE4F4AA3-252C-4E9D-B774-4807FC7A9613}" type="presOf" srcId="{85F1A4CA-3E8B-4230-AF3D-90239AF79E3B}" destId="{C5E62505-1FCF-444D-B15A-AF22FFDB1CDD}" srcOrd="1" destOrd="0" presId="urn:microsoft.com/office/officeart/2005/8/layout/hierarchy3"/>
    <dgm:cxn modelId="{1E9E7915-99DA-4A0E-AF10-1F8ED2C6BEEE}" type="presOf" srcId="{8318B350-B3CA-4CE5-9853-7A501BADFDB0}" destId="{E0A839A9-1E4F-4E65-92F6-52E4F2FDED97}" srcOrd="0" destOrd="0" presId="urn:microsoft.com/office/officeart/2005/8/layout/hierarchy3"/>
    <dgm:cxn modelId="{C3054FE5-B0BF-4D34-91DA-C8A6E76EB76E}" type="presOf" srcId="{48480884-3CFA-4904-B6FF-3CC100184586}" destId="{C925906C-00E8-4D63-B5F5-FA500AB2109B}" srcOrd="0" destOrd="0" presId="urn:microsoft.com/office/officeart/2005/8/layout/hierarchy3"/>
    <dgm:cxn modelId="{3A64638F-A675-4FEC-A15C-91BCE32E5D9D}" srcId="{85F1A4CA-3E8B-4230-AF3D-90239AF79E3B}" destId="{30F82D25-9FD1-44D4-8584-E8822E9327EE}" srcOrd="0" destOrd="0" parTransId="{4D01EE11-4DD4-453D-89DB-2B3578E39CA7}" sibTransId="{8E4AD198-9CE0-42BE-B539-D9E88798B3F3}"/>
    <dgm:cxn modelId="{4E1B5439-3B2E-4C0E-9D35-10B46EB2129E}" srcId="{CEE9A62C-AA59-4ED3-A424-F9BA44959BFB}" destId="{85F1A4CA-3E8B-4230-AF3D-90239AF79E3B}" srcOrd="0" destOrd="0" parTransId="{07867D71-B30B-4CA4-A006-1CCE473EB64A}" sibTransId="{E5807C6E-1DE0-45AE-8AB3-6A4814729FEE}"/>
    <dgm:cxn modelId="{918B67BE-DD73-4D39-AEAD-13D22EE817DF}" type="presOf" srcId="{85F1A4CA-3E8B-4230-AF3D-90239AF79E3B}" destId="{031A0946-B3D4-4F22-8F60-9990FEEA8244}" srcOrd="0" destOrd="0" presId="urn:microsoft.com/office/officeart/2005/8/layout/hierarchy3"/>
    <dgm:cxn modelId="{9C78F274-5E27-421E-9D39-4FC87DDDC354}" srcId="{2ACD2825-46C4-430B-807B-A424599F6985}" destId="{54DB7979-33BD-4302-B634-6AA7E86F0797}" srcOrd="1" destOrd="0" parTransId="{A33811DC-AA86-44CF-9C4E-AAE56F33C17B}" sibTransId="{A1E75947-A2DB-4C54-94DF-5FD0D2CCCA4B}"/>
    <dgm:cxn modelId="{211ED65B-C596-4476-8505-4E20CEE128D0}" type="presOf" srcId="{4D01EE11-4DD4-453D-89DB-2B3578E39CA7}" destId="{D0E07CAF-198B-4E76-B105-CE9B3E10DD13}" srcOrd="0" destOrd="0" presId="urn:microsoft.com/office/officeart/2005/8/layout/hierarchy3"/>
    <dgm:cxn modelId="{332E0982-1A97-4BA0-B607-D1C69752D84C}" type="presOf" srcId="{CEE9A62C-AA59-4ED3-A424-F9BA44959BFB}" destId="{7F0F79BC-F030-45C3-AEF1-FEECCFFAFE95}" srcOrd="0" destOrd="0" presId="urn:microsoft.com/office/officeart/2005/8/layout/hierarchy3"/>
    <dgm:cxn modelId="{2A46BEA5-CEEF-4C7B-9FB7-245202F119FC}" srcId="{CEE9A62C-AA59-4ED3-A424-F9BA44959BFB}" destId="{2ACD2825-46C4-430B-807B-A424599F6985}" srcOrd="1" destOrd="0" parTransId="{10C50F80-5E18-4278-9A61-CBF30AA50530}" sibTransId="{349CDAA2-51CC-4E91-A750-4B8535C3D2D0}"/>
    <dgm:cxn modelId="{B896A051-F798-4E6F-AB96-74CAF0062797}" type="presOf" srcId="{2ACD2825-46C4-430B-807B-A424599F6985}" destId="{38F79574-C36C-4A47-81C7-8C96A2308770}" srcOrd="0" destOrd="0" presId="urn:microsoft.com/office/officeart/2005/8/layout/hierarchy3"/>
    <dgm:cxn modelId="{04AE6B99-0D51-40FB-AAC6-A461AC7D1BC0}" type="presOf" srcId="{A33811DC-AA86-44CF-9C4E-AAE56F33C17B}" destId="{76C7F956-14CC-4CC9-9B87-CB5EAC54EA69}" srcOrd="0" destOrd="0" presId="urn:microsoft.com/office/officeart/2005/8/layout/hierarchy3"/>
    <dgm:cxn modelId="{A3DB0B38-A42F-4C4E-B9C0-2FC219E169D6}" type="presOf" srcId="{0A8EB8A0-93A9-4976-A72E-666394288BE9}" destId="{FDED50D3-AA42-4AB6-9F90-1E3758174E7E}" srcOrd="0" destOrd="0" presId="urn:microsoft.com/office/officeart/2005/8/layout/hierarchy3"/>
    <dgm:cxn modelId="{3999B2F7-EF3B-4FFC-92E1-1DCA04A0D493}" type="presOf" srcId="{FE108602-AD16-4CCB-B186-B1329417E5FD}" destId="{454A80A6-5A19-4407-9478-7690D42DA45A}" srcOrd="0" destOrd="0" presId="urn:microsoft.com/office/officeart/2005/8/layout/hierarchy3"/>
    <dgm:cxn modelId="{A84ADA46-0223-49DF-998C-0C8A2488B314}" type="presOf" srcId="{2ACD2825-46C4-430B-807B-A424599F6985}" destId="{E1C01112-D891-4B84-9145-811177BBB569}" srcOrd="1" destOrd="0" presId="urn:microsoft.com/office/officeart/2005/8/layout/hierarchy3"/>
    <dgm:cxn modelId="{4798A490-4C5A-4396-8C5E-2FD00DF05687}" type="presOf" srcId="{30F82D25-9FD1-44D4-8584-E8822E9327EE}" destId="{6D9BC1C2-11BB-4B73-AAF3-8006A9E7F1F4}" srcOrd="0" destOrd="0" presId="urn:microsoft.com/office/officeart/2005/8/layout/hierarchy3"/>
    <dgm:cxn modelId="{06825B60-96EE-4876-B4CE-4DEB7FE7580B}" srcId="{2ACD2825-46C4-430B-807B-A424599F6985}" destId="{0A8EB8A0-93A9-4976-A72E-666394288BE9}" srcOrd="0" destOrd="0" parTransId="{8318B350-B3CA-4CE5-9853-7A501BADFDB0}" sibTransId="{DFDDD89D-D64C-49AC-B01F-C791C7E7FE98}"/>
    <dgm:cxn modelId="{C51A54FE-8D85-4699-994A-0D6029CDF92F}" type="presOf" srcId="{54DB7979-33BD-4302-B634-6AA7E86F0797}" destId="{0774BB27-E91F-4B72-863D-202B901BFCEC}" srcOrd="0" destOrd="0" presId="urn:microsoft.com/office/officeart/2005/8/layout/hierarchy3"/>
    <dgm:cxn modelId="{E0D758BF-8385-40F3-A3A1-6E84763A74F1}" type="presParOf" srcId="{7F0F79BC-F030-45C3-AEF1-FEECCFFAFE95}" destId="{ACCF1970-5D93-4405-97FE-547614D90407}" srcOrd="0" destOrd="0" presId="urn:microsoft.com/office/officeart/2005/8/layout/hierarchy3"/>
    <dgm:cxn modelId="{82E8BC73-8DA4-48FF-B649-387BB041F90E}" type="presParOf" srcId="{ACCF1970-5D93-4405-97FE-547614D90407}" destId="{32FF6B90-C7BB-4EAD-9709-CF89900B7921}" srcOrd="0" destOrd="0" presId="urn:microsoft.com/office/officeart/2005/8/layout/hierarchy3"/>
    <dgm:cxn modelId="{2C7EEDD5-BAA2-4AE7-8A30-E9BF58DAD6C1}" type="presParOf" srcId="{32FF6B90-C7BB-4EAD-9709-CF89900B7921}" destId="{031A0946-B3D4-4F22-8F60-9990FEEA8244}" srcOrd="0" destOrd="0" presId="urn:microsoft.com/office/officeart/2005/8/layout/hierarchy3"/>
    <dgm:cxn modelId="{56E269A6-EC44-4B11-9D7B-5CC29C93586F}" type="presParOf" srcId="{32FF6B90-C7BB-4EAD-9709-CF89900B7921}" destId="{C5E62505-1FCF-444D-B15A-AF22FFDB1CDD}" srcOrd="1" destOrd="0" presId="urn:microsoft.com/office/officeart/2005/8/layout/hierarchy3"/>
    <dgm:cxn modelId="{5E0DDAAF-ADFA-4F06-9502-73E13D6806EB}" type="presParOf" srcId="{ACCF1970-5D93-4405-97FE-547614D90407}" destId="{F023BD37-D7AA-409D-B8C8-4281516B5178}" srcOrd="1" destOrd="0" presId="urn:microsoft.com/office/officeart/2005/8/layout/hierarchy3"/>
    <dgm:cxn modelId="{BCDB2DB0-12C7-4A1C-B661-39091143BE37}" type="presParOf" srcId="{F023BD37-D7AA-409D-B8C8-4281516B5178}" destId="{D0E07CAF-198B-4E76-B105-CE9B3E10DD13}" srcOrd="0" destOrd="0" presId="urn:microsoft.com/office/officeart/2005/8/layout/hierarchy3"/>
    <dgm:cxn modelId="{B543E445-5DDF-4C9A-93B1-31D2891A5BBD}" type="presParOf" srcId="{F023BD37-D7AA-409D-B8C8-4281516B5178}" destId="{6D9BC1C2-11BB-4B73-AAF3-8006A9E7F1F4}" srcOrd="1" destOrd="0" presId="urn:microsoft.com/office/officeart/2005/8/layout/hierarchy3"/>
    <dgm:cxn modelId="{31BAA40F-E8BA-4525-9A0D-967D7CFD364D}" type="presParOf" srcId="{F023BD37-D7AA-409D-B8C8-4281516B5178}" destId="{454A80A6-5A19-4407-9478-7690D42DA45A}" srcOrd="2" destOrd="0" presId="urn:microsoft.com/office/officeart/2005/8/layout/hierarchy3"/>
    <dgm:cxn modelId="{1CB97F04-7302-422E-8CD7-1F4DB8D47331}" type="presParOf" srcId="{F023BD37-D7AA-409D-B8C8-4281516B5178}" destId="{C925906C-00E8-4D63-B5F5-FA500AB2109B}" srcOrd="3" destOrd="0" presId="urn:microsoft.com/office/officeart/2005/8/layout/hierarchy3"/>
    <dgm:cxn modelId="{8BCBEA02-974B-4B0B-B890-F5AF90C26AB8}" type="presParOf" srcId="{7F0F79BC-F030-45C3-AEF1-FEECCFFAFE95}" destId="{971C0B15-96A9-409B-B699-E33295BAED3E}" srcOrd="1" destOrd="0" presId="urn:microsoft.com/office/officeart/2005/8/layout/hierarchy3"/>
    <dgm:cxn modelId="{94A5DB63-7B59-4AEE-9036-28A6E0E9C260}" type="presParOf" srcId="{971C0B15-96A9-409B-B699-E33295BAED3E}" destId="{44AD4613-772D-498B-84C3-953916E327EC}" srcOrd="0" destOrd="0" presId="urn:microsoft.com/office/officeart/2005/8/layout/hierarchy3"/>
    <dgm:cxn modelId="{2EAC1FCC-BEFF-442C-A425-D62E88CB7C30}" type="presParOf" srcId="{44AD4613-772D-498B-84C3-953916E327EC}" destId="{38F79574-C36C-4A47-81C7-8C96A2308770}" srcOrd="0" destOrd="0" presId="urn:microsoft.com/office/officeart/2005/8/layout/hierarchy3"/>
    <dgm:cxn modelId="{AF24964C-2CE0-4011-A791-D5AD792087E8}" type="presParOf" srcId="{44AD4613-772D-498B-84C3-953916E327EC}" destId="{E1C01112-D891-4B84-9145-811177BBB569}" srcOrd="1" destOrd="0" presId="urn:microsoft.com/office/officeart/2005/8/layout/hierarchy3"/>
    <dgm:cxn modelId="{90692B95-1E4B-4163-A5CB-B1AC4BDF5518}" type="presParOf" srcId="{971C0B15-96A9-409B-B699-E33295BAED3E}" destId="{1954603D-33C2-42D1-A086-6F539EA4CA51}" srcOrd="1" destOrd="0" presId="urn:microsoft.com/office/officeart/2005/8/layout/hierarchy3"/>
    <dgm:cxn modelId="{2AA4E9C7-4E47-4C3E-B3EC-A84D0AF2FECA}" type="presParOf" srcId="{1954603D-33C2-42D1-A086-6F539EA4CA51}" destId="{E0A839A9-1E4F-4E65-92F6-52E4F2FDED97}" srcOrd="0" destOrd="0" presId="urn:microsoft.com/office/officeart/2005/8/layout/hierarchy3"/>
    <dgm:cxn modelId="{3260A2F1-C14E-4874-A08E-976CA51C8647}" type="presParOf" srcId="{1954603D-33C2-42D1-A086-6F539EA4CA51}" destId="{FDED50D3-AA42-4AB6-9F90-1E3758174E7E}" srcOrd="1" destOrd="0" presId="urn:microsoft.com/office/officeart/2005/8/layout/hierarchy3"/>
    <dgm:cxn modelId="{0753C5BA-D48F-4CE5-A21C-045DA520A797}" type="presParOf" srcId="{1954603D-33C2-42D1-A086-6F539EA4CA51}" destId="{76C7F956-14CC-4CC9-9B87-CB5EAC54EA69}" srcOrd="2" destOrd="0" presId="urn:microsoft.com/office/officeart/2005/8/layout/hierarchy3"/>
    <dgm:cxn modelId="{DBAC454D-F60E-404E-916C-BE80938422B4}" type="presParOf" srcId="{1954603D-33C2-42D1-A086-6F539EA4CA51}" destId="{0774BB27-E91F-4B72-863D-202B901BFCEC}" srcOrd="3"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00F2C93-16BB-48C5-AF88-4E9F6B05DD9B}" type="doc">
      <dgm:prSet loTypeId="urn:microsoft.com/office/officeart/2005/8/layout/lProcess2" loCatId="list" qsTypeId="urn:microsoft.com/office/officeart/2005/8/quickstyle/simple3" qsCatId="simple" csTypeId="urn:microsoft.com/office/officeart/2005/8/colors/accent1_2" csCatId="accent1" phldr="1"/>
      <dgm:spPr/>
      <dgm:t>
        <a:bodyPr/>
        <a:lstStyle/>
        <a:p>
          <a:endParaRPr lang="fr-FR"/>
        </a:p>
      </dgm:t>
    </dgm:pt>
    <dgm:pt modelId="{37AE5890-1AA5-4C1E-A3EB-C5F5C5071083}">
      <dgm:prSet phldrT="[Texte]"/>
      <dgm:spPr/>
      <dgm:t>
        <a:bodyPr/>
        <a:lstStyle/>
        <a:p>
          <a:r>
            <a:rPr lang="fr-FR" dirty="0" smtClean="0"/>
            <a:t>En classe de 4</a:t>
          </a:r>
          <a:r>
            <a:rPr lang="fr-FR" baseline="30000" dirty="0" smtClean="0"/>
            <a:t>e</a:t>
          </a:r>
          <a:r>
            <a:rPr lang="fr-FR" dirty="0" smtClean="0"/>
            <a:t> </a:t>
          </a:r>
          <a:endParaRPr lang="fr-FR" dirty="0"/>
        </a:p>
      </dgm:t>
    </dgm:pt>
    <dgm:pt modelId="{4016CD0E-75BB-4F3A-AF1E-E75DE18D42D6}" type="parTrans" cxnId="{65606651-33AC-4E44-8E60-44CBF7FFC391}">
      <dgm:prSet/>
      <dgm:spPr/>
      <dgm:t>
        <a:bodyPr/>
        <a:lstStyle/>
        <a:p>
          <a:endParaRPr lang="fr-FR"/>
        </a:p>
      </dgm:t>
    </dgm:pt>
    <dgm:pt modelId="{A9A3C3E0-6314-4EB4-AD8F-2E77920E9956}" type="sibTrans" cxnId="{65606651-33AC-4E44-8E60-44CBF7FFC391}">
      <dgm:prSet/>
      <dgm:spPr/>
      <dgm:t>
        <a:bodyPr/>
        <a:lstStyle/>
        <a:p>
          <a:endParaRPr lang="fr-FR"/>
        </a:p>
      </dgm:t>
    </dgm:pt>
    <dgm:pt modelId="{34B88B35-6404-426D-9686-F7E43A7B7F20}">
      <dgm:prSet phldrT="[Texte]"/>
      <dgm:spPr/>
      <dgm:t>
        <a:bodyPr/>
        <a:lstStyle/>
        <a:p>
          <a:r>
            <a:rPr lang="fr-FR" dirty="0" smtClean="0"/>
            <a:t>Se repérer dans le temps: construire des repères</a:t>
          </a:r>
        </a:p>
        <a:p>
          <a:r>
            <a:rPr lang="fr-FR" dirty="0" smtClean="0"/>
            <a:t>- Situer un fait dans une époque</a:t>
          </a:r>
        </a:p>
        <a:p>
          <a:r>
            <a:rPr lang="fr-FR" dirty="0" smtClean="0"/>
            <a:t>Identifier des continuités et des ruptures chronologiques </a:t>
          </a:r>
          <a:endParaRPr lang="fr-FR" dirty="0"/>
        </a:p>
      </dgm:t>
    </dgm:pt>
    <dgm:pt modelId="{5EC2842A-6A80-4188-B2D3-CE6100A015E9}" type="parTrans" cxnId="{8F6D8BEA-BC77-483D-8E6B-0E49ED3B055F}">
      <dgm:prSet/>
      <dgm:spPr/>
      <dgm:t>
        <a:bodyPr/>
        <a:lstStyle/>
        <a:p>
          <a:endParaRPr lang="fr-FR"/>
        </a:p>
      </dgm:t>
    </dgm:pt>
    <dgm:pt modelId="{ACC7E9A5-BFBE-4BAC-B80F-0A622B31945E}" type="sibTrans" cxnId="{8F6D8BEA-BC77-483D-8E6B-0E49ED3B055F}">
      <dgm:prSet/>
      <dgm:spPr/>
      <dgm:t>
        <a:bodyPr/>
        <a:lstStyle/>
        <a:p>
          <a:endParaRPr lang="fr-FR"/>
        </a:p>
      </dgm:t>
    </dgm:pt>
    <dgm:pt modelId="{FE5C875B-816B-4EAB-86FE-E5F05A6DC8E4}">
      <dgm:prSet phldrT="[Texte]"/>
      <dgm:spPr/>
      <dgm:t>
        <a:bodyPr/>
        <a:lstStyle/>
        <a:p>
          <a:r>
            <a:rPr lang="fr-FR" dirty="0" smtClean="0"/>
            <a:t>S’informer dans le monde numérique </a:t>
          </a:r>
        </a:p>
        <a:p>
          <a:r>
            <a:rPr lang="fr-FR" dirty="0" smtClean="0"/>
            <a:t>- Trouver , sélectionner et exploiter des informations </a:t>
          </a:r>
          <a:endParaRPr lang="fr-FR" dirty="0"/>
        </a:p>
      </dgm:t>
    </dgm:pt>
    <dgm:pt modelId="{537C2C69-85AF-4F3E-BD8F-14D5287A24B8}" type="parTrans" cxnId="{07398A84-A1E3-47E9-898D-026747B3C1A6}">
      <dgm:prSet/>
      <dgm:spPr/>
      <dgm:t>
        <a:bodyPr/>
        <a:lstStyle/>
        <a:p>
          <a:endParaRPr lang="fr-FR"/>
        </a:p>
      </dgm:t>
    </dgm:pt>
    <dgm:pt modelId="{F065B448-2E9A-4237-B4ED-87307E5C6B0B}" type="sibTrans" cxnId="{07398A84-A1E3-47E9-898D-026747B3C1A6}">
      <dgm:prSet/>
      <dgm:spPr/>
      <dgm:t>
        <a:bodyPr/>
        <a:lstStyle/>
        <a:p>
          <a:endParaRPr lang="fr-FR"/>
        </a:p>
      </dgm:t>
    </dgm:pt>
    <dgm:pt modelId="{F8EADADB-AA61-4A7D-B0D8-1E887D2C9EAE}">
      <dgm:prSet phldrT="[Texte]"/>
      <dgm:spPr/>
      <dgm:t>
        <a:bodyPr/>
        <a:lstStyle/>
        <a:p>
          <a:r>
            <a:rPr lang="fr-FR" dirty="0" smtClean="0"/>
            <a:t>En classe de 1ere </a:t>
          </a:r>
        </a:p>
        <a:p>
          <a:endParaRPr lang="fr-FR" dirty="0"/>
        </a:p>
      </dgm:t>
    </dgm:pt>
    <dgm:pt modelId="{64C6342C-2E8C-4658-A0EE-474694F18318}" type="parTrans" cxnId="{04B6FCC0-E6AF-4126-B731-01BB7D609B2A}">
      <dgm:prSet/>
      <dgm:spPr/>
      <dgm:t>
        <a:bodyPr/>
        <a:lstStyle/>
        <a:p>
          <a:endParaRPr lang="fr-FR"/>
        </a:p>
      </dgm:t>
    </dgm:pt>
    <dgm:pt modelId="{E9AEA083-111D-4D39-A8F1-45B3B62ADBBA}" type="sibTrans" cxnId="{04B6FCC0-E6AF-4126-B731-01BB7D609B2A}">
      <dgm:prSet/>
      <dgm:spPr/>
      <dgm:t>
        <a:bodyPr/>
        <a:lstStyle/>
        <a:p>
          <a:endParaRPr lang="fr-FR"/>
        </a:p>
      </dgm:t>
    </dgm:pt>
    <dgm:pt modelId="{60DCFDD7-CEEB-4E7C-A2C7-988707664E2F}">
      <dgm:prSet phldrT="[Texte]"/>
      <dgm:spPr/>
      <dgm:t>
        <a:bodyPr/>
        <a:lstStyle/>
        <a:p>
          <a:r>
            <a:rPr lang="fr-FR" dirty="0" smtClean="0"/>
            <a:t>Maitriser et utiliser des repères chronologiques </a:t>
          </a:r>
        </a:p>
        <a:p>
          <a:r>
            <a:rPr lang="fr-FR" dirty="0" smtClean="0"/>
            <a:t>-identifier et nommer les continuités et ruptures</a:t>
          </a:r>
        </a:p>
        <a:p>
          <a:r>
            <a:rPr lang="fr-FR" dirty="0" smtClean="0"/>
            <a:t>- Contextualiser : </a:t>
          </a:r>
          <a:r>
            <a:rPr lang="fr-FR" dirty="0" smtClean="0">
              <a:solidFill>
                <a:srgbClr val="FF0000"/>
              </a:solidFill>
            </a:rPr>
            <a:t>mettre en évènement en perspective </a:t>
          </a:r>
        </a:p>
        <a:p>
          <a:endParaRPr lang="fr-FR" dirty="0"/>
        </a:p>
      </dgm:t>
    </dgm:pt>
    <dgm:pt modelId="{6020562C-0D81-41BA-9AA7-FD809B387452}" type="parTrans" cxnId="{CF31F867-6595-433A-BB51-949A82E26BCC}">
      <dgm:prSet/>
      <dgm:spPr/>
      <dgm:t>
        <a:bodyPr/>
        <a:lstStyle/>
        <a:p>
          <a:endParaRPr lang="fr-FR"/>
        </a:p>
      </dgm:t>
    </dgm:pt>
    <dgm:pt modelId="{EA2F323E-B3D9-47B9-8F92-B0E26013A346}" type="sibTrans" cxnId="{CF31F867-6595-433A-BB51-949A82E26BCC}">
      <dgm:prSet/>
      <dgm:spPr/>
      <dgm:t>
        <a:bodyPr/>
        <a:lstStyle/>
        <a:p>
          <a:endParaRPr lang="fr-FR"/>
        </a:p>
      </dgm:t>
    </dgm:pt>
    <dgm:pt modelId="{FF2DBD7A-D717-43B5-BF07-2DA6A0987F81}">
      <dgm:prSet phldrT="[Texte]"/>
      <dgm:spPr/>
      <dgm:t>
        <a:bodyPr/>
        <a:lstStyle/>
        <a:p>
          <a:r>
            <a:rPr lang="fr-FR" dirty="0" smtClean="0"/>
            <a:t>Pratiquer différents langages</a:t>
          </a:r>
        </a:p>
        <a:p>
          <a:r>
            <a:rPr lang="fr-FR" dirty="0" smtClean="0"/>
            <a:t>- Écrire pour construire sa pensée: réaliser des productions graphiques </a:t>
          </a:r>
        </a:p>
        <a:p>
          <a:r>
            <a:rPr lang="fr-FR" dirty="0" smtClean="0"/>
            <a:t>-S’exprimer à l’oral </a:t>
          </a:r>
          <a:endParaRPr lang="fr-FR" dirty="0"/>
        </a:p>
      </dgm:t>
    </dgm:pt>
    <dgm:pt modelId="{6934025A-4BA1-46A9-AA8E-E2450A820F2C}" type="parTrans" cxnId="{899894BE-D68B-4755-9458-62E47932A179}">
      <dgm:prSet/>
      <dgm:spPr/>
      <dgm:t>
        <a:bodyPr/>
        <a:lstStyle/>
        <a:p>
          <a:endParaRPr lang="fr-FR"/>
        </a:p>
      </dgm:t>
    </dgm:pt>
    <dgm:pt modelId="{0B8FCC0B-C8AE-4D1C-BE34-83CA550E7039}" type="sibTrans" cxnId="{899894BE-D68B-4755-9458-62E47932A179}">
      <dgm:prSet/>
      <dgm:spPr/>
      <dgm:t>
        <a:bodyPr/>
        <a:lstStyle/>
        <a:p>
          <a:endParaRPr lang="fr-FR"/>
        </a:p>
      </dgm:t>
    </dgm:pt>
    <dgm:pt modelId="{486DBEA6-75A9-4B74-BF7D-60A4CDE5E01F}">
      <dgm:prSet phldrT="[Texte]"/>
      <dgm:spPr/>
      <dgm:t>
        <a:bodyPr/>
        <a:lstStyle/>
        <a:p>
          <a:r>
            <a:rPr lang="fr-FR" dirty="0" smtClean="0"/>
            <a:t>S’approprier les exigences , les notions et les outils de la démarche historique</a:t>
          </a:r>
        </a:p>
        <a:p>
          <a:r>
            <a:rPr lang="fr-FR" dirty="0" smtClean="0"/>
            <a:t>- Savoir lire et comprendre un document iconographique</a:t>
          </a:r>
        </a:p>
        <a:p>
          <a:r>
            <a:rPr lang="fr-FR" dirty="0" smtClean="0">
              <a:solidFill>
                <a:srgbClr val="FF0000"/>
              </a:solidFill>
            </a:rPr>
            <a:t>-procéder à l’analyse critique d’un document selon approche historique </a:t>
          </a:r>
          <a:endParaRPr lang="fr-FR" dirty="0">
            <a:solidFill>
              <a:srgbClr val="FF0000"/>
            </a:solidFill>
          </a:endParaRPr>
        </a:p>
      </dgm:t>
    </dgm:pt>
    <dgm:pt modelId="{C81C56AE-AB69-427F-9CE2-9AA8D4FE69DF}" type="parTrans" cxnId="{7481C2BC-E73F-44B6-ADF6-3C397C947084}">
      <dgm:prSet/>
      <dgm:spPr/>
      <dgm:t>
        <a:bodyPr/>
        <a:lstStyle/>
        <a:p>
          <a:endParaRPr lang="fr-FR"/>
        </a:p>
      </dgm:t>
    </dgm:pt>
    <dgm:pt modelId="{7536D098-B71F-4DEE-9213-E7981259ED05}" type="sibTrans" cxnId="{7481C2BC-E73F-44B6-ADF6-3C397C947084}">
      <dgm:prSet/>
      <dgm:spPr/>
      <dgm:t>
        <a:bodyPr/>
        <a:lstStyle/>
        <a:p>
          <a:endParaRPr lang="fr-FR"/>
        </a:p>
      </dgm:t>
    </dgm:pt>
    <dgm:pt modelId="{CEADC148-27B0-4783-9D20-D208273577D1}">
      <dgm:prSet phldrT="[Texte]"/>
      <dgm:spPr/>
      <dgm:t>
        <a:bodyPr/>
        <a:lstStyle/>
        <a:p>
          <a:r>
            <a:rPr lang="fr-FR" dirty="0" smtClean="0"/>
            <a:t> S’approprier les exigences , notions et outils de la démarche historique  </a:t>
          </a:r>
        </a:p>
        <a:p>
          <a:r>
            <a:rPr lang="fr-FR" dirty="0" smtClean="0"/>
            <a:t>-Utiliser le numérique </a:t>
          </a:r>
          <a:endParaRPr lang="fr-FR" dirty="0"/>
        </a:p>
      </dgm:t>
    </dgm:pt>
    <dgm:pt modelId="{DFCDFD9C-1FF0-43AD-B5C3-CB3FF4D9E035}" type="parTrans" cxnId="{461BFBA5-9956-4534-8CB8-213C188FE352}">
      <dgm:prSet/>
      <dgm:spPr/>
      <dgm:t>
        <a:bodyPr/>
        <a:lstStyle/>
        <a:p>
          <a:endParaRPr lang="fr-FR"/>
        </a:p>
      </dgm:t>
    </dgm:pt>
    <dgm:pt modelId="{47499AB4-2A28-4C54-8B09-FF12C1D9B2B9}" type="sibTrans" cxnId="{461BFBA5-9956-4534-8CB8-213C188FE352}">
      <dgm:prSet/>
      <dgm:spPr/>
      <dgm:t>
        <a:bodyPr/>
        <a:lstStyle/>
        <a:p>
          <a:endParaRPr lang="fr-FR"/>
        </a:p>
      </dgm:t>
    </dgm:pt>
    <dgm:pt modelId="{B96501C0-AC59-4DA8-BA12-2545003AB256}">
      <dgm:prSet phldrT="[Texte]"/>
      <dgm:spPr/>
      <dgm:t>
        <a:bodyPr/>
        <a:lstStyle/>
        <a:p>
          <a:r>
            <a:rPr lang="fr-FR" dirty="0" smtClean="0"/>
            <a:t>Analyser  et comprendre un document</a:t>
          </a:r>
        </a:p>
        <a:p>
          <a:r>
            <a:rPr lang="fr-FR" dirty="0" smtClean="0"/>
            <a:t>- Extraire des informations  , classer , hiérarchiser </a:t>
          </a:r>
          <a:endParaRPr lang="fr-FR" dirty="0"/>
        </a:p>
      </dgm:t>
    </dgm:pt>
    <dgm:pt modelId="{59D30B0E-4027-4916-867B-74BB5ADB398A}" type="parTrans" cxnId="{FB578C62-3EC7-48AC-B0D5-B8D3EF353E2E}">
      <dgm:prSet/>
      <dgm:spPr/>
      <dgm:t>
        <a:bodyPr/>
        <a:lstStyle/>
        <a:p>
          <a:endParaRPr lang="fr-FR"/>
        </a:p>
      </dgm:t>
    </dgm:pt>
    <dgm:pt modelId="{D7F89E74-7978-4B5D-9BA7-8CD7FFC7405D}" type="sibTrans" cxnId="{FB578C62-3EC7-48AC-B0D5-B8D3EF353E2E}">
      <dgm:prSet/>
      <dgm:spPr/>
      <dgm:t>
        <a:bodyPr/>
        <a:lstStyle/>
        <a:p>
          <a:endParaRPr lang="fr-FR"/>
        </a:p>
      </dgm:t>
    </dgm:pt>
    <dgm:pt modelId="{0A34D0E0-59BA-48A2-9EA4-CE26C94233F6}" type="pres">
      <dgm:prSet presAssocID="{F00F2C93-16BB-48C5-AF88-4E9F6B05DD9B}" presName="theList" presStyleCnt="0">
        <dgm:presLayoutVars>
          <dgm:dir/>
          <dgm:animLvl val="lvl"/>
          <dgm:resizeHandles val="exact"/>
        </dgm:presLayoutVars>
      </dgm:prSet>
      <dgm:spPr/>
      <dgm:t>
        <a:bodyPr/>
        <a:lstStyle/>
        <a:p>
          <a:endParaRPr lang="fr-FR"/>
        </a:p>
      </dgm:t>
    </dgm:pt>
    <dgm:pt modelId="{DDE83A97-1EEA-4E97-AFC5-D8CE77F19911}" type="pres">
      <dgm:prSet presAssocID="{37AE5890-1AA5-4C1E-A3EB-C5F5C5071083}" presName="compNode" presStyleCnt="0"/>
      <dgm:spPr/>
    </dgm:pt>
    <dgm:pt modelId="{BEC28B65-5EA3-4FB6-BAB8-55463E9EB85F}" type="pres">
      <dgm:prSet presAssocID="{37AE5890-1AA5-4C1E-A3EB-C5F5C5071083}" presName="aNode" presStyleLbl="bgShp" presStyleIdx="0" presStyleCnt="2"/>
      <dgm:spPr/>
      <dgm:t>
        <a:bodyPr/>
        <a:lstStyle/>
        <a:p>
          <a:endParaRPr lang="fr-FR"/>
        </a:p>
      </dgm:t>
    </dgm:pt>
    <dgm:pt modelId="{090EE440-862B-4A55-BCEF-5E4608090995}" type="pres">
      <dgm:prSet presAssocID="{37AE5890-1AA5-4C1E-A3EB-C5F5C5071083}" presName="textNode" presStyleLbl="bgShp" presStyleIdx="0" presStyleCnt="2"/>
      <dgm:spPr/>
      <dgm:t>
        <a:bodyPr/>
        <a:lstStyle/>
        <a:p>
          <a:endParaRPr lang="fr-FR"/>
        </a:p>
      </dgm:t>
    </dgm:pt>
    <dgm:pt modelId="{17BB92B6-2B5C-4EB6-A8E0-2D8282BE2881}" type="pres">
      <dgm:prSet presAssocID="{37AE5890-1AA5-4C1E-A3EB-C5F5C5071083}" presName="compChildNode" presStyleCnt="0"/>
      <dgm:spPr/>
    </dgm:pt>
    <dgm:pt modelId="{4B9A600A-9628-4792-AEF6-4FDE03EA3883}" type="pres">
      <dgm:prSet presAssocID="{37AE5890-1AA5-4C1E-A3EB-C5F5C5071083}" presName="theInnerList" presStyleCnt="0"/>
      <dgm:spPr/>
    </dgm:pt>
    <dgm:pt modelId="{DEAA8E8A-BCC9-4C72-98F0-2D996E096C23}" type="pres">
      <dgm:prSet presAssocID="{34B88B35-6404-426D-9686-F7E43A7B7F20}" presName="childNode" presStyleLbl="node1" presStyleIdx="0" presStyleCnt="7" custScaleX="111098" custScaleY="178115" custLinFactY="-59055" custLinFactNeighborX="2360" custLinFactNeighborY="-100000">
        <dgm:presLayoutVars>
          <dgm:bulletEnabled val="1"/>
        </dgm:presLayoutVars>
      </dgm:prSet>
      <dgm:spPr/>
      <dgm:t>
        <a:bodyPr/>
        <a:lstStyle/>
        <a:p>
          <a:endParaRPr lang="fr-FR"/>
        </a:p>
      </dgm:t>
    </dgm:pt>
    <dgm:pt modelId="{44537118-09A7-4B73-AC7B-1E9CC1AC4CE1}" type="pres">
      <dgm:prSet presAssocID="{34B88B35-6404-426D-9686-F7E43A7B7F20}" presName="aSpace2" presStyleCnt="0"/>
      <dgm:spPr/>
    </dgm:pt>
    <dgm:pt modelId="{0153D427-F8E3-446B-8D49-98BB10CF187E}" type="pres">
      <dgm:prSet presAssocID="{FE5C875B-816B-4EAB-86FE-E5F05A6DC8E4}" presName="childNode" presStyleLbl="node1" presStyleIdx="1" presStyleCnt="7" custScaleX="107709" custScaleY="194039" custLinFactY="-45026" custLinFactNeighborX="666" custLinFactNeighborY="-100000">
        <dgm:presLayoutVars>
          <dgm:bulletEnabled val="1"/>
        </dgm:presLayoutVars>
      </dgm:prSet>
      <dgm:spPr/>
      <dgm:t>
        <a:bodyPr/>
        <a:lstStyle/>
        <a:p>
          <a:endParaRPr lang="fr-FR"/>
        </a:p>
      </dgm:t>
    </dgm:pt>
    <dgm:pt modelId="{0AFFE066-DFD0-4D6F-B227-CA8EFC6615FA}" type="pres">
      <dgm:prSet presAssocID="{FE5C875B-816B-4EAB-86FE-E5F05A6DC8E4}" presName="aSpace2" presStyleCnt="0"/>
      <dgm:spPr/>
    </dgm:pt>
    <dgm:pt modelId="{E409985C-F100-4ACA-A3CE-32E3B2492041}" type="pres">
      <dgm:prSet presAssocID="{FF2DBD7A-D717-43B5-BF07-2DA6A0987F81}" presName="childNode" presStyleLbl="node1" presStyleIdx="2" presStyleCnt="7" custScaleX="110772" custScaleY="177996" custLinFactY="-21993" custLinFactNeighborX="0" custLinFactNeighborY="-100000">
        <dgm:presLayoutVars>
          <dgm:bulletEnabled val="1"/>
        </dgm:presLayoutVars>
      </dgm:prSet>
      <dgm:spPr/>
      <dgm:t>
        <a:bodyPr/>
        <a:lstStyle/>
        <a:p>
          <a:endParaRPr lang="fr-FR"/>
        </a:p>
      </dgm:t>
    </dgm:pt>
    <dgm:pt modelId="{506603F9-57E5-4723-ABC7-4AA5F298C0EC}" type="pres">
      <dgm:prSet presAssocID="{FF2DBD7A-D717-43B5-BF07-2DA6A0987F81}" presName="aSpace2" presStyleCnt="0"/>
      <dgm:spPr/>
    </dgm:pt>
    <dgm:pt modelId="{CDBE20D6-DA8F-47E0-B038-6FA6E7D6788A}" type="pres">
      <dgm:prSet presAssocID="{B96501C0-AC59-4DA8-BA12-2545003AB256}" presName="childNode" presStyleLbl="node1" presStyleIdx="3" presStyleCnt="7" custScaleY="167301">
        <dgm:presLayoutVars>
          <dgm:bulletEnabled val="1"/>
        </dgm:presLayoutVars>
      </dgm:prSet>
      <dgm:spPr/>
      <dgm:t>
        <a:bodyPr/>
        <a:lstStyle/>
        <a:p>
          <a:endParaRPr lang="fr-FR"/>
        </a:p>
      </dgm:t>
    </dgm:pt>
    <dgm:pt modelId="{AC91E475-1073-4F10-91E5-353447198208}" type="pres">
      <dgm:prSet presAssocID="{37AE5890-1AA5-4C1E-A3EB-C5F5C5071083}" presName="aSpace" presStyleCnt="0"/>
      <dgm:spPr/>
    </dgm:pt>
    <dgm:pt modelId="{54589B68-FA59-4381-B676-E6DFF65CB8D5}" type="pres">
      <dgm:prSet presAssocID="{F8EADADB-AA61-4A7D-B0D8-1E887D2C9EAE}" presName="compNode" presStyleCnt="0"/>
      <dgm:spPr/>
    </dgm:pt>
    <dgm:pt modelId="{D3ACC027-4C60-4CFA-835F-7D841EDFD5F2}" type="pres">
      <dgm:prSet presAssocID="{F8EADADB-AA61-4A7D-B0D8-1E887D2C9EAE}" presName="aNode" presStyleLbl="bgShp" presStyleIdx="1" presStyleCnt="2"/>
      <dgm:spPr/>
      <dgm:t>
        <a:bodyPr/>
        <a:lstStyle/>
        <a:p>
          <a:endParaRPr lang="fr-FR"/>
        </a:p>
      </dgm:t>
    </dgm:pt>
    <dgm:pt modelId="{C7E3DCF2-5703-4F38-8716-7FBF446628EA}" type="pres">
      <dgm:prSet presAssocID="{F8EADADB-AA61-4A7D-B0D8-1E887D2C9EAE}" presName="textNode" presStyleLbl="bgShp" presStyleIdx="1" presStyleCnt="2"/>
      <dgm:spPr/>
      <dgm:t>
        <a:bodyPr/>
        <a:lstStyle/>
        <a:p>
          <a:endParaRPr lang="fr-FR"/>
        </a:p>
      </dgm:t>
    </dgm:pt>
    <dgm:pt modelId="{60C3EB70-2393-43A7-A54B-5A0A8025F25B}" type="pres">
      <dgm:prSet presAssocID="{F8EADADB-AA61-4A7D-B0D8-1E887D2C9EAE}" presName="compChildNode" presStyleCnt="0"/>
      <dgm:spPr/>
    </dgm:pt>
    <dgm:pt modelId="{67EEEBFA-FD1A-402C-9377-FED5A6F6FCBF}" type="pres">
      <dgm:prSet presAssocID="{F8EADADB-AA61-4A7D-B0D8-1E887D2C9EAE}" presName="theInnerList" presStyleCnt="0"/>
      <dgm:spPr/>
    </dgm:pt>
    <dgm:pt modelId="{2D6A407B-48FD-4D78-B080-771DBEF5F302}" type="pres">
      <dgm:prSet presAssocID="{60DCFDD7-CEEB-4E7C-A2C7-988707664E2F}" presName="childNode" presStyleLbl="node1" presStyleIdx="4" presStyleCnt="7" custScaleX="123158" custScaleY="179977" custLinFactY="-70286" custLinFactNeighborX="-244" custLinFactNeighborY="-100000">
        <dgm:presLayoutVars>
          <dgm:bulletEnabled val="1"/>
        </dgm:presLayoutVars>
      </dgm:prSet>
      <dgm:spPr/>
      <dgm:t>
        <a:bodyPr/>
        <a:lstStyle/>
        <a:p>
          <a:endParaRPr lang="fr-FR"/>
        </a:p>
      </dgm:t>
    </dgm:pt>
    <dgm:pt modelId="{1CC71FB1-D180-4BCD-A4D1-521E1F975C5F}" type="pres">
      <dgm:prSet presAssocID="{60DCFDD7-CEEB-4E7C-A2C7-988707664E2F}" presName="aSpace2" presStyleCnt="0"/>
      <dgm:spPr/>
    </dgm:pt>
    <dgm:pt modelId="{2BA1F833-C32F-4198-AAA6-F6F17D472F97}" type="pres">
      <dgm:prSet presAssocID="{CEADC148-27B0-4783-9D20-D208273577D1}" presName="childNode" presStyleLbl="node1" presStyleIdx="5" presStyleCnt="7" custScaleX="119355" custScaleY="161250" custLinFactY="-61457" custLinFactNeighborX="0" custLinFactNeighborY="-100000">
        <dgm:presLayoutVars>
          <dgm:bulletEnabled val="1"/>
        </dgm:presLayoutVars>
      </dgm:prSet>
      <dgm:spPr/>
      <dgm:t>
        <a:bodyPr/>
        <a:lstStyle/>
        <a:p>
          <a:endParaRPr lang="fr-FR"/>
        </a:p>
      </dgm:t>
    </dgm:pt>
    <dgm:pt modelId="{014AFBC0-D432-46B3-B454-E56B9AB8A2E7}" type="pres">
      <dgm:prSet presAssocID="{CEADC148-27B0-4783-9D20-D208273577D1}" presName="aSpace2" presStyleCnt="0"/>
      <dgm:spPr/>
    </dgm:pt>
    <dgm:pt modelId="{F1FB2F9C-B056-45E6-B2CB-09EF72C6D4CD}" type="pres">
      <dgm:prSet presAssocID="{486DBEA6-75A9-4B74-BF7D-60A4CDE5E01F}" presName="childNode" presStyleLbl="node1" presStyleIdx="6" presStyleCnt="7" custScaleX="118866" custScaleY="212296" custLinFactY="-58561" custLinFactNeighborX="1901" custLinFactNeighborY="-100000">
        <dgm:presLayoutVars>
          <dgm:bulletEnabled val="1"/>
        </dgm:presLayoutVars>
      </dgm:prSet>
      <dgm:spPr/>
      <dgm:t>
        <a:bodyPr/>
        <a:lstStyle/>
        <a:p>
          <a:endParaRPr lang="fr-FR"/>
        </a:p>
      </dgm:t>
    </dgm:pt>
  </dgm:ptLst>
  <dgm:cxnLst>
    <dgm:cxn modelId="{1B0AF0BA-36DA-42D2-BA91-262005AF6EAD}" type="presOf" srcId="{FF2DBD7A-D717-43B5-BF07-2DA6A0987F81}" destId="{E409985C-F100-4ACA-A3CE-32E3B2492041}" srcOrd="0" destOrd="0" presId="urn:microsoft.com/office/officeart/2005/8/layout/lProcess2"/>
    <dgm:cxn modelId="{7025F3C6-C266-40BE-AA75-BBB414B8BB85}" type="presOf" srcId="{F00F2C93-16BB-48C5-AF88-4E9F6B05DD9B}" destId="{0A34D0E0-59BA-48A2-9EA4-CE26C94233F6}" srcOrd="0" destOrd="0" presId="urn:microsoft.com/office/officeart/2005/8/layout/lProcess2"/>
    <dgm:cxn modelId="{66B2205E-E4F9-4CDB-9F9D-5F1EF7E763BC}" type="presOf" srcId="{CEADC148-27B0-4783-9D20-D208273577D1}" destId="{2BA1F833-C32F-4198-AAA6-F6F17D472F97}" srcOrd="0" destOrd="0" presId="urn:microsoft.com/office/officeart/2005/8/layout/lProcess2"/>
    <dgm:cxn modelId="{8BB8522C-8CCE-4D67-A460-62F3613234D0}" type="presOf" srcId="{34B88B35-6404-426D-9686-F7E43A7B7F20}" destId="{DEAA8E8A-BCC9-4C72-98F0-2D996E096C23}" srcOrd="0" destOrd="0" presId="urn:microsoft.com/office/officeart/2005/8/layout/lProcess2"/>
    <dgm:cxn modelId="{6263FD70-6D78-4279-AF37-1B9D16BE4916}" type="presOf" srcId="{486DBEA6-75A9-4B74-BF7D-60A4CDE5E01F}" destId="{F1FB2F9C-B056-45E6-B2CB-09EF72C6D4CD}" srcOrd="0" destOrd="0" presId="urn:microsoft.com/office/officeart/2005/8/layout/lProcess2"/>
    <dgm:cxn modelId="{4C2690C2-06BC-425C-8514-7BA3FAB72CDA}" type="presOf" srcId="{60DCFDD7-CEEB-4E7C-A2C7-988707664E2F}" destId="{2D6A407B-48FD-4D78-B080-771DBEF5F302}" srcOrd="0" destOrd="0" presId="urn:microsoft.com/office/officeart/2005/8/layout/lProcess2"/>
    <dgm:cxn modelId="{25FB621E-67D1-4030-B0AF-9416DFB68CCE}" type="presOf" srcId="{37AE5890-1AA5-4C1E-A3EB-C5F5C5071083}" destId="{BEC28B65-5EA3-4FB6-BAB8-55463E9EB85F}" srcOrd="0" destOrd="0" presId="urn:microsoft.com/office/officeart/2005/8/layout/lProcess2"/>
    <dgm:cxn modelId="{8F6D8BEA-BC77-483D-8E6B-0E49ED3B055F}" srcId="{37AE5890-1AA5-4C1E-A3EB-C5F5C5071083}" destId="{34B88B35-6404-426D-9686-F7E43A7B7F20}" srcOrd="0" destOrd="0" parTransId="{5EC2842A-6A80-4188-B2D3-CE6100A015E9}" sibTransId="{ACC7E9A5-BFBE-4BAC-B80F-0A622B31945E}"/>
    <dgm:cxn modelId="{CF31F867-6595-433A-BB51-949A82E26BCC}" srcId="{F8EADADB-AA61-4A7D-B0D8-1E887D2C9EAE}" destId="{60DCFDD7-CEEB-4E7C-A2C7-988707664E2F}" srcOrd="0" destOrd="0" parTransId="{6020562C-0D81-41BA-9AA7-FD809B387452}" sibTransId="{EA2F323E-B3D9-47B9-8F92-B0E26013A346}"/>
    <dgm:cxn modelId="{6E09360D-6CDA-4298-B858-6210FF198E7E}" type="presOf" srcId="{F8EADADB-AA61-4A7D-B0D8-1E887D2C9EAE}" destId="{C7E3DCF2-5703-4F38-8716-7FBF446628EA}" srcOrd="1" destOrd="0" presId="urn:microsoft.com/office/officeart/2005/8/layout/lProcess2"/>
    <dgm:cxn modelId="{461BFBA5-9956-4534-8CB8-213C188FE352}" srcId="{F8EADADB-AA61-4A7D-B0D8-1E887D2C9EAE}" destId="{CEADC148-27B0-4783-9D20-D208273577D1}" srcOrd="1" destOrd="0" parTransId="{DFCDFD9C-1FF0-43AD-B5C3-CB3FF4D9E035}" sibTransId="{47499AB4-2A28-4C54-8B09-FF12C1D9B2B9}"/>
    <dgm:cxn modelId="{65606651-33AC-4E44-8E60-44CBF7FFC391}" srcId="{F00F2C93-16BB-48C5-AF88-4E9F6B05DD9B}" destId="{37AE5890-1AA5-4C1E-A3EB-C5F5C5071083}" srcOrd="0" destOrd="0" parTransId="{4016CD0E-75BB-4F3A-AF1E-E75DE18D42D6}" sibTransId="{A9A3C3E0-6314-4EB4-AD8F-2E77920E9956}"/>
    <dgm:cxn modelId="{6F23466F-66F8-4EE8-A510-D12851E8D9EB}" type="presOf" srcId="{37AE5890-1AA5-4C1E-A3EB-C5F5C5071083}" destId="{090EE440-862B-4A55-BCEF-5E4608090995}" srcOrd="1" destOrd="0" presId="urn:microsoft.com/office/officeart/2005/8/layout/lProcess2"/>
    <dgm:cxn modelId="{04B6FCC0-E6AF-4126-B731-01BB7D609B2A}" srcId="{F00F2C93-16BB-48C5-AF88-4E9F6B05DD9B}" destId="{F8EADADB-AA61-4A7D-B0D8-1E887D2C9EAE}" srcOrd="1" destOrd="0" parTransId="{64C6342C-2E8C-4658-A0EE-474694F18318}" sibTransId="{E9AEA083-111D-4D39-A8F1-45B3B62ADBBA}"/>
    <dgm:cxn modelId="{07398A84-A1E3-47E9-898D-026747B3C1A6}" srcId="{37AE5890-1AA5-4C1E-A3EB-C5F5C5071083}" destId="{FE5C875B-816B-4EAB-86FE-E5F05A6DC8E4}" srcOrd="1" destOrd="0" parTransId="{537C2C69-85AF-4F3E-BD8F-14D5287A24B8}" sibTransId="{F065B448-2E9A-4237-B4ED-87307E5C6B0B}"/>
    <dgm:cxn modelId="{FB578C62-3EC7-48AC-B0D5-B8D3EF353E2E}" srcId="{37AE5890-1AA5-4C1E-A3EB-C5F5C5071083}" destId="{B96501C0-AC59-4DA8-BA12-2545003AB256}" srcOrd="3" destOrd="0" parTransId="{59D30B0E-4027-4916-867B-74BB5ADB398A}" sibTransId="{D7F89E74-7978-4B5D-9BA7-8CD7FFC7405D}"/>
    <dgm:cxn modelId="{573B8BA3-02F5-427C-ADBF-94F0F0A978AA}" type="presOf" srcId="{FE5C875B-816B-4EAB-86FE-E5F05A6DC8E4}" destId="{0153D427-F8E3-446B-8D49-98BB10CF187E}" srcOrd="0" destOrd="0" presId="urn:microsoft.com/office/officeart/2005/8/layout/lProcess2"/>
    <dgm:cxn modelId="{7481C2BC-E73F-44B6-ADF6-3C397C947084}" srcId="{F8EADADB-AA61-4A7D-B0D8-1E887D2C9EAE}" destId="{486DBEA6-75A9-4B74-BF7D-60A4CDE5E01F}" srcOrd="2" destOrd="0" parTransId="{C81C56AE-AB69-427F-9CE2-9AA8D4FE69DF}" sibTransId="{7536D098-B71F-4DEE-9213-E7981259ED05}"/>
    <dgm:cxn modelId="{793C1797-A176-43E2-B93E-94301399B079}" type="presOf" srcId="{F8EADADB-AA61-4A7D-B0D8-1E887D2C9EAE}" destId="{D3ACC027-4C60-4CFA-835F-7D841EDFD5F2}" srcOrd="0" destOrd="0" presId="urn:microsoft.com/office/officeart/2005/8/layout/lProcess2"/>
    <dgm:cxn modelId="{CF38B961-7B71-47E9-85B0-55F343FDF631}" type="presOf" srcId="{B96501C0-AC59-4DA8-BA12-2545003AB256}" destId="{CDBE20D6-DA8F-47E0-B038-6FA6E7D6788A}" srcOrd="0" destOrd="0" presId="urn:microsoft.com/office/officeart/2005/8/layout/lProcess2"/>
    <dgm:cxn modelId="{899894BE-D68B-4755-9458-62E47932A179}" srcId="{37AE5890-1AA5-4C1E-A3EB-C5F5C5071083}" destId="{FF2DBD7A-D717-43B5-BF07-2DA6A0987F81}" srcOrd="2" destOrd="0" parTransId="{6934025A-4BA1-46A9-AA8E-E2450A820F2C}" sibTransId="{0B8FCC0B-C8AE-4D1C-BE34-83CA550E7039}"/>
    <dgm:cxn modelId="{26340FCE-7C20-4F40-8F2F-A0A3E42016F7}" type="presParOf" srcId="{0A34D0E0-59BA-48A2-9EA4-CE26C94233F6}" destId="{DDE83A97-1EEA-4E97-AFC5-D8CE77F19911}" srcOrd="0" destOrd="0" presId="urn:microsoft.com/office/officeart/2005/8/layout/lProcess2"/>
    <dgm:cxn modelId="{579636BD-03B0-42CC-9F0C-987926532D65}" type="presParOf" srcId="{DDE83A97-1EEA-4E97-AFC5-D8CE77F19911}" destId="{BEC28B65-5EA3-4FB6-BAB8-55463E9EB85F}" srcOrd="0" destOrd="0" presId="urn:microsoft.com/office/officeart/2005/8/layout/lProcess2"/>
    <dgm:cxn modelId="{A944D57C-2847-480E-967E-EF49BD9CBD89}" type="presParOf" srcId="{DDE83A97-1EEA-4E97-AFC5-D8CE77F19911}" destId="{090EE440-862B-4A55-BCEF-5E4608090995}" srcOrd="1" destOrd="0" presId="urn:microsoft.com/office/officeart/2005/8/layout/lProcess2"/>
    <dgm:cxn modelId="{F72FAC6E-6092-47C9-9B1C-7BFC42A50410}" type="presParOf" srcId="{DDE83A97-1EEA-4E97-AFC5-D8CE77F19911}" destId="{17BB92B6-2B5C-4EB6-A8E0-2D8282BE2881}" srcOrd="2" destOrd="0" presId="urn:microsoft.com/office/officeart/2005/8/layout/lProcess2"/>
    <dgm:cxn modelId="{2C1EF14F-E22B-4AF3-B868-B36FD7DEE128}" type="presParOf" srcId="{17BB92B6-2B5C-4EB6-A8E0-2D8282BE2881}" destId="{4B9A600A-9628-4792-AEF6-4FDE03EA3883}" srcOrd="0" destOrd="0" presId="urn:microsoft.com/office/officeart/2005/8/layout/lProcess2"/>
    <dgm:cxn modelId="{5F043F9D-1FAD-4B53-B884-F365C08A3E26}" type="presParOf" srcId="{4B9A600A-9628-4792-AEF6-4FDE03EA3883}" destId="{DEAA8E8A-BCC9-4C72-98F0-2D996E096C23}" srcOrd="0" destOrd="0" presId="urn:microsoft.com/office/officeart/2005/8/layout/lProcess2"/>
    <dgm:cxn modelId="{9A42AF46-7B36-4224-9B92-5E6214B282FA}" type="presParOf" srcId="{4B9A600A-9628-4792-AEF6-4FDE03EA3883}" destId="{44537118-09A7-4B73-AC7B-1E9CC1AC4CE1}" srcOrd="1" destOrd="0" presId="urn:microsoft.com/office/officeart/2005/8/layout/lProcess2"/>
    <dgm:cxn modelId="{16D3EC16-0E78-4FDB-88BD-C97AC570E923}" type="presParOf" srcId="{4B9A600A-9628-4792-AEF6-4FDE03EA3883}" destId="{0153D427-F8E3-446B-8D49-98BB10CF187E}" srcOrd="2" destOrd="0" presId="urn:microsoft.com/office/officeart/2005/8/layout/lProcess2"/>
    <dgm:cxn modelId="{E529C351-29B5-4F4F-B536-045EB473B68E}" type="presParOf" srcId="{4B9A600A-9628-4792-AEF6-4FDE03EA3883}" destId="{0AFFE066-DFD0-4D6F-B227-CA8EFC6615FA}" srcOrd="3" destOrd="0" presId="urn:microsoft.com/office/officeart/2005/8/layout/lProcess2"/>
    <dgm:cxn modelId="{84FF18A1-C22B-4F61-9461-708A0BAB1043}" type="presParOf" srcId="{4B9A600A-9628-4792-AEF6-4FDE03EA3883}" destId="{E409985C-F100-4ACA-A3CE-32E3B2492041}" srcOrd="4" destOrd="0" presId="urn:microsoft.com/office/officeart/2005/8/layout/lProcess2"/>
    <dgm:cxn modelId="{7293B5F6-E55A-4D26-A470-1E33635002B3}" type="presParOf" srcId="{4B9A600A-9628-4792-AEF6-4FDE03EA3883}" destId="{506603F9-57E5-4723-ABC7-4AA5F298C0EC}" srcOrd="5" destOrd="0" presId="urn:microsoft.com/office/officeart/2005/8/layout/lProcess2"/>
    <dgm:cxn modelId="{A860CDA6-4982-45B7-9034-8E5095CC858F}" type="presParOf" srcId="{4B9A600A-9628-4792-AEF6-4FDE03EA3883}" destId="{CDBE20D6-DA8F-47E0-B038-6FA6E7D6788A}" srcOrd="6" destOrd="0" presId="urn:microsoft.com/office/officeart/2005/8/layout/lProcess2"/>
    <dgm:cxn modelId="{7E377613-E2F6-4555-82DF-9E91FA8BBF10}" type="presParOf" srcId="{0A34D0E0-59BA-48A2-9EA4-CE26C94233F6}" destId="{AC91E475-1073-4F10-91E5-353447198208}" srcOrd="1" destOrd="0" presId="urn:microsoft.com/office/officeart/2005/8/layout/lProcess2"/>
    <dgm:cxn modelId="{1CF0DBC6-F348-48CF-983F-4CC1761C9545}" type="presParOf" srcId="{0A34D0E0-59BA-48A2-9EA4-CE26C94233F6}" destId="{54589B68-FA59-4381-B676-E6DFF65CB8D5}" srcOrd="2" destOrd="0" presId="urn:microsoft.com/office/officeart/2005/8/layout/lProcess2"/>
    <dgm:cxn modelId="{E39FB53E-C76C-41F3-AC00-9AFCEC30A606}" type="presParOf" srcId="{54589B68-FA59-4381-B676-E6DFF65CB8D5}" destId="{D3ACC027-4C60-4CFA-835F-7D841EDFD5F2}" srcOrd="0" destOrd="0" presId="urn:microsoft.com/office/officeart/2005/8/layout/lProcess2"/>
    <dgm:cxn modelId="{0E94B8D2-89AC-48CA-9EEE-0911570C1F6E}" type="presParOf" srcId="{54589B68-FA59-4381-B676-E6DFF65CB8D5}" destId="{C7E3DCF2-5703-4F38-8716-7FBF446628EA}" srcOrd="1" destOrd="0" presId="urn:microsoft.com/office/officeart/2005/8/layout/lProcess2"/>
    <dgm:cxn modelId="{5AB84214-C170-421F-9980-024ECCBB499F}" type="presParOf" srcId="{54589B68-FA59-4381-B676-E6DFF65CB8D5}" destId="{60C3EB70-2393-43A7-A54B-5A0A8025F25B}" srcOrd="2" destOrd="0" presId="urn:microsoft.com/office/officeart/2005/8/layout/lProcess2"/>
    <dgm:cxn modelId="{CCD8E0F0-3B93-495F-B534-CAAB3E46EAAA}" type="presParOf" srcId="{60C3EB70-2393-43A7-A54B-5A0A8025F25B}" destId="{67EEEBFA-FD1A-402C-9377-FED5A6F6FCBF}" srcOrd="0" destOrd="0" presId="urn:microsoft.com/office/officeart/2005/8/layout/lProcess2"/>
    <dgm:cxn modelId="{DF0EDE5F-0D9B-431E-A0AD-0FF7ECE7D115}" type="presParOf" srcId="{67EEEBFA-FD1A-402C-9377-FED5A6F6FCBF}" destId="{2D6A407B-48FD-4D78-B080-771DBEF5F302}" srcOrd="0" destOrd="0" presId="urn:microsoft.com/office/officeart/2005/8/layout/lProcess2"/>
    <dgm:cxn modelId="{32D451FD-5890-4DEF-AB21-DF3E34BF812D}" type="presParOf" srcId="{67EEEBFA-FD1A-402C-9377-FED5A6F6FCBF}" destId="{1CC71FB1-D180-4BCD-A4D1-521E1F975C5F}" srcOrd="1" destOrd="0" presId="urn:microsoft.com/office/officeart/2005/8/layout/lProcess2"/>
    <dgm:cxn modelId="{AC277DCA-EE22-45E0-85AA-4C1D62E1095A}" type="presParOf" srcId="{67EEEBFA-FD1A-402C-9377-FED5A6F6FCBF}" destId="{2BA1F833-C32F-4198-AAA6-F6F17D472F97}" srcOrd="2" destOrd="0" presId="urn:microsoft.com/office/officeart/2005/8/layout/lProcess2"/>
    <dgm:cxn modelId="{6B8BAE30-D679-47B6-95DE-A6A6B7DD164E}" type="presParOf" srcId="{67EEEBFA-FD1A-402C-9377-FED5A6F6FCBF}" destId="{014AFBC0-D432-46B3-B454-E56B9AB8A2E7}" srcOrd="3" destOrd="0" presId="urn:microsoft.com/office/officeart/2005/8/layout/lProcess2"/>
    <dgm:cxn modelId="{C9C139CE-9852-48C3-9F8D-B8D914521D60}" type="presParOf" srcId="{67EEEBFA-FD1A-402C-9377-FED5A6F6FCBF}" destId="{F1FB2F9C-B056-45E6-B2CB-09EF72C6D4CD}" srcOrd="4" destOrd="0" presId="urn:microsoft.com/office/officeart/2005/8/layout/l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D60897F-B9EC-4C6D-971E-5666BA873CC9}"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fr-FR"/>
        </a:p>
      </dgm:t>
    </dgm:pt>
    <dgm:pt modelId="{467F5835-E430-4AF2-AB91-633892247478}">
      <dgm:prSet phldrT="[Texte]"/>
      <dgm:spPr/>
      <dgm:t>
        <a:bodyPr/>
        <a:lstStyle/>
        <a:p>
          <a:r>
            <a:rPr lang="fr-FR" dirty="0" smtClean="0"/>
            <a:t>La fête de la fédération </a:t>
          </a:r>
          <a:endParaRPr lang="fr-FR" dirty="0"/>
        </a:p>
      </dgm:t>
    </dgm:pt>
    <dgm:pt modelId="{0685FBC2-5EE5-4E27-BDC9-200145787DF7}" type="parTrans" cxnId="{B88D3EC1-7705-4982-B9F6-F54CBD1F01B8}">
      <dgm:prSet/>
      <dgm:spPr/>
      <dgm:t>
        <a:bodyPr/>
        <a:lstStyle/>
        <a:p>
          <a:endParaRPr lang="fr-FR"/>
        </a:p>
      </dgm:t>
    </dgm:pt>
    <dgm:pt modelId="{413B2A89-06C8-49A1-A74E-CB6155450FAA}" type="sibTrans" cxnId="{B88D3EC1-7705-4982-B9F6-F54CBD1F01B8}">
      <dgm:prSet/>
      <dgm:spPr/>
      <dgm:t>
        <a:bodyPr/>
        <a:lstStyle/>
        <a:p>
          <a:endParaRPr lang="fr-FR"/>
        </a:p>
      </dgm:t>
    </dgm:pt>
    <dgm:pt modelId="{8632D7CC-692F-449B-AD82-246531A87EB2}">
      <dgm:prSet phldrT="[Texte]"/>
      <dgm:spPr/>
      <dgm:t>
        <a:bodyPr/>
        <a:lstStyle/>
        <a:p>
          <a:r>
            <a:rPr lang="fr-FR" dirty="0" smtClean="0"/>
            <a:t>Où?</a:t>
          </a:r>
          <a:endParaRPr lang="fr-FR" dirty="0"/>
        </a:p>
      </dgm:t>
    </dgm:pt>
    <dgm:pt modelId="{37C55A8C-AAF7-481D-97BB-C70B89701F41}" type="parTrans" cxnId="{76E83306-0066-4039-BC05-0C43294640D2}">
      <dgm:prSet/>
      <dgm:spPr/>
      <dgm:t>
        <a:bodyPr/>
        <a:lstStyle/>
        <a:p>
          <a:endParaRPr lang="fr-FR"/>
        </a:p>
      </dgm:t>
    </dgm:pt>
    <dgm:pt modelId="{C378FB10-6A19-4764-8363-861CAC840B0B}" type="sibTrans" cxnId="{76E83306-0066-4039-BC05-0C43294640D2}">
      <dgm:prSet/>
      <dgm:spPr/>
      <dgm:t>
        <a:bodyPr/>
        <a:lstStyle/>
        <a:p>
          <a:endParaRPr lang="fr-FR"/>
        </a:p>
      </dgm:t>
    </dgm:pt>
    <dgm:pt modelId="{EA51944B-1EE7-44F0-B882-C5BDA71F8D08}">
      <dgm:prSet phldrT="[Texte]"/>
      <dgm:spPr/>
      <dgm:t>
        <a:bodyPr/>
        <a:lstStyle/>
        <a:p>
          <a:r>
            <a:rPr lang="fr-FR" dirty="0" smtClean="0"/>
            <a:t>Quand?</a:t>
          </a:r>
          <a:endParaRPr lang="fr-FR" dirty="0"/>
        </a:p>
      </dgm:t>
    </dgm:pt>
    <dgm:pt modelId="{84CA407D-672D-4AA8-B586-EF196787B30B}" type="parTrans" cxnId="{8F3A6C51-E952-4147-951F-8A591027866B}">
      <dgm:prSet/>
      <dgm:spPr/>
      <dgm:t>
        <a:bodyPr/>
        <a:lstStyle/>
        <a:p>
          <a:endParaRPr lang="fr-FR"/>
        </a:p>
      </dgm:t>
    </dgm:pt>
    <dgm:pt modelId="{FF5376E5-45AE-4D10-B391-0EE1015A83F5}" type="sibTrans" cxnId="{8F3A6C51-E952-4147-951F-8A591027866B}">
      <dgm:prSet/>
      <dgm:spPr/>
      <dgm:t>
        <a:bodyPr/>
        <a:lstStyle/>
        <a:p>
          <a:endParaRPr lang="fr-FR"/>
        </a:p>
      </dgm:t>
    </dgm:pt>
    <dgm:pt modelId="{32B13C74-153C-42CF-9A57-083F2B25DD0C}">
      <dgm:prSet phldrT="[Texte]"/>
      <dgm:spPr/>
      <dgm:t>
        <a:bodyPr/>
        <a:lstStyle/>
        <a:p>
          <a:r>
            <a:rPr lang="fr-FR" dirty="0" smtClean="0"/>
            <a:t>Quels acteurs? </a:t>
          </a:r>
        </a:p>
        <a:p>
          <a:r>
            <a:rPr lang="fr-FR" dirty="0" smtClean="0"/>
            <a:t>Quels gestes?</a:t>
          </a:r>
          <a:endParaRPr lang="fr-FR" dirty="0"/>
        </a:p>
      </dgm:t>
    </dgm:pt>
    <dgm:pt modelId="{2761904D-D571-4872-BC4B-F9B4699C0B2B}" type="parTrans" cxnId="{FE6009C1-FA57-4982-9677-6F44AB5F125A}">
      <dgm:prSet/>
      <dgm:spPr/>
      <dgm:t>
        <a:bodyPr/>
        <a:lstStyle/>
        <a:p>
          <a:endParaRPr lang="fr-FR"/>
        </a:p>
      </dgm:t>
    </dgm:pt>
    <dgm:pt modelId="{D7A1792A-2E44-401E-AFBD-A92D361C9C46}" type="sibTrans" cxnId="{FE6009C1-FA57-4982-9677-6F44AB5F125A}">
      <dgm:prSet/>
      <dgm:spPr/>
      <dgm:t>
        <a:bodyPr/>
        <a:lstStyle/>
        <a:p>
          <a:endParaRPr lang="fr-FR"/>
        </a:p>
      </dgm:t>
    </dgm:pt>
    <dgm:pt modelId="{004A312B-BECE-433D-94A3-95E3E098C923}">
      <dgm:prSet phldrT="[Texte]"/>
      <dgm:spPr/>
      <dgm:t>
        <a:bodyPr/>
        <a:lstStyle/>
        <a:p>
          <a:r>
            <a:rPr lang="fr-FR" dirty="0" smtClean="0"/>
            <a:t>Quel est le sens de cette fête?</a:t>
          </a:r>
          <a:endParaRPr lang="fr-FR" dirty="0"/>
        </a:p>
      </dgm:t>
    </dgm:pt>
    <dgm:pt modelId="{A48A21DB-D42C-46E7-A4BA-E42A415A112C}" type="parTrans" cxnId="{31894706-CCD0-4EFC-8D7E-A9661B3F2C94}">
      <dgm:prSet/>
      <dgm:spPr/>
      <dgm:t>
        <a:bodyPr/>
        <a:lstStyle/>
        <a:p>
          <a:endParaRPr lang="fr-FR"/>
        </a:p>
      </dgm:t>
    </dgm:pt>
    <dgm:pt modelId="{3E41184F-1C77-4BCA-9C29-E25A3DDEA3A3}" type="sibTrans" cxnId="{31894706-CCD0-4EFC-8D7E-A9661B3F2C94}">
      <dgm:prSet/>
      <dgm:spPr/>
      <dgm:t>
        <a:bodyPr/>
        <a:lstStyle/>
        <a:p>
          <a:endParaRPr lang="fr-FR"/>
        </a:p>
      </dgm:t>
    </dgm:pt>
    <dgm:pt modelId="{08AC53BB-3402-481D-B353-5F4CE524D794}" type="pres">
      <dgm:prSet presAssocID="{5D60897F-B9EC-4C6D-971E-5666BA873CC9}" presName="Name0" presStyleCnt="0">
        <dgm:presLayoutVars>
          <dgm:chMax val="1"/>
          <dgm:dir/>
          <dgm:animLvl val="ctr"/>
          <dgm:resizeHandles val="exact"/>
        </dgm:presLayoutVars>
      </dgm:prSet>
      <dgm:spPr/>
      <dgm:t>
        <a:bodyPr/>
        <a:lstStyle/>
        <a:p>
          <a:endParaRPr lang="fr-FR"/>
        </a:p>
      </dgm:t>
    </dgm:pt>
    <dgm:pt modelId="{E446B465-EED2-4357-842D-EA2741923C8C}" type="pres">
      <dgm:prSet presAssocID="{467F5835-E430-4AF2-AB91-633892247478}" presName="centerShape" presStyleLbl="node0" presStyleIdx="0" presStyleCnt="1"/>
      <dgm:spPr/>
      <dgm:t>
        <a:bodyPr/>
        <a:lstStyle/>
        <a:p>
          <a:endParaRPr lang="fr-FR"/>
        </a:p>
      </dgm:t>
    </dgm:pt>
    <dgm:pt modelId="{E6230693-7F54-4390-A57E-DBB978B8B7D6}" type="pres">
      <dgm:prSet presAssocID="{37C55A8C-AAF7-481D-97BB-C70B89701F41}" presName="parTrans" presStyleLbl="sibTrans2D1" presStyleIdx="0" presStyleCnt="4"/>
      <dgm:spPr/>
      <dgm:t>
        <a:bodyPr/>
        <a:lstStyle/>
        <a:p>
          <a:endParaRPr lang="fr-FR"/>
        </a:p>
      </dgm:t>
    </dgm:pt>
    <dgm:pt modelId="{1591D8E2-F8EC-4F25-B580-04DE9808E160}" type="pres">
      <dgm:prSet presAssocID="{37C55A8C-AAF7-481D-97BB-C70B89701F41}" presName="connectorText" presStyleLbl="sibTrans2D1" presStyleIdx="0" presStyleCnt="4"/>
      <dgm:spPr/>
      <dgm:t>
        <a:bodyPr/>
        <a:lstStyle/>
        <a:p>
          <a:endParaRPr lang="fr-FR"/>
        </a:p>
      </dgm:t>
    </dgm:pt>
    <dgm:pt modelId="{4019C67D-F736-4FE9-8B6D-B4F8A058D1B7}" type="pres">
      <dgm:prSet presAssocID="{8632D7CC-692F-449B-AD82-246531A87EB2}" presName="node" presStyleLbl="node1" presStyleIdx="0" presStyleCnt="4">
        <dgm:presLayoutVars>
          <dgm:bulletEnabled val="1"/>
        </dgm:presLayoutVars>
      </dgm:prSet>
      <dgm:spPr/>
      <dgm:t>
        <a:bodyPr/>
        <a:lstStyle/>
        <a:p>
          <a:endParaRPr lang="fr-FR"/>
        </a:p>
      </dgm:t>
    </dgm:pt>
    <dgm:pt modelId="{FB59035B-8155-424E-825E-8E86771709CE}" type="pres">
      <dgm:prSet presAssocID="{84CA407D-672D-4AA8-B586-EF196787B30B}" presName="parTrans" presStyleLbl="sibTrans2D1" presStyleIdx="1" presStyleCnt="4"/>
      <dgm:spPr/>
      <dgm:t>
        <a:bodyPr/>
        <a:lstStyle/>
        <a:p>
          <a:endParaRPr lang="fr-FR"/>
        </a:p>
      </dgm:t>
    </dgm:pt>
    <dgm:pt modelId="{7FA95D56-0632-40A1-8AD4-E04F4A6E8A21}" type="pres">
      <dgm:prSet presAssocID="{84CA407D-672D-4AA8-B586-EF196787B30B}" presName="connectorText" presStyleLbl="sibTrans2D1" presStyleIdx="1" presStyleCnt="4"/>
      <dgm:spPr/>
      <dgm:t>
        <a:bodyPr/>
        <a:lstStyle/>
        <a:p>
          <a:endParaRPr lang="fr-FR"/>
        </a:p>
      </dgm:t>
    </dgm:pt>
    <dgm:pt modelId="{20D6F91D-7960-4339-8A71-68A9140059FE}" type="pres">
      <dgm:prSet presAssocID="{EA51944B-1EE7-44F0-B882-C5BDA71F8D08}" presName="node" presStyleLbl="node1" presStyleIdx="1" presStyleCnt="4" custRadScaleRad="101293" custRadScaleInc="2696">
        <dgm:presLayoutVars>
          <dgm:bulletEnabled val="1"/>
        </dgm:presLayoutVars>
      </dgm:prSet>
      <dgm:spPr/>
      <dgm:t>
        <a:bodyPr/>
        <a:lstStyle/>
        <a:p>
          <a:endParaRPr lang="fr-FR"/>
        </a:p>
      </dgm:t>
    </dgm:pt>
    <dgm:pt modelId="{EFAC6135-389A-4155-B952-69C14F9051EB}" type="pres">
      <dgm:prSet presAssocID="{2761904D-D571-4872-BC4B-F9B4699C0B2B}" presName="parTrans" presStyleLbl="sibTrans2D1" presStyleIdx="2" presStyleCnt="4"/>
      <dgm:spPr/>
      <dgm:t>
        <a:bodyPr/>
        <a:lstStyle/>
        <a:p>
          <a:endParaRPr lang="fr-FR"/>
        </a:p>
      </dgm:t>
    </dgm:pt>
    <dgm:pt modelId="{DAFBA212-F307-4FF0-B1F5-50D2847139D4}" type="pres">
      <dgm:prSet presAssocID="{2761904D-D571-4872-BC4B-F9B4699C0B2B}" presName="connectorText" presStyleLbl="sibTrans2D1" presStyleIdx="2" presStyleCnt="4"/>
      <dgm:spPr/>
      <dgm:t>
        <a:bodyPr/>
        <a:lstStyle/>
        <a:p>
          <a:endParaRPr lang="fr-FR"/>
        </a:p>
      </dgm:t>
    </dgm:pt>
    <dgm:pt modelId="{9E5249CC-4DE1-44CC-A04F-00F28C8E61B5}" type="pres">
      <dgm:prSet presAssocID="{32B13C74-153C-42CF-9A57-083F2B25DD0C}" presName="node" presStyleLbl="node1" presStyleIdx="2" presStyleCnt="4">
        <dgm:presLayoutVars>
          <dgm:bulletEnabled val="1"/>
        </dgm:presLayoutVars>
      </dgm:prSet>
      <dgm:spPr/>
      <dgm:t>
        <a:bodyPr/>
        <a:lstStyle/>
        <a:p>
          <a:endParaRPr lang="fr-FR"/>
        </a:p>
      </dgm:t>
    </dgm:pt>
    <dgm:pt modelId="{DD62986F-5370-4359-A5BF-9F7CB5947EDB}" type="pres">
      <dgm:prSet presAssocID="{A48A21DB-D42C-46E7-A4BA-E42A415A112C}" presName="parTrans" presStyleLbl="sibTrans2D1" presStyleIdx="3" presStyleCnt="4"/>
      <dgm:spPr/>
      <dgm:t>
        <a:bodyPr/>
        <a:lstStyle/>
        <a:p>
          <a:endParaRPr lang="fr-FR"/>
        </a:p>
      </dgm:t>
    </dgm:pt>
    <dgm:pt modelId="{7E927967-2DFB-45DF-8E8C-9FB53E5E1791}" type="pres">
      <dgm:prSet presAssocID="{A48A21DB-D42C-46E7-A4BA-E42A415A112C}" presName="connectorText" presStyleLbl="sibTrans2D1" presStyleIdx="3" presStyleCnt="4"/>
      <dgm:spPr/>
      <dgm:t>
        <a:bodyPr/>
        <a:lstStyle/>
        <a:p>
          <a:endParaRPr lang="fr-FR"/>
        </a:p>
      </dgm:t>
    </dgm:pt>
    <dgm:pt modelId="{15A38E68-F23E-429C-900B-98B32776A387}" type="pres">
      <dgm:prSet presAssocID="{004A312B-BECE-433D-94A3-95E3E098C923}" presName="node" presStyleLbl="node1" presStyleIdx="3" presStyleCnt="4">
        <dgm:presLayoutVars>
          <dgm:bulletEnabled val="1"/>
        </dgm:presLayoutVars>
      </dgm:prSet>
      <dgm:spPr/>
      <dgm:t>
        <a:bodyPr/>
        <a:lstStyle/>
        <a:p>
          <a:endParaRPr lang="fr-FR"/>
        </a:p>
      </dgm:t>
    </dgm:pt>
  </dgm:ptLst>
  <dgm:cxnLst>
    <dgm:cxn modelId="{C9E4C512-5C0B-481D-A78C-6D8BFC644BAB}" type="presOf" srcId="{467F5835-E430-4AF2-AB91-633892247478}" destId="{E446B465-EED2-4357-842D-EA2741923C8C}" srcOrd="0" destOrd="0" presId="urn:microsoft.com/office/officeart/2005/8/layout/radial5"/>
    <dgm:cxn modelId="{2213B160-6B70-4062-AE05-5552676073B1}" type="presOf" srcId="{004A312B-BECE-433D-94A3-95E3E098C923}" destId="{15A38E68-F23E-429C-900B-98B32776A387}" srcOrd="0" destOrd="0" presId="urn:microsoft.com/office/officeart/2005/8/layout/radial5"/>
    <dgm:cxn modelId="{FE6009C1-FA57-4982-9677-6F44AB5F125A}" srcId="{467F5835-E430-4AF2-AB91-633892247478}" destId="{32B13C74-153C-42CF-9A57-083F2B25DD0C}" srcOrd="2" destOrd="0" parTransId="{2761904D-D571-4872-BC4B-F9B4699C0B2B}" sibTransId="{D7A1792A-2E44-401E-AFBD-A92D361C9C46}"/>
    <dgm:cxn modelId="{F6ADEB79-1E86-4C4A-9CFE-66D862FBBC95}" type="presOf" srcId="{A48A21DB-D42C-46E7-A4BA-E42A415A112C}" destId="{7E927967-2DFB-45DF-8E8C-9FB53E5E1791}" srcOrd="1" destOrd="0" presId="urn:microsoft.com/office/officeart/2005/8/layout/radial5"/>
    <dgm:cxn modelId="{F5767B26-0135-48A8-A528-A13B1491D8DB}" type="presOf" srcId="{84CA407D-672D-4AA8-B586-EF196787B30B}" destId="{FB59035B-8155-424E-825E-8E86771709CE}" srcOrd="0" destOrd="0" presId="urn:microsoft.com/office/officeart/2005/8/layout/radial5"/>
    <dgm:cxn modelId="{155F9B71-357D-43A8-9117-A69820FC4A99}" type="presOf" srcId="{A48A21DB-D42C-46E7-A4BA-E42A415A112C}" destId="{DD62986F-5370-4359-A5BF-9F7CB5947EDB}" srcOrd="0" destOrd="0" presId="urn:microsoft.com/office/officeart/2005/8/layout/radial5"/>
    <dgm:cxn modelId="{76E83306-0066-4039-BC05-0C43294640D2}" srcId="{467F5835-E430-4AF2-AB91-633892247478}" destId="{8632D7CC-692F-449B-AD82-246531A87EB2}" srcOrd="0" destOrd="0" parTransId="{37C55A8C-AAF7-481D-97BB-C70B89701F41}" sibTransId="{C378FB10-6A19-4764-8363-861CAC840B0B}"/>
    <dgm:cxn modelId="{4D7DA819-6599-48DC-BC47-28D048118BA7}" type="presOf" srcId="{8632D7CC-692F-449B-AD82-246531A87EB2}" destId="{4019C67D-F736-4FE9-8B6D-B4F8A058D1B7}" srcOrd="0" destOrd="0" presId="urn:microsoft.com/office/officeart/2005/8/layout/radial5"/>
    <dgm:cxn modelId="{9A806474-5BC7-4221-A930-B641EA63EDE5}" type="presOf" srcId="{EA51944B-1EE7-44F0-B882-C5BDA71F8D08}" destId="{20D6F91D-7960-4339-8A71-68A9140059FE}" srcOrd="0" destOrd="0" presId="urn:microsoft.com/office/officeart/2005/8/layout/radial5"/>
    <dgm:cxn modelId="{B88D3EC1-7705-4982-B9F6-F54CBD1F01B8}" srcId="{5D60897F-B9EC-4C6D-971E-5666BA873CC9}" destId="{467F5835-E430-4AF2-AB91-633892247478}" srcOrd="0" destOrd="0" parTransId="{0685FBC2-5EE5-4E27-BDC9-200145787DF7}" sibTransId="{413B2A89-06C8-49A1-A74E-CB6155450FAA}"/>
    <dgm:cxn modelId="{8F3A6C51-E952-4147-951F-8A591027866B}" srcId="{467F5835-E430-4AF2-AB91-633892247478}" destId="{EA51944B-1EE7-44F0-B882-C5BDA71F8D08}" srcOrd="1" destOrd="0" parTransId="{84CA407D-672D-4AA8-B586-EF196787B30B}" sibTransId="{FF5376E5-45AE-4D10-B391-0EE1015A83F5}"/>
    <dgm:cxn modelId="{506B2E31-C487-4595-95D4-C8DB0F3DCFE4}" type="presOf" srcId="{37C55A8C-AAF7-481D-97BB-C70B89701F41}" destId="{1591D8E2-F8EC-4F25-B580-04DE9808E160}" srcOrd="1" destOrd="0" presId="urn:microsoft.com/office/officeart/2005/8/layout/radial5"/>
    <dgm:cxn modelId="{E4166BCB-5BFE-4E55-B893-BE39FCF96001}" type="presOf" srcId="{5D60897F-B9EC-4C6D-971E-5666BA873CC9}" destId="{08AC53BB-3402-481D-B353-5F4CE524D794}" srcOrd="0" destOrd="0" presId="urn:microsoft.com/office/officeart/2005/8/layout/radial5"/>
    <dgm:cxn modelId="{7B3DD21C-0EC5-48CF-81BE-0F7EB0B64291}" type="presOf" srcId="{37C55A8C-AAF7-481D-97BB-C70B89701F41}" destId="{E6230693-7F54-4390-A57E-DBB978B8B7D6}" srcOrd="0" destOrd="0" presId="urn:microsoft.com/office/officeart/2005/8/layout/radial5"/>
    <dgm:cxn modelId="{0BA9BD58-5420-4897-AF34-30931072F400}" type="presOf" srcId="{32B13C74-153C-42CF-9A57-083F2B25DD0C}" destId="{9E5249CC-4DE1-44CC-A04F-00F28C8E61B5}" srcOrd="0" destOrd="0" presId="urn:microsoft.com/office/officeart/2005/8/layout/radial5"/>
    <dgm:cxn modelId="{31894706-CCD0-4EFC-8D7E-A9661B3F2C94}" srcId="{467F5835-E430-4AF2-AB91-633892247478}" destId="{004A312B-BECE-433D-94A3-95E3E098C923}" srcOrd="3" destOrd="0" parTransId="{A48A21DB-D42C-46E7-A4BA-E42A415A112C}" sibTransId="{3E41184F-1C77-4BCA-9C29-E25A3DDEA3A3}"/>
    <dgm:cxn modelId="{5D99374E-8815-46AE-A582-59FECE0A6027}" type="presOf" srcId="{84CA407D-672D-4AA8-B586-EF196787B30B}" destId="{7FA95D56-0632-40A1-8AD4-E04F4A6E8A21}" srcOrd="1" destOrd="0" presId="urn:microsoft.com/office/officeart/2005/8/layout/radial5"/>
    <dgm:cxn modelId="{510E1DD0-1999-4413-B289-4D3811A01C0F}" type="presOf" srcId="{2761904D-D571-4872-BC4B-F9B4699C0B2B}" destId="{EFAC6135-389A-4155-B952-69C14F9051EB}" srcOrd="0" destOrd="0" presId="urn:microsoft.com/office/officeart/2005/8/layout/radial5"/>
    <dgm:cxn modelId="{31F5F165-E5AC-4E8D-A705-EBDD7740E449}" type="presOf" srcId="{2761904D-D571-4872-BC4B-F9B4699C0B2B}" destId="{DAFBA212-F307-4FF0-B1F5-50D2847139D4}" srcOrd="1" destOrd="0" presId="urn:microsoft.com/office/officeart/2005/8/layout/radial5"/>
    <dgm:cxn modelId="{29E6D6A7-0F84-4507-BC0D-87FB3A0AB8A2}" type="presParOf" srcId="{08AC53BB-3402-481D-B353-5F4CE524D794}" destId="{E446B465-EED2-4357-842D-EA2741923C8C}" srcOrd="0" destOrd="0" presId="urn:microsoft.com/office/officeart/2005/8/layout/radial5"/>
    <dgm:cxn modelId="{D42854C4-9850-4CDA-A58F-1DFCC1047387}" type="presParOf" srcId="{08AC53BB-3402-481D-B353-5F4CE524D794}" destId="{E6230693-7F54-4390-A57E-DBB978B8B7D6}" srcOrd="1" destOrd="0" presId="urn:microsoft.com/office/officeart/2005/8/layout/radial5"/>
    <dgm:cxn modelId="{8FD8F39C-7DC5-4F69-AB47-C2477DE18E38}" type="presParOf" srcId="{E6230693-7F54-4390-A57E-DBB978B8B7D6}" destId="{1591D8E2-F8EC-4F25-B580-04DE9808E160}" srcOrd="0" destOrd="0" presId="urn:microsoft.com/office/officeart/2005/8/layout/radial5"/>
    <dgm:cxn modelId="{E4266DA9-99DD-48CA-8C9A-7E4066C55F0F}" type="presParOf" srcId="{08AC53BB-3402-481D-B353-5F4CE524D794}" destId="{4019C67D-F736-4FE9-8B6D-B4F8A058D1B7}" srcOrd="2" destOrd="0" presId="urn:microsoft.com/office/officeart/2005/8/layout/radial5"/>
    <dgm:cxn modelId="{012EF249-CF38-458E-8124-EEB40DE325F1}" type="presParOf" srcId="{08AC53BB-3402-481D-B353-5F4CE524D794}" destId="{FB59035B-8155-424E-825E-8E86771709CE}" srcOrd="3" destOrd="0" presId="urn:microsoft.com/office/officeart/2005/8/layout/radial5"/>
    <dgm:cxn modelId="{4C642D34-B78D-4295-864D-F3F1959D373A}" type="presParOf" srcId="{FB59035B-8155-424E-825E-8E86771709CE}" destId="{7FA95D56-0632-40A1-8AD4-E04F4A6E8A21}" srcOrd="0" destOrd="0" presId="urn:microsoft.com/office/officeart/2005/8/layout/radial5"/>
    <dgm:cxn modelId="{57483668-E441-445A-BD3B-431A82E31EBE}" type="presParOf" srcId="{08AC53BB-3402-481D-B353-5F4CE524D794}" destId="{20D6F91D-7960-4339-8A71-68A9140059FE}" srcOrd="4" destOrd="0" presId="urn:microsoft.com/office/officeart/2005/8/layout/radial5"/>
    <dgm:cxn modelId="{1C26E916-CB8D-49F8-B67E-388226D53CEC}" type="presParOf" srcId="{08AC53BB-3402-481D-B353-5F4CE524D794}" destId="{EFAC6135-389A-4155-B952-69C14F9051EB}" srcOrd="5" destOrd="0" presId="urn:microsoft.com/office/officeart/2005/8/layout/radial5"/>
    <dgm:cxn modelId="{13CB3A28-EEE0-4DED-ABBF-2CFC14B0B62A}" type="presParOf" srcId="{EFAC6135-389A-4155-B952-69C14F9051EB}" destId="{DAFBA212-F307-4FF0-B1F5-50D2847139D4}" srcOrd="0" destOrd="0" presId="urn:microsoft.com/office/officeart/2005/8/layout/radial5"/>
    <dgm:cxn modelId="{49A8C373-7198-4AE1-B21F-ABC9BD46DF98}" type="presParOf" srcId="{08AC53BB-3402-481D-B353-5F4CE524D794}" destId="{9E5249CC-4DE1-44CC-A04F-00F28C8E61B5}" srcOrd="6" destOrd="0" presId="urn:microsoft.com/office/officeart/2005/8/layout/radial5"/>
    <dgm:cxn modelId="{E454E91F-40D7-4CE2-B75E-852B88136C73}" type="presParOf" srcId="{08AC53BB-3402-481D-B353-5F4CE524D794}" destId="{DD62986F-5370-4359-A5BF-9F7CB5947EDB}" srcOrd="7" destOrd="0" presId="urn:microsoft.com/office/officeart/2005/8/layout/radial5"/>
    <dgm:cxn modelId="{BCCA1030-426F-4499-A16E-18A1D16604FF}" type="presParOf" srcId="{DD62986F-5370-4359-A5BF-9F7CB5947EDB}" destId="{7E927967-2DFB-45DF-8E8C-9FB53E5E1791}" srcOrd="0" destOrd="0" presId="urn:microsoft.com/office/officeart/2005/8/layout/radial5"/>
    <dgm:cxn modelId="{D47A8DA5-F604-4AE9-8383-19A059BA996F}" type="presParOf" srcId="{08AC53BB-3402-481D-B353-5F4CE524D794}" destId="{15A38E68-F23E-429C-900B-98B32776A387}" srcOrd="8" destOrd="0" presId="urn:microsoft.com/office/officeart/2005/8/layout/radial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80A757-3DC6-4820-A313-C7412C044D82}">
      <dsp:nvSpPr>
        <dsp:cNvPr id="0" name=""/>
        <dsp:cNvSpPr/>
      </dsp:nvSpPr>
      <dsp:spPr>
        <a:xfrm>
          <a:off x="1960886" y="700746"/>
          <a:ext cx="4791194" cy="4791194"/>
        </a:xfrm>
        <a:prstGeom prst="blockArc">
          <a:avLst>
            <a:gd name="adj1" fmla="val 12600000"/>
            <a:gd name="adj2" fmla="val 16200000"/>
            <a:gd name="adj3" fmla="val 452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5265C98-DF87-49C4-BF1C-BEE8ABDA01BC}">
      <dsp:nvSpPr>
        <dsp:cNvPr id="0" name=""/>
        <dsp:cNvSpPr/>
      </dsp:nvSpPr>
      <dsp:spPr>
        <a:xfrm>
          <a:off x="1960886" y="700746"/>
          <a:ext cx="4791194" cy="4791194"/>
        </a:xfrm>
        <a:prstGeom prst="blockArc">
          <a:avLst>
            <a:gd name="adj1" fmla="val 9000000"/>
            <a:gd name="adj2" fmla="val 12600000"/>
            <a:gd name="adj3" fmla="val 452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63A387A-3715-4E7F-AD64-3959B6731F01}">
      <dsp:nvSpPr>
        <dsp:cNvPr id="0" name=""/>
        <dsp:cNvSpPr/>
      </dsp:nvSpPr>
      <dsp:spPr>
        <a:xfrm>
          <a:off x="1960886" y="700746"/>
          <a:ext cx="4791194" cy="4791194"/>
        </a:xfrm>
        <a:prstGeom prst="blockArc">
          <a:avLst>
            <a:gd name="adj1" fmla="val 5400000"/>
            <a:gd name="adj2" fmla="val 9000000"/>
            <a:gd name="adj3" fmla="val 452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D2C919D-4405-4CAF-9D1C-12A30BE9F3BC}">
      <dsp:nvSpPr>
        <dsp:cNvPr id="0" name=""/>
        <dsp:cNvSpPr/>
      </dsp:nvSpPr>
      <dsp:spPr>
        <a:xfrm>
          <a:off x="1960886" y="700746"/>
          <a:ext cx="4791194" cy="4791194"/>
        </a:xfrm>
        <a:prstGeom prst="blockArc">
          <a:avLst>
            <a:gd name="adj1" fmla="val 1800000"/>
            <a:gd name="adj2" fmla="val 5400000"/>
            <a:gd name="adj3" fmla="val 452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1CA76C7-00BE-48F9-A5FB-4FD7D6657528}">
      <dsp:nvSpPr>
        <dsp:cNvPr id="0" name=""/>
        <dsp:cNvSpPr/>
      </dsp:nvSpPr>
      <dsp:spPr>
        <a:xfrm>
          <a:off x="1960886" y="700746"/>
          <a:ext cx="4791194" cy="4791194"/>
        </a:xfrm>
        <a:prstGeom prst="blockArc">
          <a:avLst>
            <a:gd name="adj1" fmla="val 19800000"/>
            <a:gd name="adj2" fmla="val 1800000"/>
            <a:gd name="adj3" fmla="val 452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719E33-6FC5-4DEA-8FB6-29579AD6DF5E}">
      <dsp:nvSpPr>
        <dsp:cNvPr id="0" name=""/>
        <dsp:cNvSpPr/>
      </dsp:nvSpPr>
      <dsp:spPr>
        <a:xfrm>
          <a:off x="1960886" y="700746"/>
          <a:ext cx="4791194" cy="4791194"/>
        </a:xfrm>
        <a:prstGeom prst="blockArc">
          <a:avLst>
            <a:gd name="adj1" fmla="val 16200000"/>
            <a:gd name="adj2" fmla="val 19800000"/>
            <a:gd name="adj3" fmla="val 452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58B4CF5-E5D3-4583-9B92-4EE8C675E971}">
      <dsp:nvSpPr>
        <dsp:cNvPr id="0" name=""/>
        <dsp:cNvSpPr/>
      </dsp:nvSpPr>
      <dsp:spPr>
        <a:xfrm>
          <a:off x="3280126" y="2019986"/>
          <a:ext cx="2152715" cy="2152715"/>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r>
            <a:rPr lang="fr-FR" sz="3700" kern="1200" dirty="0" smtClean="0"/>
            <a:t>Nation </a:t>
          </a:r>
        </a:p>
      </dsp:txBody>
      <dsp:txXfrm>
        <a:off x="3595384" y="2335244"/>
        <a:ext cx="1522199" cy="1522199"/>
      </dsp:txXfrm>
    </dsp:sp>
    <dsp:sp modelId="{87DB22F1-B9C9-4E1D-BA77-242861B86CE0}">
      <dsp:nvSpPr>
        <dsp:cNvPr id="0" name=""/>
        <dsp:cNvSpPr/>
      </dsp:nvSpPr>
      <dsp:spPr>
        <a:xfrm>
          <a:off x="3603033" y="1544"/>
          <a:ext cx="1506901" cy="150690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fr-FR" sz="1500" kern="1200" dirty="0" smtClean="0"/>
            <a:t>Un territoire</a:t>
          </a:r>
          <a:endParaRPr lang="fr-FR" sz="1500" kern="1200" dirty="0"/>
        </a:p>
      </dsp:txBody>
      <dsp:txXfrm>
        <a:off x="3823714" y="222225"/>
        <a:ext cx="1065539" cy="1065539"/>
      </dsp:txXfrm>
    </dsp:sp>
    <dsp:sp modelId="{0291B4D2-AA06-4625-A41F-567C5F7A2458}">
      <dsp:nvSpPr>
        <dsp:cNvPr id="0" name=""/>
        <dsp:cNvSpPr/>
      </dsp:nvSpPr>
      <dsp:spPr>
        <a:xfrm>
          <a:off x="5630701" y="1172218"/>
          <a:ext cx="1506901" cy="150690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fr-FR" sz="1500" kern="1200" dirty="0" smtClean="0"/>
            <a:t>Une</a:t>
          </a:r>
          <a:r>
            <a:rPr lang="fr-FR" sz="1500" kern="1200" baseline="0" dirty="0" smtClean="0"/>
            <a:t> ethnie</a:t>
          </a:r>
          <a:endParaRPr lang="fr-FR" sz="1500" kern="1200" dirty="0"/>
        </a:p>
      </dsp:txBody>
      <dsp:txXfrm>
        <a:off x="5851382" y="1392899"/>
        <a:ext cx="1065539" cy="1065539"/>
      </dsp:txXfrm>
    </dsp:sp>
    <dsp:sp modelId="{7BAA17BD-994E-4E25-8F60-BA67B4416EB8}">
      <dsp:nvSpPr>
        <dsp:cNvPr id="0" name=""/>
        <dsp:cNvSpPr/>
      </dsp:nvSpPr>
      <dsp:spPr>
        <a:xfrm>
          <a:off x="5630701" y="3513568"/>
          <a:ext cx="1506901" cy="150690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fr-FR" sz="1500" kern="1200" dirty="0" smtClean="0"/>
            <a:t>La langue </a:t>
          </a:r>
          <a:endParaRPr lang="fr-FR" sz="1500" kern="1200" dirty="0"/>
        </a:p>
      </dsp:txBody>
      <dsp:txXfrm>
        <a:off x="5851382" y="3734249"/>
        <a:ext cx="1065539" cy="1065539"/>
      </dsp:txXfrm>
    </dsp:sp>
    <dsp:sp modelId="{6979ACB9-D926-49BF-95CA-F56FE7E5731D}">
      <dsp:nvSpPr>
        <dsp:cNvPr id="0" name=""/>
        <dsp:cNvSpPr/>
      </dsp:nvSpPr>
      <dsp:spPr>
        <a:xfrm>
          <a:off x="3603033" y="4684242"/>
          <a:ext cx="1506901" cy="150690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fr-FR" sz="1500" kern="1200" dirty="0" smtClean="0"/>
            <a:t>La religion</a:t>
          </a:r>
          <a:endParaRPr lang="fr-FR" sz="1500" kern="1200" dirty="0"/>
        </a:p>
      </dsp:txBody>
      <dsp:txXfrm>
        <a:off x="3823714" y="4904923"/>
        <a:ext cx="1065539" cy="1065539"/>
      </dsp:txXfrm>
    </dsp:sp>
    <dsp:sp modelId="{FF926503-B2CA-4F2A-A87F-564FCAD00EA9}">
      <dsp:nvSpPr>
        <dsp:cNvPr id="0" name=""/>
        <dsp:cNvSpPr/>
      </dsp:nvSpPr>
      <dsp:spPr>
        <a:xfrm>
          <a:off x="1575365" y="3513568"/>
          <a:ext cx="1506901" cy="150690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fr-FR" sz="1500" kern="1200" dirty="0" smtClean="0"/>
            <a:t>La culture</a:t>
          </a:r>
          <a:endParaRPr lang="fr-FR" sz="1500" kern="1200" dirty="0"/>
        </a:p>
      </dsp:txBody>
      <dsp:txXfrm>
        <a:off x="1796046" y="3734249"/>
        <a:ext cx="1065539" cy="1065539"/>
      </dsp:txXfrm>
    </dsp:sp>
    <dsp:sp modelId="{29680D34-7D05-47CA-AB86-AF544EBCCC52}">
      <dsp:nvSpPr>
        <dsp:cNvPr id="0" name=""/>
        <dsp:cNvSpPr/>
      </dsp:nvSpPr>
      <dsp:spPr>
        <a:xfrm>
          <a:off x="1575365" y="1172218"/>
          <a:ext cx="1506901" cy="150690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fr-FR" sz="1500" kern="1200" dirty="0" smtClean="0"/>
            <a:t>L’Etat</a:t>
          </a:r>
        </a:p>
        <a:p>
          <a:pPr lvl="0" algn="ctr" defTabSz="666750">
            <a:lnSpc>
              <a:spcPct val="90000"/>
            </a:lnSpc>
            <a:spcBef>
              <a:spcPct val="0"/>
            </a:spcBef>
            <a:spcAft>
              <a:spcPct val="35000"/>
            </a:spcAft>
          </a:pPr>
          <a:endParaRPr lang="fr-FR" sz="1500" kern="1200" dirty="0" smtClean="0"/>
        </a:p>
        <a:p>
          <a:pPr lvl="0" algn="ctr" defTabSz="666750">
            <a:lnSpc>
              <a:spcPct val="90000"/>
            </a:lnSpc>
            <a:spcBef>
              <a:spcPct val="0"/>
            </a:spcBef>
            <a:spcAft>
              <a:spcPct val="35000"/>
            </a:spcAft>
          </a:pPr>
          <a:endParaRPr lang="fr-FR" sz="1500" kern="1200" dirty="0" smtClean="0"/>
        </a:p>
        <a:p>
          <a:pPr lvl="0" algn="ctr" defTabSz="666750">
            <a:lnSpc>
              <a:spcPct val="90000"/>
            </a:lnSpc>
            <a:spcBef>
              <a:spcPct val="0"/>
            </a:spcBef>
            <a:spcAft>
              <a:spcPct val="35000"/>
            </a:spcAft>
          </a:pPr>
          <a:endParaRPr lang="fr-FR" sz="1500" kern="1200" dirty="0"/>
        </a:p>
      </dsp:txBody>
      <dsp:txXfrm>
        <a:off x="1796046" y="1392899"/>
        <a:ext cx="1065539" cy="106553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3B25B5-AB6E-421E-BC36-2B8A7CCD2C3D}">
      <dsp:nvSpPr>
        <dsp:cNvPr id="0" name=""/>
        <dsp:cNvSpPr/>
      </dsp:nvSpPr>
      <dsp:spPr>
        <a:xfrm>
          <a:off x="43204" y="0"/>
          <a:ext cx="8410534" cy="5256583"/>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6E6A63-54E7-4672-BA81-F1A9E6B497BE}">
      <dsp:nvSpPr>
        <dsp:cNvPr id="0" name=""/>
        <dsp:cNvSpPr/>
      </dsp:nvSpPr>
      <dsp:spPr>
        <a:xfrm>
          <a:off x="1111342" y="3628094"/>
          <a:ext cx="218673" cy="21867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BE122A-44F7-4AFA-928C-EA564A4C5432}">
      <dsp:nvSpPr>
        <dsp:cNvPr id="0" name=""/>
        <dsp:cNvSpPr/>
      </dsp:nvSpPr>
      <dsp:spPr>
        <a:xfrm>
          <a:off x="1220679" y="3737431"/>
          <a:ext cx="1959654" cy="1519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871" tIns="0" rIns="0" bIns="0" numCol="1" spcCol="1270" anchor="t" anchorCtr="0">
          <a:noAutofit/>
        </a:bodyPr>
        <a:lstStyle/>
        <a:p>
          <a:pPr lvl="0" algn="l" defTabSz="1022350">
            <a:lnSpc>
              <a:spcPct val="90000"/>
            </a:lnSpc>
            <a:spcBef>
              <a:spcPct val="0"/>
            </a:spcBef>
            <a:spcAft>
              <a:spcPct val="35000"/>
            </a:spcAft>
          </a:pPr>
          <a:r>
            <a:rPr lang="fr-FR" sz="2300" kern="1200" dirty="0" smtClean="0"/>
            <a:t>La France avant 1789: une monarchie absolue : </a:t>
          </a:r>
          <a:endParaRPr lang="fr-FR" sz="2300" kern="1200" dirty="0"/>
        </a:p>
      </dsp:txBody>
      <dsp:txXfrm>
        <a:off x="1220679" y="3737431"/>
        <a:ext cx="1959654" cy="1519152"/>
      </dsp:txXfrm>
    </dsp:sp>
    <dsp:sp modelId="{AEC31250-0BEC-48D5-B3B9-B91A3C2D38EB}">
      <dsp:nvSpPr>
        <dsp:cNvPr id="0" name=""/>
        <dsp:cNvSpPr/>
      </dsp:nvSpPr>
      <dsp:spPr>
        <a:xfrm>
          <a:off x="3041560" y="2199354"/>
          <a:ext cx="395295" cy="395295"/>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C3D373-B66F-42BE-B086-629605A3389B}">
      <dsp:nvSpPr>
        <dsp:cNvPr id="0" name=""/>
        <dsp:cNvSpPr/>
      </dsp:nvSpPr>
      <dsp:spPr>
        <a:xfrm>
          <a:off x="3239207" y="2397002"/>
          <a:ext cx="2018528" cy="2859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459" tIns="0" rIns="0" bIns="0" numCol="1" spcCol="1270" anchor="t" anchorCtr="0">
          <a:noAutofit/>
        </a:bodyPr>
        <a:lstStyle/>
        <a:p>
          <a:pPr lvl="0" algn="l" defTabSz="1022350">
            <a:lnSpc>
              <a:spcPct val="90000"/>
            </a:lnSpc>
            <a:spcBef>
              <a:spcPct val="0"/>
            </a:spcBef>
            <a:spcAft>
              <a:spcPct val="35000"/>
            </a:spcAft>
          </a:pPr>
          <a:r>
            <a:rPr lang="fr-FR" sz="2300" kern="1200" dirty="0" smtClean="0"/>
            <a:t>A partir de 1789: la Nation souveraine </a:t>
          </a:r>
          <a:endParaRPr lang="fr-FR" sz="2300" kern="1200" dirty="0"/>
        </a:p>
      </dsp:txBody>
      <dsp:txXfrm>
        <a:off x="3239207" y="2397002"/>
        <a:ext cx="2018528" cy="2859581"/>
      </dsp:txXfrm>
    </dsp:sp>
    <dsp:sp modelId="{A41113CB-A831-4183-AD52-C46F5513553D}">
      <dsp:nvSpPr>
        <dsp:cNvPr id="0" name=""/>
        <dsp:cNvSpPr/>
      </dsp:nvSpPr>
      <dsp:spPr>
        <a:xfrm>
          <a:off x="5362867" y="1329915"/>
          <a:ext cx="546684" cy="546684"/>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96E14B-C018-45C6-835F-E08841481A4D}">
      <dsp:nvSpPr>
        <dsp:cNvPr id="0" name=""/>
        <dsp:cNvSpPr/>
      </dsp:nvSpPr>
      <dsp:spPr>
        <a:xfrm>
          <a:off x="5636210" y="1603258"/>
          <a:ext cx="2018528" cy="3653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9677" tIns="0" rIns="0" bIns="0" numCol="1" spcCol="1270" anchor="t" anchorCtr="0">
          <a:noAutofit/>
        </a:bodyPr>
        <a:lstStyle/>
        <a:p>
          <a:pPr lvl="0" algn="l" defTabSz="1022350">
            <a:lnSpc>
              <a:spcPct val="90000"/>
            </a:lnSpc>
            <a:spcBef>
              <a:spcPct val="0"/>
            </a:spcBef>
            <a:spcAft>
              <a:spcPct val="35000"/>
            </a:spcAft>
          </a:pPr>
          <a:r>
            <a:rPr lang="fr-FR" sz="2300" kern="1200" dirty="0" smtClean="0"/>
            <a:t>1790,la fête de la Fédération= symbole de l’Unité nationale  </a:t>
          </a:r>
          <a:endParaRPr lang="fr-FR" sz="2300" kern="1200" dirty="0"/>
        </a:p>
      </dsp:txBody>
      <dsp:txXfrm>
        <a:off x="5636210" y="1603258"/>
        <a:ext cx="2018528" cy="365332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D22C47-75C4-4C89-AC01-472147C29338}">
      <dsp:nvSpPr>
        <dsp:cNvPr id="0" name=""/>
        <dsp:cNvSpPr/>
      </dsp:nvSpPr>
      <dsp:spPr>
        <a:xfrm>
          <a:off x="1616607" y="263617"/>
          <a:ext cx="5611798" cy="4428782"/>
        </a:xfrm>
        <a:prstGeom prst="pie">
          <a:avLst>
            <a:gd name="adj1" fmla="val 16200000"/>
            <a:gd name="adj2" fmla="val 18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smtClean="0"/>
            <a:t>Citoyens égaux devant la loi et un roi qui exerce l’autorité souveraine : le roi prête serment de conserver la constitution , passe en revue les troupes en tant que chef des armées  </a:t>
          </a:r>
          <a:endParaRPr lang="fr-FR" sz="1600" kern="1200" dirty="0"/>
        </a:p>
      </dsp:txBody>
      <dsp:txXfrm>
        <a:off x="4574159" y="1202098"/>
        <a:ext cx="2004213" cy="1318090"/>
      </dsp:txXfrm>
    </dsp:sp>
    <dsp:sp modelId="{FE5D2625-5E9F-4EF8-884C-95EEDE80B5A2}">
      <dsp:nvSpPr>
        <dsp:cNvPr id="0" name=""/>
        <dsp:cNvSpPr/>
      </dsp:nvSpPr>
      <dsp:spPr>
        <a:xfrm>
          <a:off x="2088227" y="404627"/>
          <a:ext cx="4788266" cy="4788266"/>
        </a:xfrm>
        <a:prstGeom prst="pie">
          <a:avLst>
            <a:gd name="adj1" fmla="val 1800000"/>
            <a:gd name="adj2" fmla="val 90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fr-FR" sz="1500" kern="1200" dirty="0" smtClean="0"/>
            <a:t>Une population qui vit sous les mêmes lois , même territoire: défilé des fédérations et serment de la Fayette et du président de l’assemblée : Bailly</a:t>
          </a:r>
          <a:endParaRPr lang="fr-FR" sz="1500" kern="1200" dirty="0"/>
        </a:p>
      </dsp:txBody>
      <dsp:txXfrm>
        <a:off x="3228291" y="3511300"/>
        <a:ext cx="2565142" cy="1254069"/>
      </dsp:txXfrm>
    </dsp:sp>
    <dsp:sp modelId="{E1EEC3C8-7E1C-4673-8C74-EF6D6E2AF637}">
      <dsp:nvSpPr>
        <dsp:cNvPr id="0" name=""/>
        <dsp:cNvSpPr/>
      </dsp:nvSpPr>
      <dsp:spPr>
        <a:xfrm>
          <a:off x="1611800" y="231819"/>
          <a:ext cx="5511043" cy="4422404"/>
        </a:xfrm>
        <a:prstGeom prst="pie">
          <a:avLst>
            <a:gd name="adj1" fmla="val 9000000"/>
            <a:gd name="adj2" fmla="val 162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t>Une collectivité unie par un passé ( prise de la Bastille) héritage à transmettre ( DDHC)</a:t>
          </a:r>
        </a:p>
        <a:p>
          <a:pPr lvl="0" algn="ctr" defTabSz="622300">
            <a:lnSpc>
              <a:spcPct val="90000"/>
            </a:lnSpc>
            <a:spcBef>
              <a:spcPct val="0"/>
            </a:spcBef>
            <a:spcAft>
              <a:spcPct val="35000"/>
            </a:spcAft>
          </a:pPr>
          <a:r>
            <a:rPr lang="fr-FR" sz="1400" kern="1200" dirty="0" smtClean="0"/>
            <a:t>Un banquet offert aux fédérés</a:t>
          </a:r>
        </a:p>
        <a:p>
          <a:pPr lvl="0" algn="ctr" defTabSz="622300">
            <a:lnSpc>
              <a:spcPct val="90000"/>
            </a:lnSpc>
            <a:spcBef>
              <a:spcPct val="0"/>
            </a:spcBef>
            <a:spcAft>
              <a:spcPct val="35000"/>
            </a:spcAft>
          </a:pPr>
          <a:r>
            <a:rPr lang="fr-FR" sz="1400" kern="1200" dirty="0" smtClean="0"/>
            <a:t>Jours suivants: on danse sur la place de la Bastille , illuminations, feux d’artifice </a:t>
          </a:r>
          <a:endParaRPr lang="fr-FR" sz="1400" kern="1200" dirty="0"/>
        </a:p>
      </dsp:txBody>
      <dsp:txXfrm>
        <a:off x="2250163" y="1168948"/>
        <a:ext cx="1968229" cy="1316191"/>
      </dsp:txXfrm>
    </dsp:sp>
    <dsp:sp modelId="{0372AC92-9CBC-4A9B-B2CC-13B79F6931FC}">
      <dsp:nvSpPr>
        <dsp:cNvPr id="0" name=""/>
        <dsp:cNvSpPr/>
      </dsp:nvSpPr>
      <dsp:spPr>
        <a:xfrm>
          <a:off x="2547726" y="15784"/>
          <a:ext cx="4977107" cy="4977107"/>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DCF139B-4FB5-415F-9BEA-27159AE2784C}">
      <dsp:nvSpPr>
        <dsp:cNvPr id="0" name=""/>
        <dsp:cNvSpPr/>
      </dsp:nvSpPr>
      <dsp:spPr>
        <a:xfrm>
          <a:off x="2016217" y="483889"/>
          <a:ext cx="4977107" cy="4977107"/>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8C18792-CF2B-4CA1-851B-AA1D23224BE9}">
      <dsp:nvSpPr>
        <dsp:cNvPr id="0" name=""/>
        <dsp:cNvSpPr/>
      </dsp:nvSpPr>
      <dsp:spPr>
        <a:xfrm>
          <a:off x="1467095" y="-49164"/>
          <a:ext cx="5392099" cy="5104073"/>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0949DA-F5AF-4EE5-93C9-EE48C9D2625A}">
      <dsp:nvSpPr>
        <dsp:cNvPr id="0" name=""/>
        <dsp:cNvSpPr/>
      </dsp:nvSpPr>
      <dsp:spPr>
        <a:xfrm>
          <a:off x="0" y="443711"/>
          <a:ext cx="5421897" cy="5421897"/>
        </a:xfrm>
        <a:prstGeom prst="pie">
          <a:avLst>
            <a:gd name="adj1" fmla="val 5400000"/>
            <a:gd name="adj2" fmla="val 162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44B975-E3C6-4808-879A-309C362FDD16}">
      <dsp:nvSpPr>
        <dsp:cNvPr id="0" name=""/>
        <dsp:cNvSpPr/>
      </dsp:nvSpPr>
      <dsp:spPr>
        <a:xfrm>
          <a:off x="2703611" y="379353"/>
          <a:ext cx="6325547" cy="5421897"/>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8120" tIns="198120" rIns="198120" bIns="198120" numCol="1" spcCol="1270" anchor="ctr" anchorCtr="0">
          <a:noAutofit/>
        </a:bodyPr>
        <a:lstStyle/>
        <a:p>
          <a:pPr lvl="0" algn="ctr" defTabSz="2311400">
            <a:lnSpc>
              <a:spcPct val="90000"/>
            </a:lnSpc>
            <a:spcBef>
              <a:spcPct val="0"/>
            </a:spcBef>
            <a:spcAft>
              <a:spcPct val="35000"/>
            </a:spcAft>
          </a:pPr>
          <a:r>
            <a:rPr lang="fr-FR" sz="5200" kern="1200" dirty="0" smtClean="0"/>
            <a:t>Groupe 1</a:t>
          </a:r>
          <a:endParaRPr lang="fr-FR" sz="5200" kern="1200" dirty="0"/>
        </a:p>
      </dsp:txBody>
      <dsp:txXfrm>
        <a:off x="2703611" y="379353"/>
        <a:ext cx="3162773" cy="1626572"/>
      </dsp:txXfrm>
    </dsp:sp>
    <dsp:sp modelId="{5B7D5C54-D532-47BA-B4B7-731A5A6C13DE}">
      <dsp:nvSpPr>
        <dsp:cNvPr id="0" name=""/>
        <dsp:cNvSpPr/>
      </dsp:nvSpPr>
      <dsp:spPr>
        <a:xfrm>
          <a:off x="720076" y="1944222"/>
          <a:ext cx="3524229" cy="3524229"/>
        </a:xfrm>
        <a:prstGeom prst="pie">
          <a:avLst>
            <a:gd name="adj1" fmla="val 5400000"/>
            <a:gd name="adj2" fmla="val 162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167BB1-F877-4E1C-8CC6-7E1B94AEC733}">
      <dsp:nvSpPr>
        <dsp:cNvPr id="0" name=""/>
        <dsp:cNvSpPr/>
      </dsp:nvSpPr>
      <dsp:spPr>
        <a:xfrm>
          <a:off x="2710948" y="2070284"/>
          <a:ext cx="6325547" cy="3524229"/>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8120" tIns="198120" rIns="198120" bIns="198120" numCol="1" spcCol="1270" anchor="ctr" anchorCtr="0">
          <a:noAutofit/>
        </a:bodyPr>
        <a:lstStyle/>
        <a:p>
          <a:pPr lvl="0" algn="ctr" defTabSz="2311400">
            <a:lnSpc>
              <a:spcPct val="90000"/>
            </a:lnSpc>
            <a:spcBef>
              <a:spcPct val="0"/>
            </a:spcBef>
            <a:spcAft>
              <a:spcPct val="35000"/>
            </a:spcAft>
          </a:pPr>
          <a:r>
            <a:rPr lang="fr-FR" sz="5200" kern="1200" dirty="0" smtClean="0"/>
            <a:t>Groupe 2</a:t>
          </a:r>
          <a:endParaRPr lang="fr-FR" sz="5200" kern="1200" dirty="0"/>
        </a:p>
      </dsp:txBody>
      <dsp:txXfrm>
        <a:off x="2710948" y="2070284"/>
        <a:ext cx="3162773" cy="1626567"/>
      </dsp:txXfrm>
    </dsp:sp>
    <dsp:sp modelId="{784DC9D6-B36A-4C4C-BDAB-774C9F8C5685}">
      <dsp:nvSpPr>
        <dsp:cNvPr id="0" name=""/>
        <dsp:cNvSpPr/>
      </dsp:nvSpPr>
      <dsp:spPr>
        <a:xfrm>
          <a:off x="1897664" y="3696851"/>
          <a:ext cx="1626567" cy="1626567"/>
        </a:xfrm>
        <a:prstGeom prst="pie">
          <a:avLst>
            <a:gd name="adj1" fmla="val 5400000"/>
            <a:gd name="adj2" fmla="val 162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71BA7B-3C33-431B-9022-494B6EA6F72B}">
      <dsp:nvSpPr>
        <dsp:cNvPr id="0" name=""/>
        <dsp:cNvSpPr/>
      </dsp:nvSpPr>
      <dsp:spPr>
        <a:xfrm>
          <a:off x="2710948" y="3696851"/>
          <a:ext cx="6325547" cy="1626567"/>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8120" tIns="198120" rIns="198120" bIns="198120" numCol="1" spcCol="1270" anchor="ctr" anchorCtr="0">
          <a:noAutofit/>
        </a:bodyPr>
        <a:lstStyle/>
        <a:p>
          <a:pPr lvl="0" algn="ctr" defTabSz="2311400">
            <a:lnSpc>
              <a:spcPct val="90000"/>
            </a:lnSpc>
            <a:spcBef>
              <a:spcPct val="0"/>
            </a:spcBef>
            <a:spcAft>
              <a:spcPct val="35000"/>
            </a:spcAft>
          </a:pPr>
          <a:r>
            <a:rPr lang="fr-FR" sz="5200" kern="1200" dirty="0" smtClean="0"/>
            <a:t>Groupe 3</a:t>
          </a:r>
          <a:endParaRPr lang="fr-FR" sz="5200" kern="1200" dirty="0"/>
        </a:p>
      </dsp:txBody>
      <dsp:txXfrm>
        <a:off x="2710948" y="3696851"/>
        <a:ext cx="3162773" cy="1626567"/>
      </dsp:txXfrm>
    </dsp:sp>
    <dsp:sp modelId="{E7C05231-7960-4476-9199-BBD14C053118}">
      <dsp:nvSpPr>
        <dsp:cNvPr id="0" name=""/>
        <dsp:cNvSpPr/>
      </dsp:nvSpPr>
      <dsp:spPr>
        <a:xfrm>
          <a:off x="5873722" y="443711"/>
          <a:ext cx="3162773" cy="1626572"/>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fr-FR" sz="1300" kern="1200" dirty="0" smtClean="0"/>
            <a:t>Fête magnifique qui consacre réconciliation nationale</a:t>
          </a:r>
          <a:endParaRPr lang="fr-FR" sz="1300" kern="1200" dirty="0"/>
        </a:p>
        <a:p>
          <a:pPr marL="114300" lvl="1" indent="-114300" algn="l" defTabSz="577850">
            <a:lnSpc>
              <a:spcPct val="90000"/>
            </a:lnSpc>
            <a:spcBef>
              <a:spcPct val="0"/>
            </a:spcBef>
            <a:spcAft>
              <a:spcPct val="15000"/>
            </a:spcAft>
            <a:buChar char="••"/>
          </a:pPr>
          <a:r>
            <a:rPr lang="fr-FR" sz="1300" kern="1200" dirty="0" smtClean="0"/>
            <a:t>Malgré la pluie, un peuple pleinement acteur de cette journée </a:t>
          </a:r>
          <a:endParaRPr lang="fr-FR" sz="1300" kern="1200" dirty="0"/>
        </a:p>
        <a:p>
          <a:pPr marL="114300" lvl="1" indent="-114300" algn="l" defTabSz="577850">
            <a:lnSpc>
              <a:spcPct val="90000"/>
            </a:lnSpc>
            <a:spcBef>
              <a:spcPct val="0"/>
            </a:spcBef>
            <a:spcAft>
              <a:spcPct val="15000"/>
            </a:spcAft>
            <a:buChar char="••"/>
          </a:pPr>
          <a:r>
            <a:rPr lang="fr-FR" sz="1300" kern="1200" dirty="0" smtClean="0"/>
            <a:t>La Révolution est finie ( principes/ un peuple/ une assemblée)</a:t>
          </a:r>
          <a:endParaRPr lang="fr-FR" sz="1300" kern="1200" dirty="0"/>
        </a:p>
      </dsp:txBody>
      <dsp:txXfrm>
        <a:off x="5873722" y="443711"/>
        <a:ext cx="3162773" cy="1626572"/>
      </dsp:txXfrm>
    </dsp:sp>
    <dsp:sp modelId="{8568FB70-EC0D-4DC5-82F2-487138B1F2EF}">
      <dsp:nvSpPr>
        <dsp:cNvPr id="0" name=""/>
        <dsp:cNvSpPr/>
      </dsp:nvSpPr>
      <dsp:spPr>
        <a:xfrm>
          <a:off x="5873722" y="2070284"/>
          <a:ext cx="3162773" cy="1626567"/>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fr-FR" sz="1300" kern="1200" dirty="0" smtClean="0"/>
            <a:t>supercherie</a:t>
          </a:r>
          <a:endParaRPr lang="fr-FR" sz="1300" kern="1200" dirty="0"/>
        </a:p>
        <a:p>
          <a:pPr marL="114300" lvl="1" indent="-114300" algn="l" defTabSz="577850">
            <a:lnSpc>
              <a:spcPct val="90000"/>
            </a:lnSpc>
            <a:spcBef>
              <a:spcPct val="0"/>
            </a:spcBef>
            <a:spcAft>
              <a:spcPct val="15000"/>
            </a:spcAft>
            <a:buChar char="••"/>
          </a:pPr>
          <a:r>
            <a:rPr lang="fr-FR" sz="1300" kern="1200" dirty="0" smtClean="0"/>
            <a:t>Mise en scène pour abuser le peuple</a:t>
          </a:r>
          <a:endParaRPr lang="fr-FR" sz="1300" kern="1200" dirty="0"/>
        </a:p>
        <a:p>
          <a:pPr marL="114300" lvl="1" indent="-114300" algn="l" defTabSz="577850">
            <a:lnSpc>
              <a:spcPct val="90000"/>
            </a:lnSpc>
            <a:spcBef>
              <a:spcPct val="0"/>
            </a:spcBef>
            <a:spcAft>
              <a:spcPct val="15000"/>
            </a:spcAft>
            <a:buChar char="••"/>
          </a:pPr>
          <a:r>
            <a:rPr lang="fr-FR" sz="1300" kern="1200" dirty="0" smtClean="0"/>
            <a:t>Un seul héros Lafayette  accusé d’aspirer à une dictature militaire </a:t>
          </a:r>
          <a:endParaRPr lang="fr-FR" sz="1300" kern="1200" dirty="0"/>
        </a:p>
        <a:p>
          <a:pPr marL="114300" lvl="1" indent="-114300" algn="l" defTabSz="577850">
            <a:lnSpc>
              <a:spcPct val="90000"/>
            </a:lnSpc>
            <a:spcBef>
              <a:spcPct val="0"/>
            </a:spcBef>
            <a:spcAft>
              <a:spcPct val="15000"/>
            </a:spcAft>
            <a:buChar char="••"/>
          </a:pPr>
          <a:r>
            <a:rPr lang="fr-FR" sz="1300" kern="1200" dirty="0" smtClean="0"/>
            <a:t>Un roi qui prête mollement serment</a:t>
          </a:r>
          <a:endParaRPr lang="fr-FR" sz="1300" kern="1200" dirty="0"/>
        </a:p>
        <a:p>
          <a:pPr marL="114300" lvl="1" indent="-114300" algn="l" defTabSz="577850">
            <a:lnSpc>
              <a:spcPct val="90000"/>
            </a:lnSpc>
            <a:spcBef>
              <a:spcPct val="0"/>
            </a:spcBef>
            <a:spcAft>
              <a:spcPct val="15000"/>
            </a:spcAft>
            <a:buChar char="••"/>
          </a:pPr>
          <a:r>
            <a:rPr lang="fr-FR" sz="1300" kern="1200" dirty="0" smtClean="0"/>
            <a:t>Des ministres et agents de l’</a:t>
          </a:r>
          <a:r>
            <a:rPr lang="fr-FR" sz="1300" kern="1200" dirty="0" err="1" smtClean="0"/>
            <a:t>executif</a:t>
          </a:r>
          <a:r>
            <a:rPr lang="fr-FR" sz="1300" kern="1200" dirty="0" smtClean="0"/>
            <a:t> placés plus haut que députés de la nation </a:t>
          </a:r>
          <a:endParaRPr lang="fr-FR" sz="1300" kern="1200" dirty="0"/>
        </a:p>
      </dsp:txBody>
      <dsp:txXfrm>
        <a:off x="5873722" y="2070284"/>
        <a:ext cx="3162773" cy="1626567"/>
      </dsp:txXfrm>
    </dsp:sp>
    <dsp:sp modelId="{F4B1E7F6-C34B-4851-BDF6-6A85E0F141A3}">
      <dsp:nvSpPr>
        <dsp:cNvPr id="0" name=""/>
        <dsp:cNvSpPr/>
      </dsp:nvSpPr>
      <dsp:spPr>
        <a:xfrm>
          <a:off x="5873722" y="3696851"/>
          <a:ext cx="3162773" cy="1626567"/>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fr-FR" sz="1300" kern="1200" dirty="0" smtClean="0"/>
            <a:t>Liesse mais plutôt gâchée non pas par le mauvais temps mais par une menace confuse qui justifiait une mise en garde de la nation</a:t>
          </a:r>
          <a:endParaRPr lang="fr-FR" sz="1300" kern="1200" dirty="0"/>
        </a:p>
        <a:p>
          <a:pPr marL="114300" lvl="1" indent="-114300" algn="l" defTabSz="577850">
            <a:lnSpc>
              <a:spcPct val="90000"/>
            </a:lnSpc>
            <a:spcBef>
              <a:spcPct val="0"/>
            </a:spcBef>
            <a:spcAft>
              <a:spcPct val="15000"/>
            </a:spcAft>
            <a:buChar char="••"/>
          </a:pPr>
          <a:r>
            <a:rPr lang="fr-FR" sz="1300" kern="1200" dirty="0" smtClean="0"/>
            <a:t>Une fête qui soulève l’inquiétude  sur l’avenir de la Révolution </a:t>
          </a:r>
          <a:endParaRPr lang="fr-FR" sz="1300" kern="1200" dirty="0"/>
        </a:p>
      </dsp:txBody>
      <dsp:txXfrm>
        <a:off x="5873722" y="3696851"/>
        <a:ext cx="3162773" cy="162656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4F8855-5A0F-4CAA-8660-0E18B605BCF3}">
      <dsp:nvSpPr>
        <dsp:cNvPr id="0" name=""/>
        <dsp:cNvSpPr/>
      </dsp:nvSpPr>
      <dsp:spPr>
        <a:xfrm>
          <a:off x="3488" y="362185"/>
          <a:ext cx="3102663" cy="3102663"/>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7000" b="-27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448AA3-72E9-4B18-8E96-7BC2BDF2FF5D}">
      <dsp:nvSpPr>
        <dsp:cNvPr id="0" name=""/>
        <dsp:cNvSpPr/>
      </dsp:nvSpPr>
      <dsp:spPr>
        <a:xfrm>
          <a:off x="508573" y="2223783"/>
          <a:ext cx="3102663" cy="310266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fr-FR" sz="1800" kern="1200" dirty="0" smtClean="0"/>
            <a:t>En cycle 4</a:t>
          </a:r>
          <a:endParaRPr lang="fr-FR" sz="1800" kern="1200" dirty="0"/>
        </a:p>
        <a:p>
          <a:pPr marL="114300" lvl="1" indent="-114300" algn="l" defTabSz="622300">
            <a:lnSpc>
              <a:spcPct val="90000"/>
            </a:lnSpc>
            <a:spcBef>
              <a:spcPct val="0"/>
            </a:spcBef>
            <a:spcAft>
              <a:spcPct val="15000"/>
            </a:spcAft>
            <a:buChar char="••"/>
          </a:pPr>
          <a:r>
            <a:rPr lang="fr-FR" sz="1400" kern="1200" dirty="0" smtClean="0"/>
            <a:t>Histoire en classe de 4</a:t>
          </a:r>
          <a:r>
            <a:rPr lang="fr-FR" sz="1400" kern="1200" baseline="30000" dirty="0" smtClean="0"/>
            <a:t>e</a:t>
          </a:r>
          <a:r>
            <a:rPr lang="fr-FR" sz="1400" kern="1200" dirty="0" smtClean="0"/>
            <a:t> : thème 3: société, culture et politique dans la France du XIX siècle: la 3</a:t>
          </a:r>
          <a:r>
            <a:rPr lang="fr-FR" sz="1400" kern="1200" baseline="30000" dirty="0" smtClean="0"/>
            <a:t>e</a:t>
          </a:r>
          <a:r>
            <a:rPr lang="fr-FR" sz="1400" kern="1200" dirty="0" smtClean="0"/>
            <a:t> république : réaliser l’unité nationale </a:t>
          </a:r>
          <a:endParaRPr lang="fr-FR" sz="1400" kern="1200" dirty="0"/>
        </a:p>
        <a:p>
          <a:pPr marL="114300" lvl="1" indent="-114300" algn="l" defTabSz="622300">
            <a:lnSpc>
              <a:spcPct val="90000"/>
            </a:lnSpc>
            <a:spcBef>
              <a:spcPct val="0"/>
            </a:spcBef>
            <a:spcAft>
              <a:spcPct val="15000"/>
            </a:spcAft>
            <a:buChar char="••"/>
          </a:pPr>
          <a:r>
            <a:rPr lang="fr-FR" sz="1400" kern="1200" dirty="0" smtClean="0"/>
            <a:t>En classe  de 3</a:t>
          </a:r>
          <a:r>
            <a:rPr lang="fr-FR" sz="1400" kern="1200" baseline="30000" dirty="0" smtClean="0"/>
            <a:t>e</a:t>
          </a:r>
          <a:r>
            <a:rPr lang="fr-FR" sz="1400" kern="1200" dirty="0" smtClean="0"/>
            <a:t>: Thème 1: démocraties fragilisées </a:t>
          </a:r>
          <a:endParaRPr lang="fr-FR" sz="1400" kern="1200" dirty="0"/>
        </a:p>
        <a:p>
          <a:pPr marL="114300" lvl="1" indent="-114300" algn="l" defTabSz="622300">
            <a:lnSpc>
              <a:spcPct val="90000"/>
            </a:lnSpc>
            <a:spcBef>
              <a:spcPct val="0"/>
            </a:spcBef>
            <a:spcAft>
              <a:spcPct val="15000"/>
            </a:spcAft>
            <a:buChar char="••"/>
          </a:pPr>
          <a:r>
            <a:rPr lang="fr-FR" sz="1400" kern="1200" dirty="0" smtClean="0"/>
            <a:t>EMC en  classe de 3</a:t>
          </a:r>
          <a:r>
            <a:rPr lang="fr-FR" sz="1400" kern="1200" baseline="30000" dirty="0" smtClean="0"/>
            <a:t>e</a:t>
          </a:r>
          <a:r>
            <a:rPr lang="fr-FR" sz="1400" kern="1200" dirty="0" smtClean="0"/>
            <a:t> : la sensibilité: soi et les autres: 3/b: connaitre les principes, valeurs et symboles de la citoyenneté française et européenne</a:t>
          </a:r>
          <a:endParaRPr lang="fr-FR" sz="1400" kern="1200" dirty="0"/>
        </a:p>
      </dsp:txBody>
      <dsp:txXfrm>
        <a:off x="599447" y="2314657"/>
        <a:ext cx="2920915" cy="2920915"/>
      </dsp:txXfrm>
    </dsp:sp>
    <dsp:sp modelId="{92DD9031-2327-4375-A832-65470C26BD3A}">
      <dsp:nvSpPr>
        <dsp:cNvPr id="0" name=""/>
        <dsp:cNvSpPr/>
      </dsp:nvSpPr>
      <dsp:spPr>
        <a:xfrm>
          <a:off x="3703793" y="1540753"/>
          <a:ext cx="597641" cy="745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kern="1200"/>
        </a:p>
      </dsp:txBody>
      <dsp:txXfrm>
        <a:off x="3703793" y="1689858"/>
        <a:ext cx="418349" cy="447316"/>
      </dsp:txXfrm>
    </dsp:sp>
    <dsp:sp modelId="{F1316C25-0092-425B-BB04-AE3C327EB034}">
      <dsp:nvSpPr>
        <dsp:cNvPr id="0" name=""/>
        <dsp:cNvSpPr/>
      </dsp:nvSpPr>
      <dsp:spPr>
        <a:xfrm>
          <a:off x="4813699" y="362185"/>
          <a:ext cx="3102663" cy="3102663"/>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7000" b="-27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012291-1416-4F24-B16C-853C6057F6EB}">
      <dsp:nvSpPr>
        <dsp:cNvPr id="0" name=""/>
        <dsp:cNvSpPr/>
      </dsp:nvSpPr>
      <dsp:spPr>
        <a:xfrm>
          <a:off x="5318784" y="2223783"/>
          <a:ext cx="3102663" cy="310266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fr-FR" sz="1800" kern="1200" dirty="0" smtClean="0"/>
            <a:t>En classe de lycée</a:t>
          </a:r>
          <a:endParaRPr lang="fr-FR" sz="1800" kern="1200" dirty="0"/>
        </a:p>
        <a:p>
          <a:pPr marL="114300" lvl="1" indent="-114300" algn="l" defTabSz="622300">
            <a:lnSpc>
              <a:spcPct val="90000"/>
            </a:lnSpc>
            <a:spcBef>
              <a:spcPct val="0"/>
            </a:spcBef>
            <a:spcAft>
              <a:spcPct val="15000"/>
            </a:spcAft>
            <a:buChar char="••"/>
          </a:pPr>
          <a:r>
            <a:rPr lang="fr-FR" sz="1400" kern="1200" dirty="0" smtClean="0"/>
            <a:t>Histoire en classe de 1ere : thème 3: la  3</a:t>
          </a:r>
          <a:r>
            <a:rPr lang="fr-FR" sz="1400" kern="1200" baseline="30000" dirty="0" smtClean="0"/>
            <a:t>e</a:t>
          </a:r>
          <a:r>
            <a:rPr lang="fr-FR" sz="1400" kern="1200" dirty="0" smtClean="0"/>
            <a:t> république avant 1914; chapitre 1: la mise en œuvre du projet républicain: projet d’unification de la nation autour des valeurs de 1789 et ses modalités de mise en œuvre ( symboles…) </a:t>
          </a:r>
          <a:endParaRPr lang="fr-FR" sz="1400" kern="1200" dirty="0"/>
        </a:p>
        <a:p>
          <a:pPr marL="114300" lvl="1" indent="-114300" algn="l" defTabSz="622300">
            <a:lnSpc>
              <a:spcPct val="90000"/>
            </a:lnSpc>
            <a:spcBef>
              <a:spcPct val="0"/>
            </a:spcBef>
            <a:spcAft>
              <a:spcPct val="15000"/>
            </a:spcAft>
            <a:buChar char="••"/>
          </a:pPr>
          <a:r>
            <a:rPr lang="fr-FR" sz="1400" kern="1200" dirty="0" smtClean="0"/>
            <a:t>Thème 4: la première guerre mondiale: chapitre 3 sortir de la guerre : les enjeux de la mémoire de la grande guerre </a:t>
          </a:r>
          <a:endParaRPr lang="fr-FR" sz="1400" kern="1200" dirty="0"/>
        </a:p>
      </dsp:txBody>
      <dsp:txXfrm>
        <a:off x="5409658" y="2314657"/>
        <a:ext cx="2920915" cy="292091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1ABDE2-990D-4EE1-B4B1-B21437350C97}">
      <dsp:nvSpPr>
        <dsp:cNvPr id="0" name=""/>
        <dsp:cNvSpPr/>
      </dsp:nvSpPr>
      <dsp:spPr>
        <a:xfrm>
          <a:off x="2850148" y="2700300"/>
          <a:ext cx="673130" cy="1282642"/>
        </a:xfrm>
        <a:custGeom>
          <a:avLst/>
          <a:gdLst/>
          <a:ahLst/>
          <a:cxnLst/>
          <a:rect l="0" t="0" r="0" b="0"/>
          <a:pathLst>
            <a:path>
              <a:moveTo>
                <a:pt x="0" y="0"/>
              </a:moveTo>
              <a:lnTo>
                <a:pt x="336565" y="0"/>
              </a:lnTo>
              <a:lnTo>
                <a:pt x="336565" y="1282642"/>
              </a:lnTo>
              <a:lnTo>
                <a:pt x="673130" y="1282642"/>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3150500" y="3305407"/>
        <a:ext cx="72427" cy="72427"/>
      </dsp:txXfrm>
    </dsp:sp>
    <dsp:sp modelId="{0F53CBDF-D1BB-41D9-A24D-89288896A564}">
      <dsp:nvSpPr>
        <dsp:cNvPr id="0" name=""/>
        <dsp:cNvSpPr/>
      </dsp:nvSpPr>
      <dsp:spPr>
        <a:xfrm>
          <a:off x="2850148" y="2654580"/>
          <a:ext cx="673130" cy="91440"/>
        </a:xfrm>
        <a:custGeom>
          <a:avLst/>
          <a:gdLst/>
          <a:ahLst/>
          <a:cxnLst/>
          <a:rect l="0" t="0" r="0" b="0"/>
          <a:pathLst>
            <a:path>
              <a:moveTo>
                <a:pt x="0" y="45720"/>
              </a:moveTo>
              <a:lnTo>
                <a:pt x="673130" y="4572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3169885" y="2683471"/>
        <a:ext cx="33656" cy="33656"/>
      </dsp:txXfrm>
    </dsp:sp>
    <dsp:sp modelId="{D74D6D4F-DF3B-403F-AA98-45D5ED88E18F}">
      <dsp:nvSpPr>
        <dsp:cNvPr id="0" name=""/>
        <dsp:cNvSpPr/>
      </dsp:nvSpPr>
      <dsp:spPr>
        <a:xfrm>
          <a:off x="2850148" y="1417657"/>
          <a:ext cx="673130" cy="1282642"/>
        </a:xfrm>
        <a:custGeom>
          <a:avLst/>
          <a:gdLst/>
          <a:ahLst/>
          <a:cxnLst/>
          <a:rect l="0" t="0" r="0" b="0"/>
          <a:pathLst>
            <a:path>
              <a:moveTo>
                <a:pt x="0" y="1282642"/>
              </a:moveTo>
              <a:lnTo>
                <a:pt x="336565" y="1282642"/>
              </a:lnTo>
              <a:lnTo>
                <a:pt x="336565" y="0"/>
              </a:lnTo>
              <a:lnTo>
                <a:pt x="673130" y="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3150500" y="2022765"/>
        <a:ext cx="72427" cy="72427"/>
      </dsp:txXfrm>
    </dsp:sp>
    <dsp:sp modelId="{21AA16F9-7DE2-456D-9C94-313EC628110B}">
      <dsp:nvSpPr>
        <dsp:cNvPr id="0" name=""/>
        <dsp:cNvSpPr/>
      </dsp:nvSpPr>
      <dsp:spPr>
        <a:xfrm rot="16200000">
          <a:off x="-363208" y="2187243"/>
          <a:ext cx="5400600" cy="102611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fr-FR" sz="3700" kern="1200" dirty="0" smtClean="0"/>
            <a:t>Enracinement de la république </a:t>
          </a:r>
          <a:endParaRPr lang="fr-FR" sz="3700" kern="1200" dirty="0"/>
        </a:p>
      </dsp:txBody>
      <dsp:txXfrm>
        <a:off x="-363208" y="2187243"/>
        <a:ext cx="5400600" cy="1026114"/>
      </dsp:txXfrm>
    </dsp:sp>
    <dsp:sp modelId="{E0C233C3-B488-4BFB-A592-7734DAFB0E5A}">
      <dsp:nvSpPr>
        <dsp:cNvPr id="0" name=""/>
        <dsp:cNvSpPr/>
      </dsp:nvSpPr>
      <dsp:spPr>
        <a:xfrm>
          <a:off x="3523279" y="904600"/>
          <a:ext cx="3365653" cy="102611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fr-FR" sz="1900" kern="1200" dirty="0" smtClean="0"/>
            <a:t>Mise en place d’un corpus législatif favorisant la </a:t>
          </a:r>
          <a:r>
            <a:rPr lang="fr-FR" sz="1900" kern="1200" dirty="0" err="1" smtClean="0"/>
            <a:t>républicanisation</a:t>
          </a:r>
          <a:r>
            <a:rPr lang="fr-FR" sz="1900" kern="1200" dirty="0" smtClean="0"/>
            <a:t> du régime </a:t>
          </a:r>
          <a:endParaRPr lang="fr-FR" sz="1900" kern="1200" dirty="0"/>
        </a:p>
      </dsp:txBody>
      <dsp:txXfrm>
        <a:off x="3523279" y="904600"/>
        <a:ext cx="3365653" cy="1026114"/>
      </dsp:txXfrm>
    </dsp:sp>
    <dsp:sp modelId="{317C71B0-B01A-46CE-868A-A435015438A6}">
      <dsp:nvSpPr>
        <dsp:cNvPr id="0" name=""/>
        <dsp:cNvSpPr/>
      </dsp:nvSpPr>
      <dsp:spPr>
        <a:xfrm>
          <a:off x="3523279" y="2187243"/>
          <a:ext cx="3365653" cy="102611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fr-FR" sz="1900" kern="1200" dirty="0" smtClean="0"/>
            <a:t>Affirmation de son caractère démocratique </a:t>
          </a:r>
          <a:endParaRPr lang="fr-FR" sz="1900" kern="1200" dirty="0"/>
        </a:p>
      </dsp:txBody>
      <dsp:txXfrm>
        <a:off x="3523279" y="2187243"/>
        <a:ext cx="3365653" cy="1026114"/>
      </dsp:txXfrm>
    </dsp:sp>
    <dsp:sp modelId="{57DBEC14-3D71-40B1-87F2-E5CBC35A0A9B}">
      <dsp:nvSpPr>
        <dsp:cNvPr id="0" name=""/>
        <dsp:cNvSpPr/>
      </dsp:nvSpPr>
      <dsp:spPr>
        <a:xfrm>
          <a:off x="3523279" y="3469885"/>
          <a:ext cx="3365653" cy="102611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fr-FR" sz="1900" kern="1200" dirty="0" smtClean="0"/>
            <a:t>Mise en place d’un ensemble de symboles , mise en place de rituels et de pratiques collectives </a:t>
          </a:r>
          <a:endParaRPr lang="fr-FR" sz="1900" kern="1200" dirty="0"/>
        </a:p>
      </dsp:txBody>
      <dsp:txXfrm>
        <a:off x="3523279" y="3469885"/>
        <a:ext cx="3365653" cy="102611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48E651-F8C8-4324-9577-47C1CA5C3CB3}">
      <dsp:nvSpPr>
        <dsp:cNvPr id="0" name=""/>
        <dsp:cNvSpPr/>
      </dsp:nvSpPr>
      <dsp:spPr>
        <a:xfrm>
          <a:off x="3169786" y="3423698"/>
          <a:ext cx="2624914" cy="2624914"/>
        </a:xfrm>
        <a:prstGeom prst="ellipse">
          <a:avLst/>
        </a:prstGeom>
        <a:gradFill rotWithShape="0">
          <a:gsLst>
            <a:gs pos="0">
              <a:schemeClr val="accent1">
                <a:hueOff val="0"/>
                <a:satOff val="0"/>
                <a:lumOff val="0"/>
                <a:alphaOff val="0"/>
                <a:tint val="1000"/>
                <a:satMod val="255000"/>
              </a:schemeClr>
            </a:gs>
            <a:gs pos="55000">
              <a:schemeClr val="accent1">
                <a:hueOff val="0"/>
                <a:satOff val="0"/>
                <a:lumOff val="0"/>
                <a:alphaOff val="0"/>
                <a:tint val="12000"/>
                <a:satMod val="255000"/>
              </a:schemeClr>
            </a:gs>
            <a:gs pos="100000">
              <a:schemeClr val="accent1">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fr-FR" sz="4000" kern="1200" dirty="0" smtClean="0"/>
            <a:t>Quelle date choisir?</a:t>
          </a:r>
          <a:endParaRPr lang="fr-FR" sz="4000" kern="1200" dirty="0"/>
        </a:p>
      </dsp:txBody>
      <dsp:txXfrm>
        <a:off x="3554196" y="3808108"/>
        <a:ext cx="1856094" cy="1856094"/>
      </dsp:txXfrm>
    </dsp:sp>
    <dsp:sp modelId="{1F1E9FB3-B6BD-4AA1-A0BC-4D2A9CC67839}">
      <dsp:nvSpPr>
        <dsp:cNvPr id="0" name=""/>
        <dsp:cNvSpPr/>
      </dsp:nvSpPr>
      <dsp:spPr>
        <a:xfrm rot="12900000">
          <a:off x="1212420" y="2875244"/>
          <a:ext cx="2292732" cy="748100"/>
        </a:xfrm>
        <a:prstGeom prst="leftArrow">
          <a:avLst>
            <a:gd name="adj1" fmla="val 60000"/>
            <a:gd name="adj2" fmla="val 50000"/>
          </a:avLst>
        </a:prstGeom>
        <a:gradFill rotWithShape="0">
          <a:gsLst>
            <a:gs pos="0">
              <a:schemeClr val="accent1">
                <a:tint val="60000"/>
                <a:hueOff val="0"/>
                <a:satOff val="0"/>
                <a:lumOff val="0"/>
                <a:alphaOff val="0"/>
                <a:tint val="1000"/>
                <a:satMod val="255000"/>
              </a:schemeClr>
            </a:gs>
            <a:gs pos="55000">
              <a:schemeClr val="accent1">
                <a:tint val="60000"/>
                <a:hueOff val="0"/>
                <a:satOff val="0"/>
                <a:lumOff val="0"/>
                <a:alphaOff val="0"/>
                <a:tint val="12000"/>
                <a:satMod val="255000"/>
              </a:schemeClr>
            </a:gs>
            <a:gs pos="100000">
              <a:schemeClr val="accent1">
                <a:tint val="60000"/>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sp>
    <dsp:sp modelId="{7D9A331F-D3F2-45F1-990E-ADAAD4A2C752}">
      <dsp:nvSpPr>
        <dsp:cNvPr id="0" name=""/>
        <dsp:cNvSpPr/>
      </dsp:nvSpPr>
      <dsp:spPr>
        <a:xfrm>
          <a:off x="172904" y="1594298"/>
          <a:ext cx="2493668" cy="1994934"/>
        </a:xfrm>
        <a:prstGeom prst="roundRect">
          <a:avLst>
            <a:gd name="adj" fmla="val 10000"/>
          </a:avLst>
        </a:prstGeom>
        <a:gradFill rotWithShape="0">
          <a:gsLst>
            <a:gs pos="0">
              <a:schemeClr val="accent1">
                <a:hueOff val="0"/>
                <a:satOff val="0"/>
                <a:lumOff val="0"/>
                <a:alphaOff val="0"/>
                <a:tint val="1000"/>
                <a:satMod val="255000"/>
              </a:schemeClr>
            </a:gs>
            <a:gs pos="55000">
              <a:schemeClr val="accent1">
                <a:hueOff val="0"/>
                <a:satOff val="0"/>
                <a:lumOff val="0"/>
                <a:alphaOff val="0"/>
                <a:tint val="12000"/>
                <a:satMod val="255000"/>
              </a:schemeClr>
            </a:gs>
            <a:gs pos="100000">
              <a:schemeClr val="accent1">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fr-FR" sz="1600" kern="1200" dirty="0" smtClean="0"/>
            <a:t>Un but? </a:t>
          </a:r>
        </a:p>
        <a:p>
          <a:pPr lvl="0" algn="ctr" defTabSz="711200">
            <a:lnSpc>
              <a:spcPct val="90000"/>
            </a:lnSpc>
            <a:spcBef>
              <a:spcPct val="0"/>
            </a:spcBef>
            <a:spcAft>
              <a:spcPct val="35000"/>
            </a:spcAft>
          </a:pPr>
          <a:r>
            <a:rPr lang="fr-FR" sz="1600" kern="1200" dirty="0" smtClean="0"/>
            <a:t>Réunir l’ensemble de la Nation en une commémoration commune .</a:t>
          </a:r>
          <a:endParaRPr lang="fr-FR" sz="1600" kern="1200" dirty="0"/>
        </a:p>
      </dsp:txBody>
      <dsp:txXfrm>
        <a:off x="231334" y="1652728"/>
        <a:ext cx="2376808" cy="1878074"/>
      </dsp:txXfrm>
    </dsp:sp>
    <dsp:sp modelId="{59A9C6CD-23D1-408D-A161-1138D53DC9F3}">
      <dsp:nvSpPr>
        <dsp:cNvPr id="0" name=""/>
        <dsp:cNvSpPr/>
      </dsp:nvSpPr>
      <dsp:spPr>
        <a:xfrm rot="16200000">
          <a:off x="3335877" y="1769842"/>
          <a:ext cx="2292732" cy="748100"/>
        </a:xfrm>
        <a:prstGeom prst="leftArrow">
          <a:avLst>
            <a:gd name="adj1" fmla="val 60000"/>
            <a:gd name="adj2" fmla="val 50000"/>
          </a:avLst>
        </a:prstGeom>
        <a:gradFill rotWithShape="0">
          <a:gsLst>
            <a:gs pos="0">
              <a:schemeClr val="accent1">
                <a:tint val="60000"/>
                <a:hueOff val="0"/>
                <a:satOff val="0"/>
                <a:lumOff val="0"/>
                <a:alphaOff val="0"/>
                <a:tint val="1000"/>
                <a:satMod val="255000"/>
              </a:schemeClr>
            </a:gs>
            <a:gs pos="55000">
              <a:schemeClr val="accent1">
                <a:tint val="60000"/>
                <a:hueOff val="0"/>
                <a:satOff val="0"/>
                <a:lumOff val="0"/>
                <a:alphaOff val="0"/>
                <a:tint val="12000"/>
                <a:satMod val="255000"/>
              </a:schemeClr>
            </a:gs>
            <a:gs pos="100000">
              <a:schemeClr val="accent1">
                <a:tint val="60000"/>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sp>
    <dsp:sp modelId="{97629FCA-7AF4-4DE7-9F10-FF90BE7D5A14}">
      <dsp:nvSpPr>
        <dsp:cNvPr id="0" name=""/>
        <dsp:cNvSpPr/>
      </dsp:nvSpPr>
      <dsp:spPr>
        <a:xfrm>
          <a:off x="3235409" y="59"/>
          <a:ext cx="2493668" cy="1994934"/>
        </a:xfrm>
        <a:prstGeom prst="roundRect">
          <a:avLst>
            <a:gd name="adj" fmla="val 10000"/>
          </a:avLst>
        </a:prstGeom>
        <a:gradFill rotWithShape="0">
          <a:gsLst>
            <a:gs pos="0">
              <a:schemeClr val="accent1">
                <a:hueOff val="0"/>
                <a:satOff val="0"/>
                <a:lumOff val="0"/>
                <a:alphaOff val="0"/>
                <a:tint val="1000"/>
                <a:satMod val="255000"/>
              </a:schemeClr>
            </a:gs>
            <a:gs pos="55000">
              <a:schemeClr val="accent1">
                <a:hueOff val="0"/>
                <a:satOff val="0"/>
                <a:lumOff val="0"/>
                <a:alphaOff val="0"/>
                <a:tint val="12000"/>
                <a:satMod val="255000"/>
              </a:schemeClr>
            </a:gs>
            <a:gs pos="100000">
              <a:schemeClr val="accent1">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fr-FR" sz="1600" kern="1200" dirty="0" smtClean="0"/>
            <a:t>Un acteur?</a:t>
          </a:r>
        </a:p>
        <a:p>
          <a:pPr lvl="0" algn="ctr" defTabSz="711200">
            <a:lnSpc>
              <a:spcPct val="90000"/>
            </a:lnSpc>
            <a:spcBef>
              <a:spcPct val="0"/>
            </a:spcBef>
            <a:spcAft>
              <a:spcPct val="35000"/>
            </a:spcAft>
          </a:pPr>
          <a:r>
            <a:rPr lang="fr-FR" sz="1600" kern="1200" dirty="0" smtClean="0"/>
            <a:t>La place du peuple dans l’évènement doit être centrale: le peuple a lutté pour son émancipation mais la violence ne doit pas avoir été déterminante.  </a:t>
          </a:r>
          <a:endParaRPr lang="fr-FR" sz="1600" kern="1200" dirty="0"/>
        </a:p>
      </dsp:txBody>
      <dsp:txXfrm>
        <a:off x="3293839" y="58489"/>
        <a:ext cx="2376808" cy="1878074"/>
      </dsp:txXfrm>
    </dsp:sp>
    <dsp:sp modelId="{1ACA0493-28B5-4229-A10B-B5FA347CA193}">
      <dsp:nvSpPr>
        <dsp:cNvPr id="0" name=""/>
        <dsp:cNvSpPr/>
      </dsp:nvSpPr>
      <dsp:spPr>
        <a:xfrm rot="19500000">
          <a:off x="5459335" y="2875244"/>
          <a:ext cx="2292732" cy="748100"/>
        </a:xfrm>
        <a:prstGeom prst="leftArrow">
          <a:avLst>
            <a:gd name="adj1" fmla="val 60000"/>
            <a:gd name="adj2" fmla="val 50000"/>
          </a:avLst>
        </a:prstGeom>
        <a:gradFill rotWithShape="0">
          <a:gsLst>
            <a:gs pos="0">
              <a:schemeClr val="accent1">
                <a:tint val="60000"/>
                <a:hueOff val="0"/>
                <a:satOff val="0"/>
                <a:lumOff val="0"/>
                <a:alphaOff val="0"/>
                <a:tint val="1000"/>
                <a:satMod val="255000"/>
              </a:schemeClr>
            </a:gs>
            <a:gs pos="55000">
              <a:schemeClr val="accent1">
                <a:tint val="60000"/>
                <a:hueOff val="0"/>
                <a:satOff val="0"/>
                <a:lumOff val="0"/>
                <a:alphaOff val="0"/>
                <a:tint val="12000"/>
                <a:satMod val="255000"/>
              </a:schemeClr>
            </a:gs>
            <a:gs pos="100000">
              <a:schemeClr val="accent1">
                <a:tint val="60000"/>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sp>
    <dsp:sp modelId="{DDB19AF1-5A63-469E-B955-3D19743F960D}">
      <dsp:nvSpPr>
        <dsp:cNvPr id="0" name=""/>
        <dsp:cNvSpPr/>
      </dsp:nvSpPr>
      <dsp:spPr>
        <a:xfrm>
          <a:off x="6297915" y="1594298"/>
          <a:ext cx="2493668" cy="1994934"/>
        </a:xfrm>
        <a:prstGeom prst="roundRect">
          <a:avLst>
            <a:gd name="adj" fmla="val 10000"/>
          </a:avLst>
        </a:prstGeom>
        <a:gradFill rotWithShape="0">
          <a:gsLst>
            <a:gs pos="0">
              <a:schemeClr val="accent1">
                <a:hueOff val="0"/>
                <a:satOff val="0"/>
                <a:lumOff val="0"/>
                <a:alphaOff val="0"/>
                <a:tint val="1000"/>
                <a:satMod val="255000"/>
              </a:schemeClr>
            </a:gs>
            <a:gs pos="55000">
              <a:schemeClr val="accent1">
                <a:hueOff val="0"/>
                <a:satOff val="0"/>
                <a:lumOff val="0"/>
                <a:alphaOff val="0"/>
                <a:tint val="12000"/>
                <a:satMod val="255000"/>
              </a:schemeClr>
            </a:gs>
            <a:gs pos="100000">
              <a:schemeClr val="accent1">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fr-FR" sz="1600" kern="1200" dirty="0" smtClean="0"/>
            <a:t>Il faut éviter les divisions entre les différents groupes de républicains </a:t>
          </a:r>
          <a:endParaRPr lang="fr-FR" sz="1600" kern="1200" dirty="0"/>
        </a:p>
      </dsp:txBody>
      <dsp:txXfrm>
        <a:off x="6356345" y="1652728"/>
        <a:ext cx="2376808" cy="187807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6DB928-3CEE-48CC-AA7C-2C2182868D49}">
      <dsp:nvSpPr>
        <dsp:cNvPr id="0" name=""/>
        <dsp:cNvSpPr/>
      </dsp:nvSpPr>
      <dsp:spPr>
        <a:xfrm>
          <a:off x="2031" y="0"/>
          <a:ext cx="1993106" cy="482453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13360" tIns="213360" rIns="213360" bIns="213360" numCol="1" spcCol="1270" anchor="ctr" anchorCtr="0">
          <a:noAutofit/>
        </a:bodyPr>
        <a:lstStyle/>
        <a:p>
          <a:pPr lvl="0" algn="ctr" defTabSz="2489200">
            <a:lnSpc>
              <a:spcPct val="90000"/>
            </a:lnSpc>
            <a:spcBef>
              <a:spcPct val="0"/>
            </a:spcBef>
            <a:spcAft>
              <a:spcPct val="35000"/>
            </a:spcAft>
          </a:pPr>
          <a:r>
            <a:rPr lang="fr-FR" sz="5600" kern="1200" dirty="0" smtClean="0"/>
            <a:t>RF</a:t>
          </a:r>
          <a:r>
            <a:rPr lang="fr-FR" sz="5600" kern="1200" baseline="0" dirty="0" smtClean="0"/>
            <a:t> </a:t>
          </a:r>
          <a:endParaRPr lang="fr-FR" sz="5600" kern="1200" dirty="0"/>
        </a:p>
      </dsp:txBody>
      <dsp:txXfrm>
        <a:off x="2031" y="0"/>
        <a:ext cx="1993106" cy="1447360"/>
      </dsp:txXfrm>
    </dsp:sp>
    <dsp:sp modelId="{E03034C0-15F9-4B07-BD4D-3B711BC5C457}">
      <dsp:nvSpPr>
        <dsp:cNvPr id="0" name=""/>
        <dsp:cNvSpPr/>
      </dsp:nvSpPr>
      <dsp:spPr>
        <a:xfrm>
          <a:off x="201341" y="1448774"/>
          <a:ext cx="1594484" cy="145466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fr-FR" sz="1700" kern="1200" dirty="0" smtClean="0"/>
            <a:t>20 juin : serment du jeu de paume</a:t>
          </a:r>
        </a:p>
        <a:p>
          <a:pPr lvl="0" algn="ctr" defTabSz="755650">
            <a:lnSpc>
              <a:spcPct val="90000"/>
            </a:lnSpc>
            <a:spcBef>
              <a:spcPct val="0"/>
            </a:spcBef>
            <a:spcAft>
              <a:spcPct val="35000"/>
            </a:spcAft>
          </a:pPr>
          <a:r>
            <a:rPr lang="fr-FR" sz="1700" kern="1200" dirty="0" smtClean="0"/>
            <a:t>4 aout </a:t>
          </a:r>
        </a:p>
        <a:p>
          <a:pPr lvl="0" algn="ctr" defTabSz="755650">
            <a:lnSpc>
              <a:spcPct val="90000"/>
            </a:lnSpc>
            <a:spcBef>
              <a:spcPct val="0"/>
            </a:spcBef>
            <a:spcAft>
              <a:spcPct val="35000"/>
            </a:spcAft>
          </a:pPr>
          <a:r>
            <a:rPr lang="fr-FR" sz="1700" kern="1200" dirty="0" smtClean="0"/>
            <a:t>14 juillet  </a:t>
          </a:r>
          <a:endParaRPr lang="fr-FR" sz="1700" kern="1200" dirty="0"/>
        </a:p>
      </dsp:txBody>
      <dsp:txXfrm>
        <a:off x="243947" y="1491380"/>
        <a:ext cx="1509272" cy="1369451"/>
      </dsp:txXfrm>
    </dsp:sp>
    <dsp:sp modelId="{BE5C111A-18A1-40F4-9032-0EFA721F6C85}">
      <dsp:nvSpPr>
        <dsp:cNvPr id="0" name=""/>
        <dsp:cNvSpPr/>
      </dsp:nvSpPr>
      <dsp:spPr>
        <a:xfrm>
          <a:off x="201341" y="3127232"/>
          <a:ext cx="1594484" cy="145466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fr-FR" sz="1700" kern="1200" dirty="0" smtClean="0"/>
            <a:t>1792: 20/21 septembre </a:t>
          </a:r>
          <a:endParaRPr lang="fr-FR" sz="1700" kern="1200" dirty="0"/>
        </a:p>
      </dsp:txBody>
      <dsp:txXfrm>
        <a:off x="243947" y="3169838"/>
        <a:ext cx="1509272" cy="1369451"/>
      </dsp:txXfrm>
    </dsp:sp>
    <dsp:sp modelId="{DF8C4967-48E8-4903-B69A-1A0815AE3D1B}">
      <dsp:nvSpPr>
        <dsp:cNvPr id="0" name=""/>
        <dsp:cNvSpPr/>
      </dsp:nvSpPr>
      <dsp:spPr>
        <a:xfrm>
          <a:off x="2144620" y="0"/>
          <a:ext cx="1993106" cy="482453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13360" tIns="213360" rIns="213360" bIns="213360" numCol="1" spcCol="1270" anchor="ctr" anchorCtr="0">
          <a:noAutofit/>
        </a:bodyPr>
        <a:lstStyle/>
        <a:p>
          <a:pPr lvl="0" algn="ctr" defTabSz="2489200">
            <a:lnSpc>
              <a:spcPct val="90000"/>
            </a:lnSpc>
            <a:spcBef>
              <a:spcPct val="0"/>
            </a:spcBef>
            <a:spcAft>
              <a:spcPct val="35000"/>
            </a:spcAft>
          </a:pPr>
          <a:r>
            <a:rPr lang="fr-FR" sz="5600" kern="1200" dirty="0" smtClean="0"/>
            <a:t>1830</a:t>
          </a:r>
          <a:endParaRPr lang="fr-FR" sz="5600" kern="1200" dirty="0"/>
        </a:p>
      </dsp:txBody>
      <dsp:txXfrm>
        <a:off x="2144620" y="0"/>
        <a:ext cx="1993106" cy="1447360"/>
      </dsp:txXfrm>
    </dsp:sp>
    <dsp:sp modelId="{D66EB9F1-F72D-4C12-AD81-2E519D391E28}">
      <dsp:nvSpPr>
        <dsp:cNvPr id="0" name=""/>
        <dsp:cNvSpPr/>
      </dsp:nvSpPr>
      <dsp:spPr>
        <a:xfrm>
          <a:off x="2343930" y="1448774"/>
          <a:ext cx="1594484" cy="145466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fr-FR" sz="1700" kern="1200" dirty="0" smtClean="0"/>
            <a:t>27/28/28 juillet </a:t>
          </a:r>
          <a:endParaRPr lang="fr-FR" sz="1700" kern="1200" dirty="0"/>
        </a:p>
      </dsp:txBody>
      <dsp:txXfrm>
        <a:off x="2386536" y="1491380"/>
        <a:ext cx="1509272" cy="1369451"/>
      </dsp:txXfrm>
    </dsp:sp>
    <dsp:sp modelId="{64DEEF99-792B-4619-9FFC-CACE74656123}">
      <dsp:nvSpPr>
        <dsp:cNvPr id="0" name=""/>
        <dsp:cNvSpPr/>
      </dsp:nvSpPr>
      <dsp:spPr>
        <a:xfrm>
          <a:off x="2343930" y="3127232"/>
          <a:ext cx="1594484" cy="145466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fr-FR" sz="1700" kern="1200" dirty="0" smtClean="0"/>
            <a:t>Les 3 glorieuses </a:t>
          </a:r>
          <a:endParaRPr lang="fr-FR" sz="1700" kern="1200" dirty="0"/>
        </a:p>
      </dsp:txBody>
      <dsp:txXfrm>
        <a:off x="2386536" y="3169838"/>
        <a:ext cx="1509272" cy="1369451"/>
      </dsp:txXfrm>
    </dsp:sp>
    <dsp:sp modelId="{AC575150-0F25-43F8-9A01-7931A7886AE3}">
      <dsp:nvSpPr>
        <dsp:cNvPr id="0" name=""/>
        <dsp:cNvSpPr/>
      </dsp:nvSpPr>
      <dsp:spPr>
        <a:xfrm>
          <a:off x="4287209" y="0"/>
          <a:ext cx="1993106" cy="482453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13360" tIns="213360" rIns="213360" bIns="213360" numCol="1" spcCol="1270" anchor="ctr" anchorCtr="0">
          <a:noAutofit/>
        </a:bodyPr>
        <a:lstStyle/>
        <a:p>
          <a:pPr lvl="0" algn="ctr" defTabSz="2489200">
            <a:lnSpc>
              <a:spcPct val="90000"/>
            </a:lnSpc>
            <a:spcBef>
              <a:spcPct val="0"/>
            </a:spcBef>
            <a:spcAft>
              <a:spcPct val="35000"/>
            </a:spcAft>
          </a:pPr>
          <a:r>
            <a:rPr lang="fr-FR" sz="5600" kern="1200" dirty="0" smtClean="0"/>
            <a:t>1848</a:t>
          </a:r>
          <a:endParaRPr lang="fr-FR" sz="5600" kern="1200" dirty="0"/>
        </a:p>
      </dsp:txBody>
      <dsp:txXfrm>
        <a:off x="4287209" y="0"/>
        <a:ext cx="1993106" cy="1447360"/>
      </dsp:txXfrm>
    </dsp:sp>
    <dsp:sp modelId="{CAF28D40-C3AB-49DB-8F9E-82A44AD42AAB}">
      <dsp:nvSpPr>
        <dsp:cNvPr id="0" name=""/>
        <dsp:cNvSpPr/>
      </dsp:nvSpPr>
      <dsp:spPr>
        <a:xfrm>
          <a:off x="4486520" y="1448774"/>
          <a:ext cx="1594484" cy="145466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fr-FR" sz="1700" kern="1200" dirty="0" smtClean="0"/>
            <a:t>24 février </a:t>
          </a:r>
          <a:endParaRPr lang="fr-FR" sz="1700" kern="1200" dirty="0"/>
        </a:p>
      </dsp:txBody>
      <dsp:txXfrm>
        <a:off x="4529126" y="1491380"/>
        <a:ext cx="1509272" cy="1369451"/>
      </dsp:txXfrm>
    </dsp:sp>
    <dsp:sp modelId="{319B0D96-9619-49B9-8CB3-21EA7B97005F}">
      <dsp:nvSpPr>
        <dsp:cNvPr id="0" name=""/>
        <dsp:cNvSpPr/>
      </dsp:nvSpPr>
      <dsp:spPr>
        <a:xfrm>
          <a:off x="4486520" y="3127232"/>
          <a:ext cx="1594484" cy="145466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fr-FR" sz="1700" kern="1200" dirty="0" smtClean="0"/>
            <a:t>Qui aboutit au suffrage universel</a:t>
          </a:r>
        </a:p>
        <a:p>
          <a:pPr lvl="0" algn="ctr" defTabSz="755650">
            <a:lnSpc>
              <a:spcPct val="90000"/>
            </a:lnSpc>
            <a:spcBef>
              <a:spcPct val="0"/>
            </a:spcBef>
            <a:spcAft>
              <a:spcPct val="35000"/>
            </a:spcAft>
          </a:pPr>
          <a:r>
            <a:rPr lang="fr-FR" sz="1700" kern="1200" dirty="0" smtClean="0"/>
            <a:t>À l’abolition de l’esclavage </a:t>
          </a:r>
          <a:endParaRPr lang="fr-FR" sz="1700" kern="1200" dirty="0"/>
        </a:p>
      </dsp:txBody>
      <dsp:txXfrm>
        <a:off x="4529126" y="3169838"/>
        <a:ext cx="1509272" cy="1369451"/>
      </dsp:txXfrm>
    </dsp:sp>
    <dsp:sp modelId="{75CB2854-BD37-4E1E-8BD7-C422BF639AE2}">
      <dsp:nvSpPr>
        <dsp:cNvPr id="0" name=""/>
        <dsp:cNvSpPr/>
      </dsp:nvSpPr>
      <dsp:spPr>
        <a:xfrm>
          <a:off x="6431829" y="0"/>
          <a:ext cx="1993106" cy="482453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13360" tIns="213360" rIns="213360" bIns="213360" numCol="1" spcCol="1270" anchor="ctr" anchorCtr="0">
          <a:noAutofit/>
        </a:bodyPr>
        <a:lstStyle/>
        <a:p>
          <a:pPr lvl="0" algn="ctr" defTabSz="2489200">
            <a:lnSpc>
              <a:spcPct val="90000"/>
            </a:lnSpc>
            <a:spcBef>
              <a:spcPct val="0"/>
            </a:spcBef>
            <a:spcAft>
              <a:spcPct val="35000"/>
            </a:spcAft>
          </a:pPr>
          <a:r>
            <a:rPr lang="fr-FR" sz="5600" kern="1200" dirty="0" smtClean="0"/>
            <a:t>1870</a:t>
          </a:r>
          <a:endParaRPr lang="fr-FR" sz="5600" kern="1200" dirty="0"/>
        </a:p>
      </dsp:txBody>
      <dsp:txXfrm>
        <a:off x="6431829" y="0"/>
        <a:ext cx="1993106" cy="144736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1D7C39-2429-4914-BBBD-91CA24B0D6B1}">
      <dsp:nvSpPr>
        <dsp:cNvPr id="0" name=""/>
        <dsp:cNvSpPr/>
      </dsp:nvSpPr>
      <dsp:spPr>
        <a:xfrm>
          <a:off x="3452" y="2602903"/>
          <a:ext cx="2272119" cy="113605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kern="1200" dirty="0" smtClean="0"/>
            <a:t>14 juillet </a:t>
          </a:r>
          <a:endParaRPr lang="fr-FR" sz="2000" kern="1200" dirty="0"/>
        </a:p>
      </dsp:txBody>
      <dsp:txXfrm>
        <a:off x="36726" y="2636177"/>
        <a:ext cx="2205571" cy="1069511"/>
      </dsp:txXfrm>
    </dsp:sp>
    <dsp:sp modelId="{831C365C-037D-4F51-9062-5E8BB5CCB556}">
      <dsp:nvSpPr>
        <dsp:cNvPr id="0" name=""/>
        <dsp:cNvSpPr/>
      </dsp:nvSpPr>
      <dsp:spPr>
        <a:xfrm rot="18770822">
          <a:off x="2061768" y="2663033"/>
          <a:ext cx="1336455" cy="35947"/>
        </a:xfrm>
        <a:custGeom>
          <a:avLst/>
          <a:gdLst/>
          <a:ahLst/>
          <a:cxnLst/>
          <a:rect l="0" t="0" r="0" b="0"/>
          <a:pathLst>
            <a:path>
              <a:moveTo>
                <a:pt x="0" y="17973"/>
              </a:moveTo>
              <a:lnTo>
                <a:pt x="1336455" y="17973"/>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2696584" y="2647596"/>
        <a:ext cx="66822" cy="66822"/>
      </dsp:txXfrm>
    </dsp:sp>
    <dsp:sp modelId="{3B17F0BE-27D7-4A03-A772-5D8F4735EBF4}">
      <dsp:nvSpPr>
        <dsp:cNvPr id="0" name=""/>
        <dsp:cNvSpPr/>
      </dsp:nvSpPr>
      <dsp:spPr>
        <a:xfrm>
          <a:off x="3184420" y="1623051"/>
          <a:ext cx="2272119" cy="113605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kern="1200" dirty="0" smtClean="0"/>
            <a:t>Journée d’intervention du peuple </a:t>
          </a:r>
          <a:endParaRPr lang="fr-FR" sz="2000" kern="1200" dirty="0"/>
        </a:p>
      </dsp:txBody>
      <dsp:txXfrm>
        <a:off x="3217694" y="1656325"/>
        <a:ext cx="2205571" cy="1069511"/>
      </dsp:txXfrm>
    </dsp:sp>
    <dsp:sp modelId="{6421F855-3EA9-427E-9E0F-54D2DA967A01}">
      <dsp:nvSpPr>
        <dsp:cNvPr id="0" name=""/>
        <dsp:cNvSpPr/>
      </dsp:nvSpPr>
      <dsp:spPr>
        <a:xfrm rot="19457599">
          <a:off x="5351338" y="1846490"/>
          <a:ext cx="1119249" cy="35947"/>
        </a:xfrm>
        <a:custGeom>
          <a:avLst/>
          <a:gdLst/>
          <a:ahLst/>
          <a:cxnLst/>
          <a:rect l="0" t="0" r="0" b="0"/>
          <a:pathLst>
            <a:path>
              <a:moveTo>
                <a:pt x="0" y="17973"/>
              </a:moveTo>
              <a:lnTo>
                <a:pt x="1119249" y="17973"/>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5882982" y="1836483"/>
        <a:ext cx="55962" cy="55962"/>
      </dsp:txXfrm>
    </dsp:sp>
    <dsp:sp modelId="{9438CB60-B836-4CF3-BE06-9DA94EC9A4D1}">
      <dsp:nvSpPr>
        <dsp:cNvPr id="0" name=""/>
        <dsp:cNvSpPr/>
      </dsp:nvSpPr>
      <dsp:spPr>
        <a:xfrm>
          <a:off x="6365387" y="969817"/>
          <a:ext cx="2272119" cy="113605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kern="1200" dirty="0" smtClean="0"/>
            <a:t>Le peuple parisien </a:t>
          </a:r>
          <a:endParaRPr lang="fr-FR" sz="2000" kern="1200" dirty="0"/>
        </a:p>
      </dsp:txBody>
      <dsp:txXfrm>
        <a:off x="6398661" y="1003091"/>
        <a:ext cx="2205571" cy="1069511"/>
      </dsp:txXfrm>
    </dsp:sp>
    <dsp:sp modelId="{05260527-071A-4EB9-8030-245D3AF878ED}">
      <dsp:nvSpPr>
        <dsp:cNvPr id="0" name=""/>
        <dsp:cNvSpPr/>
      </dsp:nvSpPr>
      <dsp:spPr>
        <a:xfrm rot="2142401">
          <a:off x="5351338" y="2499725"/>
          <a:ext cx="1119249" cy="35947"/>
        </a:xfrm>
        <a:custGeom>
          <a:avLst/>
          <a:gdLst/>
          <a:ahLst/>
          <a:cxnLst/>
          <a:rect l="0" t="0" r="0" b="0"/>
          <a:pathLst>
            <a:path>
              <a:moveTo>
                <a:pt x="0" y="17973"/>
              </a:moveTo>
              <a:lnTo>
                <a:pt x="1119249" y="17973"/>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5882982" y="2489717"/>
        <a:ext cx="55962" cy="55962"/>
      </dsp:txXfrm>
    </dsp:sp>
    <dsp:sp modelId="{8FAAA9BD-82E9-4060-BF97-C1A447F756CC}">
      <dsp:nvSpPr>
        <dsp:cNvPr id="0" name=""/>
        <dsp:cNvSpPr/>
      </dsp:nvSpPr>
      <dsp:spPr>
        <a:xfrm>
          <a:off x="6365387" y="2276286"/>
          <a:ext cx="2272119" cy="113605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kern="1200" dirty="0" smtClean="0"/>
            <a:t>Dans le cadre de son émancipation </a:t>
          </a:r>
          <a:endParaRPr lang="fr-FR" sz="2000" kern="1200" dirty="0"/>
        </a:p>
      </dsp:txBody>
      <dsp:txXfrm>
        <a:off x="6398661" y="2309560"/>
        <a:ext cx="2205571" cy="1069511"/>
      </dsp:txXfrm>
    </dsp:sp>
    <dsp:sp modelId="{4F37629C-D9B5-41E4-99B0-E66A2151FDA0}">
      <dsp:nvSpPr>
        <dsp:cNvPr id="0" name=""/>
        <dsp:cNvSpPr/>
      </dsp:nvSpPr>
      <dsp:spPr>
        <a:xfrm rot="2829178">
          <a:off x="2061768" y="3642885"/>
          <a:ext cx="1336455" cy="35947"/>
        </a:xfrm>
        <a:custGeom>
          <a:avLst/>
          <a:gdLst/>
          <a:ahLst/>
          <a:cxnLst/>
          <a:rect l="0" t="0" r="0" b="0"/>
          <a:pathLst>
            <a:path>
              <a:moveTo>
                <a:pt x="0" y="17973"/>
              </a:moveTo>
              <a:lnTo>
                <a:pt x="1336455" y="17973"/>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2696584" y="3627447"/>
        <a:ext cx="66822" cy="66822"/>
      </dsp:txXfrm>
    </dsp:sp>
    <dsp:sp modelId="{A311250A-67F6-4ED7-A278-41351DE94229}">
      <dsp:nvSpPr>
        <dsp:cNvPr id="0" name=""/>
        <dsp:cNvSpPr/>
      </dsp:nvSpPr>
      <dsp:spPr>
        <a:xfrm>
          <a:off x="3184420" y="3582754"/>
          <a:ext cx="2272119" cy="113605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kern="1200" dirty="0" smtClean="0"/>
            <a:t>Le peuple devient acteur de sa propre histoire </a:t>
          </a:r>
          <a:endParaRPr lang="fr-FR" sz="2000" kern="1200" dirty="0"/>
        </a:p>
      </dsp:txBody>
      <dsp:txXfrm>
        <a:off x="3217694" y="3616028"/>
        <a:ext cx="2205571" cy="1069511"/>
      </dsp:txXfrm>
    </dsp:sp>
    <dsp:sp modelId="{6F7AC82E-57DF-42F6-A28A-70C4209A5BBC}">
      <dsp:nvSpPr>
        <dsp:cNvPr id="0" name=""/>
        <dsp:cNvSpPr/>
      </dsp:nvSpPr>
      <dsp:spPr>
        <a:xfrm>
          <a:off x="5456539" y="4132811"/>
          <a:ext cx="908847" cy="35947"/>
        </a:xfrm>
        <a:custGeom>
          <a:avLst/>
          <a:gdLst/>
          <a:ahLst/>
          <a:cxnLst/>
          <a:rect l="0" t="0" r="0" b="0"/>
          <a:pathLst>
            <a:path>
              <a:moveTo>
                <a:pt x="0" y="17973"/>
              </a:moveTo>
              <a:lnTo>
                <a:pt x="908847" y="17973"/>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5888242" y="4128063"/>
        <a:ext cx="45442" cy="45442"/>
      </dsp:txXfrm>
    </dsp:sp>
    <dsp:sp modelId="{B88A4BFF-CD6A-4176-B8D4-7407CE07F4B6}">
      <dsp:nvSpPr>
        <dsp:cNvPr id="0" name=""/>
        <dsp:cNvSpPr/>
      </dsp:nvSpPr>
      <dsp:spPr>
        <a:xfrm>
          <a:off x="6365387" y="3582754"/>
          <a:ext cx="2272119" cy="113605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kern="1200" dirty="0" smtClean="0"/>
            <a:t>Lutte contre l’arbitraire royal en matière de justice </a:t>
          </a:r>
          <a:endParaRPr lang="fr-FR" sz="2000" kern="1200" dirty="0"/>
        </a:p>
      </dsp:txBody>
      <dsp:txXfrm>
        <a:off x="6398661" y="3616028"/>
        <a:ext cx="2205571" cy="106951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245974-C0B2-4EE8-965C-4ED126E60B49}">
      <dsp:nvSpPr>
        <dsp:cNvPr id="0" name=""/>
        <dsp:cNvSpPr/>
      </dsp:nvSpPr>
      <dsp:spPr>
        <a:xfrm>
          <a:off x="0" y="0"/>
          <a:ext cx="6048672" cy="1140606"/>
        </a:xfrm>
        <a:prstGeom prst="roundRect">
          <a:avLst>
            <a:gd name="adj" fmla="val 10000"/>
          </a:avLst>
        </a:prstGeom>
        <a:solidFill>
          <a:schemeClr val="lt1"/>
        </a:solidFill>
        <a:ln w="1905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fr-FR" sz="2300" kern="1200" dirty="0" smtClean="0">
              <a:solidFill>
                <a:schemeClr val="tx1"/>
              </a:solidFill>
            </a:rPr>
            <a:t>14 juillet 1790</a:t>
          </a:r>
          <a:endParaRPr lang="fr-FR" sz="2300" kern="1200" dirty="0">
            <a:solidFill>
              <a:schemeClr val="tx1"/>
            </a:solidFill>
          </a:endParaRPr>
        </a:p>
      </dsp:txBody>
      <dsp:txXfrm>
        <a:off x="33407" y="33407"/>
        <a:ext cx="4721487" cy="1073792"/>
      </dsp:txXfrm>
    </dsp:sp>
    <dsp:sp modelId="{D671ECD5-89C8-4D0A-8D9F-76A5AB725312}">
      <dsp:nvSpPr>
        <dsp:cNvPr id="0" name=""/>
        <dsp:cNvSpPr/>
      </dsp:nvSpPr>
      <dsp:spPr>
        <a:xfrm>
          <a:off x="506576" y="1347989"/>
          <a:ext cx="6048672" cy="1140606"/>
        </a:xfrm>
        <a:prstGeom prst="roundRect">
          <a:avLst>
            <a:gd name="adj" fmla="val 10000"/>
          </a:avLst>
        </a:prstGeom>
        <a:solidFill>
          <a:schemeClr val="lt1"/>
        </a:solidFill>
        <a:ln w="1905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fr-FR" sz="2300" kern="1200" dirty="0" smtClean="0"/>
            <a:t>Aucune goutte de sang , ni larme</a:t>
          </a:r>
          <a:endParaRPr lang="fr-FR" sz="2300" kern="1200" dirty="0"/>
        </a:p>
      </dsp:txBody>
      <dsp:txXfrm>
        <a:off x="539983" y="1381396"/>
        <a:ext cx="4733887" cy="1073792"/>
      </dsp:txXfrm>
    </dsp:sp>
    <dsp:sp modelId="{6292FE33-B061-4B67-8345-961882F3AAD5}">
      <dsp:nvSpPr>
        <dsp:cNvPr id="0" name=""/>
        <dsp:cNvSpPr/>
      </dsp:nvSpPr>
      <dsp:spPr>
        <a:xfrm>
          <a:off x="1005591" y="2695979"/>
          <a:ext cx="6048672" cy="1140606"/>
        </a:xfrm>
        <a:prstGeom prst="roundRect">
          <a:avLst>
            <a:gd name="adj" fmla="val 10000"/>
          </a:avLst>
        </a:prstGeom>
        <a:solidFill>
          <a:schemeClr val="lt1"/>
        </a:solidFill>
        <a:ln w="1905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fr-FR" sz="2300" kern="1200" dirty="0" smtClean="0"/>
            <a:t>Union fraternelle de tous les citoyens français dans la liberté, l’égalité</a:t>
          </a:r>
          <a:endParaRPr lang="fr-FR" sz="2300" kern="1200" dirty="0"/>
        </a:p>
      </dsp:txBody>
      <dsp:txXfrm>
        <a:off x="1038998" y="2729386"/>
        <a:ext cx="4741448" cy="1073792"/>
      </dsp:txXfrm>
    </dsp:sp>
    <dsp:sp modelId="{05E51EE0-0B7A-4B31-BD8A-FF1C16E8011E}">
      <dsp:nvSpPr>
        <dsp:cNvPr id="0" name=""/>
        <dsp:cNvSpPr/>
      </dsp:nvSpPr>
      <dsp:spPr>
        <a:xfrm>
          <a:off x="1339659" y="3950108"/>
          <a:ext cx="6048672" cy="1140606"/>
        </a:xfrm>
        <a:prstGeom prst="roundRect">
          <a:avLst>
            <a:gd name="adj" fmla="val 10000"/>
          </a:avLst>
        </a:prstGeom>
        <a:solidFill>
          <a:schemeClr val="lt1"/>
        </a:solidFill>
        <a:ln w="1905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fr-FR" sz="2300" kern="1200" dirty="0" smtClean="0"/>
            <a:t>Accomplissement de l’unité nationale </a:t>
          </a:r>
          <a:endParaRPr lang="fr-FR" sz="2300" kern="1200" dirty="0"/>
        </a:p>
      </dsp:txBody>
      <dsp:txXfrm>
        <a:off x="1373066" y="3983515"/>
        <a:ext cx="4733887" cy="1073792"/>
      </dsp:txXfrm>
    </dsp:sp>
    <dsp:sp modelId="{BFBCE780-679F-4B01-9E6E-13430921C284}">
      <dsp:nvSpPr>
        <dsp:cNvPr id="0" name=""/>
        <dsp:cNvSpPr/>
      </dsp:nvSpPr>
      <dsp:spPr>
        <a:xfrm>
          <a:off x="5307277" y="873601"/>
          <a:ext cx="741394" cy="741394"/>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fr-FR" sz="3500" kern="1200"/>
        </a:p>
      </dsp:txBody>
      <dsp:txXfrm>
        <a:off x="5474091" y="873601"/>
        <a:ext cx="407766" cy="557899"/>
      </dsp:txXfrm>
    </dsp:sp>
    <dsp:sp modelId="{8E1A7A69-B514-49A0-9248-84897667D430}">
      <dsp:nvSpPr>
        <dsp:cNvPr id="0" name=""/>
        <dsp:cNvSpPr/>
      </dsp:nvSpPr>
      <dsp:spPr>
        <a:xfrm>
          <a:off x="5813853" y="2221590"/>
          <a:ext cx="741394" cy="741394"/>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fr-FR" sz="3500" kern="1200"/>
        </a:p>
      </dsp:txBody>
      <dsp:txXfrm>
        <a:off x="5980667" y="2221590"/>
        <a:ext cx="407766" cy="557899"/>
      </dsp:txXfrm>
    </dsp:sp>
    <dsp:sp modelId="{A16B2EFB-FCFA-446F-89D3-687B98E36398}">
      <dsp:nvSpPr>
        <dsp:cNvPr id="0" name=""/>
        <dsp:cNvSpPr/>
      </dsp:nvSpPr>
      <dsp:spPr>
        <a:xfrm>
          <a:off x="6312869" y="3569580"/>
          <a:ext cx="741394" cy="741394"/>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fr-FR" sz="3500" kern="1200"/>
        </a:p>
      </dsp:txBody>
      <dsp:txXfrm>
        <a:off x="6479683" y="3569580"/>
        <a:ext cx="407766" cy="55789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0EDF05-6ADC-4424-A4C4-71C2E22D720F}">
      <dsp:nvSpPr>
        <dsp:cNvPr id="0" name=""/>
        <dsp:cNvSpPr/>
      </dsp:nvSpPr>
      <dsp:spPr>
        <a:xfrm rot="16200000">
          <a:off x="757" y="159022"/>
          <a:ext cx="4006304" cy="4006304"/>
        </a:xfrm>
        <a:prstGeom prst="downArrow">
          <a:avLst>
            <a:gd name="adj1" fmla="val 50000"/>
            <a:gd name="adj2" fmla="val 3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312928" rIns="312928" bIns="312928" numCol="1" spcCol="1270" anchor="ctr" anchorCtr="0">
          <a:noAutofit/>
        </a:bodyPr>
        <a:lstStyle/>
        <a:p>
          <a:pPr lvl="0" algn="ctr" defTabSz="1955800">
            <a:lnSpc>
              <a:spcPct val="90000"/>
            </a:lnSpc>
            <a:spcBef>
              <a:spcPct val="0"/>
            </a:spcBef>
            <a:spcAft>
              <a:spcPct val="35000"/>
            </a:spcAft>
          </a:pPr>
          <a:r>
            <a:rPr lang="fr-FR" sz="4400" kern="1200" dirty="0" smtClean="0"/>
            <a:t>Le défilé militaire </a:t>
          </a:r>
          <a:endParaRPr lang="fr-FR" sz="4400" kern="1200" dirty="0"/>
        </a:p>
      </dsp:txBody>
      <dsp:txXfrm rot="5400000">
        <a:off x="758" y="1160598"/>
        <a:ext cx="3305201" cy="2003152"/>
      </dsp:txXfrm>
    </dsp:sp>
    <dsp:sp modelId="{67147FC0-7FA9-4AB1-BF78-FCDD1E4B1725}">
      <dsp:nvSpPr>
        <dsp:cNvPr id="0" name=""/>
        <dsp:cNvSpPr/>
      </dsp:nvSpPr>
      <dsp:spPr>
        <a:xfrm rot="5400000">
          <a:off x="4222538" y="159022"/>
          <a:ext cx="4006304" cy="4006304"/>
        </a:xfrm>
        <a:prstGeom prst="downArrow">
          <a:avLst>
            <a:gd name="adj1" fmla="val 50000"/>
            <a:gd name="adj2" fmla="val 3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312928" rIns="312928" bIns="312928" numCol="1" spcCol="1270" anchor="ctr" anchorCtr="0">
          <a:noAutofit/>
        </a:bodyPr>
        <a:lstStyle/>
        <a:p>
          <a:pPr lvl="0" algn="ctr" defTabSz="1955800">
            <a:lnSpc>
              <a:spcPct val="90000"/>
            </a:lnSpc>
            <a:spcBef>
              <a:spcPct val="0"/>
            </a:spcBef>
            <a:spcAft>
              <a:spcPct val="35000"/>
            </a:spcAft>
          </a:pPr>
          <a:r>
            <a:rPr lang="fr-FR" sz="4400" kern="1200" dirty="0" smtClean="0"/>
            <a:t>Festivités populaires </a:t>
          </a:r>
          <a:endParaRPr lang="fr-FR" sz="4400" kern="1200" dirty="0"/>
        </a:p>
      </dsp:txBody>
      <dsp:txXfrm rot="-5400000">
        <a:off x="4923642" y="1160598"/>
        <a:ext cx="3305201" cy="20031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E5DAEB-26D5-4F78-8CC2-01533D239C7A}">
      <dsp:nvSpPr>
        <dsp:cNvPr id="0" name=""/>
        <dsp:cNvSpPr/>
      </dsp:nvSpPr>
      <dsp:spPr>
        <a:xfrm>
          <a:off x="1732107" y="231100"/>
          <a:ext cx="4586459" cy="1592816"/>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1ECA50-D11A-4332-89E6-9CC7E3917BA7}">
      <dsp:nvSpPr>
        <dsp:cNvPr id="0" name=""/>
        <dsp:cNvSpPr/>
      </dsp:nvSpPr>
      <dsp:spPr>
        <a:xfrm>
          <a:off x="3588023" y="4131368"/>
          <a:ext cx="888848" cy="568863"/>
        </a:xfrm>
        <a:prstGeom prst="downArrow">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34E9BE-BC7D-4169-9E3F-202B785F0F07}">
      <dsp:nvSpPr>
        <dsp:cNvPr id="0" name=""/>
        <dsp:cNvSpPr/>
      </dsp:nvSpPr>
      <dsp:spPr>
        <a:xfrm>
          <a:off x="1899210" y="4586459"/>
          <a:ext cx="4266474" cy="1066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fr-FR" sz="2600" kern="1200" dirty="0" smtClean="0"/>
            <a:t>Nation à partir de la Révolution </a:t>
          </a:r>
          <a:endParaRPr lang="fr-FR" sz="2600" kern="1200" dirty="0"/>
        </a:p>
      </dsp:txBody>
      <dsp:txXfrm>
        <a:off x="1899210" y="4586459"/>
        <a:ext cx="4266474" cy="1066618"/>
      </dsp:txXfrm>
    </dsp:sp>
    <dsp:sp modelId="{14D77681-D246-426E-B344-21DF33485C52}">
      <dsp:nvSpPr>
        <dsp:cNvPr id="0" name=""/>
        <dsp:cNvSpPr/>
      </dsp:nvSpPr>
      <dsp:spPr>
        <a:xfrm>
          <a:off x="3399587" y="1946934"/>
          <a:ext cx="1599927" cy="159992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kern="1200" dirty="0" smtClean="0"/>
            <a:t>Un sens historique </a:t>
          </a:r>
          <a:endParaRPr lang="fr-FR" sz="1800" kern="1200" dirty="0"/>
        </a:p>
      </dsp:txBody>
      <dsp:txXfrm>
        <a:off x="3633891" y="2181238"/>
        <a:ext cx="1131319" cy="1131319"/>
      </dsp:txXfrm>
    </dsp:sp>
    <dsp:sp modelId="{78215082-56E7-48BA-AD0C-89498CCE7051}">
      <dsp:nvSpPr>
        <dsp:cNvPr id="0" name=""/>
        <dsp:cNvSpPr/>
      </dsp:nvSpPr>
      <dsp:spPr>
        <a:xfrm>
          <a:off x="2254750" y="746632"/>
          <a:ext cx="1599927" cy="159992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kern="1200" dirty="0" smtClean="0"/>
            <a:t>Un sens juridique </a:t>
          </a:r>
          <a:endParaRPr lang="fr-FR" sz="1800" kern="1200" dirty="0"/>
        </a:p>
      </dsp:txBody>
      <dsp:txXfrm>
        <a:off x="2489054" y="980936"/>
        <a:ext cx="1131319" cy="1131319"/>
      </dsp:txXfrm>
    </dsp:sp>
    <dsp:sp modelId="{AF73E29A-D422-444F-9F11-EF15195B8140}">
      <dsp:nvSpPr>
        <dsp:cNvPr id="0" name=""/>
        <dsp:cNvSpPr/>
      </dsp:nvSpPr>
      <dsp:spPr>
        <a:xfrm>
          <a:off x="3890232" y="359805"/>
          <a:ext cx="1599927" cy="159992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kern="1200" dirty="0" smtClean="0"/>
            <a:t>Un sens social </a:t>
          </a:r>
          <a:endParaRPr lang="fr-FR" sz="1800" kern="1200" dirty="0"/>
        </a:p>
      </dsp:txBody>
      <dsp:txXfrm>
        <a:off x="4124536" y="594109"/>
        <a:ext cx="1131319" cy="1131319"/>
      </dsp:txXfrm>
    </dsp:sp>
    <dsp:sp modelId="{3BEA8876-C9CB-424E-91F8-6A782CA8EA60}">
      <dsp:nvSpPr>
        <dsp:cNvPr id="0" name=""/>
        <dsp:cNvSpPr/>
      </dsp:nvSpPr>
      <dsp:spPr>
        <a:xfrm>
          <a:off x="1512163" y="0"/>
          <a:ext cx="4977553" cy="3982042"/>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CC3C9A-C9EA-46D3-B120-D594D186B4EF}">
      <dsp:nvSpPr>
        <dsp:cNvPr id="0" name=""/>
        <dsp:cNvSpPr/>
      </dsp:nvSpPr>
      <dsp:spPr>
        <a:xfrm>
          <a:off x="2033903" y="73294"/>
          <a:ext cx="3348990" cy="104655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08870" tIns="83820" rIns="83820" bIns="83820" numCol="1" spcCol="1270" anchor="ctr" anchorCtr="0">
          <a:noAutofit/>
        </a:bodyPr>
        <a:lstStyle/>
        <a:p>
          <a:pPr lvl="0" algn="l" defTabSz="977900">
            <a:lnSpc>
              <a:spcPct val="90000"/>
            </a:lnSpc>
            <a:spcBef>
              <a:spcPct val="0"/>
            </a:spcBef>
            <a:spcAft>
              <a:spcPct val="35000"/>
            </a:spcAft>
          </a:pPr>
          <a:r>
            <a:rPr lang="fr-FR" sz="2200" kern="1200" dirty="0" smtClean="0"/>
            <a:t>Difficultés des républicains : crise du boulangisme</a:t>
          </a:r>
          <a:endParaRPr lang="fr-FR" sz="2200" kern="1200" dirty="0"/>
        </a:p>
      </dsp:txBody>
      <dsp:txXfrm>
        <a:off x="2033903" y="73294"/>
        <a:ext cx="3348990" cy="1046559"/>
      </dsp:txXfrm>
    </dsp:sp>
    <dsp:sp modelId="{A204212E-F6B3-46B7-8694-8A0BB684DD03}">
      <dsp:nvSpPr>
        <dsp:cNvPr id="0" name=""/>
        <dsp:cNvSpPr/>
      </dsp:nvSpPr>
      <dsp:spPr>
        <a:xfrm>
          <a:off x="1303734" y="115633"/>
          <a:ext cx="732591" cy="1098887"/>
        </a:xfrm>
        <a:prstGeom prst="rect">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0EB6B4-3F0D-4C93-958F-19117C90C393}">
      <dsp:nvSpPr>
        <dsp:cNvPr id="0" name=""/>
        <dsp:cNvSpPr/>
      </dsp:nvSpPr>
      <dsp:spPr>
        <a:xfrm>
          <a:off x="2015082" y="1513453"/>
          <a:ext cx="3348990" cy="104655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08870" tIns="83820" rIns="83820" bIns="83820" numCol="1" spcCol="1270" anchor="ctr" anchorCtr="0">
          <a:noAutofit/>
        </a:bodyPr>
        <a:lstStyle/>
        <a:p>
          <a:pPr lvl="0" algn="l" defTabSz="977900">
            <a:lnSpc>
              <a:spcPct val="90000"/>
            </a:lnSpc>
            <a:spcBef>
              <a:spcPct val="0"/>
            </a:spcBef>
            <a:spcAft>
              <a:spcPct val="35000"/>
            </a:spcAft>
          </a:pPr>
          <a:r>
            <a:rPr lang="fr-FR" sz="2200" kern="1200" dirty="0" smtClean="0"/>
            <a:t>Centenaire de la RF</a:t>
          </a:r>
          <a:endParaRPr lang="fr-FR" sz="2200" kern="1200" dirty="0"/>
        </a:p>
      </dsp:txBody>
      <dsp:txXfrm>
        <a:off x="2015082" y="1513453"/>
        <a:ext cx="3348990" cy="1046559"/>
      </dsp:txXfrm>
    </dsp:sp>
    <dsp:sp modelId="{4591F43D-5F0E-4368-9486-B5FBE2116046}">
      <dsp:nvSpPr>
        <dsp:cNvPr id="0" name=""/>
        <dsp:cNvSpPr/>
      </dsp:nvSpPr>
      <dsp:spPr>
        <a:xfrm>
          <a:off x="1303734" y="1433135"/>
          <a:ext cx="732591" cy="1098887"/>
        </a:xfrm>
        <a:prstGeom prst="rect">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F45705-7733-4F7A-9EAC-6ED6272B39AA}">
      <dsp:nvSpPr>
        <dsp:cNvPr id="0" name=""/>
        <dsp:cNvSpPr/>
      </dsp:nvSpPr>
      <dsp:spPr>
        <a:xfrm>
          <a:off x="2015082" y="2734273"/>
          <a:ext cx="3348990" cy="104655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08870" tIns="83820" rIns="83820" bIns="83820" numCol="1" spcCol="1270" anchor="ctr" anchorCtr="0">
          <a:noAutofit/>
        </a:bodyPr>
        <a:lstStyle/>
        <a:p>
          <a:pPr lvl="0" algn="l" defTabSz="977900">
            <a:lnSpc>
              <a:spcPct val="90000"/>
            </a:lnSpc>
            <a:spcBef>
              <a:spcPct val="0"/>
            </a:spcBef>
            <a:spcAft>
              <a:spcPct val="35000"/>
            </a:spcAft>
          </a:pPr>
          <a:r>
            <a:rPr lang="fr-FR" sz="2200" kern="1200" dirty="0" smtClean="0"/>
            <a:t>Exposition universelle </a:t>
          </a:r>
          <a:endParaRPr lang="fr-FR" sz="2200" kern="1200" dirty="0"/>
        </a:p>
      </dsp:txBody>
      <dsp:txXfrm>
        <a:off x="2015082" y="2734273"/>
        <a:ext cx="3348990" cy="1046559"/>
      </dsp:txXfrm>
    </dsp:sp>
    <dsp:sp modelId="{DC813993-E639-4A66-9AC7-9A3025A67740}">
      <dsp:nvSpPr>
        <dsp:cNvPr id="0" name=""/>
        <dsp:cNvSpPr/>
      </dsp:nvSpPr>
      <dsp:spPr>
        <a:xfrm>
          <a:off x="1303734" y="2750637"/>
          <a:ext cx="732591" cy="1098887"/>
        </a:xfrm>
        <a:prstGeom prst="rect">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C81641-0735-4E74-A43C-3D5A21DA0AD4}">
      <dsp:nvSpPr>
        <dsp:cNvPr id="0" name=""/>
        <dsp:cNvSpPr/>
      </dsp:nvSpPr>
      <dsp:spPr>
        <a:xfrm>
          <a:off x="626" y="614072"/>
          <a:ext cx="2696959" cy="3236351"/>
        </a:xfrm>
        <a:prstGeom prst="roundRect">
          <a:avLst>
            <a:gd name="adj" fmla="val 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2870" rIns="133350" bIns="0" numCol="1" spcCol="1270" anchor="t" anchorCtr="0">
          <a:noAutofit/>
        </a:bodyPr>
        <a:lstStyle/>
        <a:p>
          <a:pPr lvl="0" algn="r" defTabSz="1333500">
            <a:lnSpc>
              <a:spcPct val="90000"/>
            </a:lnSpc>
            <a:spcBef>
              <a:spcPct val="0"/>
            </a:spcBef>
            <a:spcAft>
              <a:spcPct val="35000"/>
            </a:spcAft>
          </a:pPr>
          <a:r>
            <a:rPr lang="fr-FR" sz="3000" kern="1200" dirty="0" smtClean="0"/>
            <a:t>En classe de 5</a:t>
          </a:r>
          <a:r>
            <a:rPr lang="fr-FR" sz="3000" kern="1200" baseline="30000" dirty="0" smtClean="0"/>
            <a:t>e</a:t>
          </a:r>
          <a:r>
            <a:rPr lang="fr-FR" sz="3000" kern="1200" dirty="0" smtClean="0"/>
            <a:t> </a:t>
          </a:r>
          <a:endParaRPr lang="fr-FR" sz="3000" kern="1200" dirty="0"/>
        </a:p>
      </dsp:txBody>
      <dsp:txXfrm rot="16200000">
        <a:off x="-1056581" y="1671280"/>
        <a:ext cx="2653808" cy="539391"/>
      </dsp:txXfrm>
    </dsp:sp>
    <dsp:sp modelId="{81072F88-79D6-4A0F-9F98-A37D9D392B7F}">
      <dsp:nvSpPr>
        <dsp:cNvPr id="0" name=""/>
        <dsp:cNvSpPr/>
      </dsp:nvSpPr>
      <dsp:spPr>
        <a:xfrm>
          <a:off x="540018" y="614072"/>
          <a:ext cx="2009235" cy="3236351"/>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5151" rIns="0" bIns="0" numCol="1" spcCol="1270" anchor="t" anchorCtr="0">
          <a:noAutofit/>
        </a:bodyPr>
        <a:lstStyle/>
        <a:p>
          <a:pPr lvl="0" algn="l" defTabSz="844550">
            <a:lnSpc>
              <a:spcPct val="90000"/>
            </a:lnSpc>
            <a:spcBef>
              <a:spcPct val="0"/>
            </a:spcBef>
            <a:spcAft>
              <a:spcPct val="35000"/>
            </a:spcAft>
          </a:pPr>
          <a:r>
            <a:rPr lang="fr-FR" sz="1900" kern="1200" dirty="0" smtClean="0">
              <a:solidFill>
                <a:schemeClr val="bg1"/>
              </a:solidFill>
            </a:rPr>
            <a:t>Affirmation de l’Etat monarchique dans le royaume des Capétiens et des Valois :ex la guerre de cent ans : naissance du sentiment national</a:t>
          </a:r>
          <a:endParaRPr lang="fr-FR" sz="1900" kern="1200" dirty="0">
            <a:solidFill>
              <a:schemeClr val="bg1"/>
            </a:solidFill>
          </a:endParaRPr>
        </a:p>
      </dsp:txBody>
      <dsp:txXfrm>
        <a:off x="540018" y="614072"/>
        <a:ext cx="2009235" cy="3236351"/>
      </dsp:txXfrm>
    </dsp:sp>
    <dsp:sp modelId="{53A04EB6-C487-4652-AF5E-CAF9A01ED488}">
      <dsp:nvSpPr>
        <dsp:cNvPr id="0" name=""/>
        <dsp:cNvSpPr/>
      </dsp:nvSpPr>
      <dsp:spPr>
        <a:xfrm>
          <a:off x="2791980" y="614072"/>
          <a:ext cx="2696959" cy="3236351"/>
        </a:xfrm>
        <a:prstGeom prst="roundRect">
          <a:avLst>
            <a:gd name="adj" fmla="val 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2870" rIns="133350" bIns="0" numCol="1" spcCol="1270" anchor="t" anchorCtr="0">
          <a:noAutofit/>
        </a:bodyPr>
        <a:lstStyle/>
        <a:p>
          <a:pPr lvl="0" algn="r" defTabSz="1333500">
            <a:lnSpc>
              <a:spcPct val="90000"/>
            </a:lnSpc>
            <a:spcBef>
              <a:spcPct val="0"/>
            </a:spcBef>
            <a:spcAft>
              <a:spcPct val="35000"/>
            </a:spcAft>
          </a:pPr>
          <a:r>
            <a:rPr lang="fr-FR" sz="3000" kern="1200" dirty="0" smtClean="0"/>
            <a:t>En classe de 4</a:t>
          </a:r>
          <a:r>
            <a:rPr lang="fr-FR" sz="3000" kern="1200" baseline="30000" dirty="0" smtClean="0"/>
            <a:t>e</a:t>
          </a:r>
          <a:r>
            <a:rPr lang="fr-FR" sz="3000" kern="1200" dirty="0" smtClean="0"/>
            <a:t> </a:t>
          </a:r>
          <a:endParaRPr lang="fr-FR" sz="3000" kern="1200" dirty="0"/>
        </a:p>
      </dsp:txBody>
      <dsp:txXfrm rot="16200000">
        <a:off x="1734771" y="1671280"/>
        <a:ext cx="2653808" cy="539391"/>
      </dsp:txXfrm>
    </dsp:sp>
    <dsp:sp modelId="{4C0626B7-A820-46E6-9CEC-0A1CD3080263}">
      <dsp:nvSpPr>
        <dsp:cNvPr id="0" name=""/>
        <dsp:cNvSpPr/>
      </dsp:nvSpPr>
      <dsp:spPr>
        <a:xfrm rot="5400000">
          <a:off x="2567703" y="3185681"/>
          <a:ext cx="475522" cy="404543"/>
        </a:xfrm>
        <a:prstGeom prst="flowChartExtract">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04C229-62CD-4E47-8676-22189A3B9E79}">
      <dsp:nvSpPr>
        <dsp:cNvPr id="0" name=""/>
        <dsp:cNvSpPr/>
      </dsp:nvSpPr>
      <dsp:spPr>
        <a:xfrm>
          <a:off x="3331372" y="614072"/>
          <a:ext cx="2009235" cy="3236351"/>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5151" rIns="0" bIns="0" numCol="1" spcCol="1270" anchor="t" anchorCtr="0">
          <a:noAutofit/>
        </a:bodyPr>
        <a:lstStyle/>
        <a:p>
          <a:pPr lvl="0" algn="l" defTabSz="844550">
            <a:lnSpc>
              <a:spcPct val="90000"/>
            </a:lnSpc>
            <a:spcBef>
              <a:spcPct val="0"/>
            </a:spcBef>
            <a:spcAft>
              <a:spcPct val="35000"/>
            </a:spcAft>
          </a:pPr>
          <a:r>
            <a:rPr lang="fr-FR" sz="1900" kern="1200" dirty="0" smtClean="0"/>
            <a:t>La Révolution française et l’empire : centrage sur la souveraineté nationale .</a:t>
          </a:r>
        </a:p>
        <a:p>
          <a:pPr lvl="0" algn="l" defTabSz="844550">
            <a:lnSpc>
              <a:spcPct val="90000"/>
            </a:lnSpc>
            <a:spcBef>
              <a:spcPct val="0"/>
            </a:spcBef>
            <a:spcAft>
              <a:spcPct val="35000"/>
            </a:spcAft>
          </a:pPr>
          <a:r>
            <a:rPr lang="fr-FR" sz="1900" kern="1200" dirty="0" smtClean="0"/>
            <a:t>Société, culture et politique dans la France du XIX siècle : «  enjeu est de réaliser l’unité nationale autour de la république »</a:t>
          </a:r>
          <a:endParaRPr lang="fr-FR" sz="1900" kern="1200" dirty="0"/>
        </a:p>
      </dsp:txBody>
      <dsp:txXfrm>
        <a:off x="3331372" y="614072"/>
        <a:ext cx="2009235" cy="3236351"/>
      </dsp:txXfrm>
    </dsp:sp>
    <dsp:sp modelId="{728F99E5-2F56-4D48-B6A5-742928FBCE5E}">
      <dsp:nvSpPr>
        <dsp:cNvPr id="0" name=""/>
        <dsp:cNvSpPr/>
      </dsp:nvSpPr>
      <dsp:spPr>
        <a:xfrm>
          <a:off x="5544605" y="576077"/>
          <a:ext cx="2696959" cy="3236351"/>
        </a:xfrm>
        <a:prstGeom prst="roundRect">
          <a:avLst>
            <a:gd name="adj" fmla="val 5000"/>
          </a:avLst>
        </a:prstGeom>
        <a:gradFill rotWithShape="1">
          <a:gsLst>
            <a:gs pos="0">
              <a:schemeClr val="accent6">
                <a:tint val="43000"/>
                <a:satMod val="165000"/>
              </a:schemeClr>
            </a:gs>
            <a:gs pos="55000">
              <a:schemeClr val="accent6">
                <a:tint val="83000"/>
                <a:satMod val="155000"/>
              </a:schemeClr>
            </a:gs>
            <a:gs pos="100000">
              <a:schemeClr val="accent6">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accent6">
              <a:satMod val="115000"/>
            </a:schemeClr>
          </a:contourClr>
        </a:sp3d>
      </dsp:spPr>
      <dsp:style>
        <a:lnRef idx="0">
          <a:schemeClr val="accent6"/>
        </a:lnRef>
        <a:fillRef idx="3">
          <a:schemeClr val="accent6"/>
        </a:fillRef>
        <a:effectRef idx="3">
          <a:schemeClr val="accent6"/>
        </a:effectRef>
        <a:fontRef idx="minor">
          <a:schemeClr val="lt1"/>
        </a:fontRef>
      </dsp:style>
      <dsp:txBody>
        <a:bodyPr spcFirstLastPara="0" vert="horz" wrap="square" lIns="0" tIns="102870" rIns="133350" bIns="0" numCol="1" spcCol="1270" anchor="t" anchorCtr="0">
          <a:noAutofit/>
        </a:bodyPr>
        <a:lstStyle/>
        <a:p>
          <a:pPr lvl="0" algn="r" defTabSz="1333500">
            <a:lnSpc>
              <a:spcPct val="90000"/>
            </a:lnSpc>
            <a:spcBef>
              <a:spcPct val="0"/>
            </a:spcBef>
            <a:spcAft>
              <a:spcPct val="35000"/>
            </a:spcAft>
          </a:pPr>
          <a:r>
            <a:rPr lang="fr-FR" sz="3000" kern="1200" dirty="0" smtClean="0"/>
            <a:t>En classe de 3</a:t>
          </a:r>
          <a:r>
            <a:rPr lang="fr-FR" sz="3000" kern="1200" baseline="30000" dirty="0" smtClean="0"/>
            <a:t>e</a:t>
          </a:r>
          <a:r>
            <a:rPr lang="fr-FR" sz="3000" kern="1200" dirty="0" smtClean="0"/>
            <a:t> </a:t>
          </a:r>
          <a:endParaRPr lang="fr-FR" sz="3000" kern="1200" dirty="0"/>
        </a:p>
      </dsp:txBody>
      <dsp:txXfrm rot="16200000">
        <a:off x="4487396" y="1633285"/>
        <a:ext cx="2653808" cy="539391"/>
      </dsp:txXfrm>
    </dsp:sp>
    <dsp:sp modelId="{EC729C61-1AD6-432B-8915-89138A12C2C8}">
      <dsp:nvSpPr>
        <dsp:cNvPr id="0" name=""/>
        <dsp:cNvSpPr/>
      </dsp:nvSpPr>
      <dsp:spPr>
        <a:xfrm rot="5400000">
          <a:off x="5359057" y="3185681"/>
          <a:ext cx="475522" cy="404543"/>
        </a:xfrm>
        <a:prstGeom prst="flowChartExtract">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EA2F65-CDD4-43A7-8159-5C184137BD70}">
      <dsp:nvSpPr>
        <dsp:cNvPr id="0" name=""/>
        <dsp:cNvSpPr/>
      </dsp:nvSpPr>
      <dsp:spPr>
        <a:xfrm>
          <a:off x="6083997" y="576077"/>
          <a:ext cx="2009235" cy="3236351"/>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5151" rIns="0" bIns="0" numCol="1" spcCol="1270" anchor="t" anchorCtr="0">
          <a:noAutofit/>
        </a:bodyPr>
        <a:lstStyle/>
        <a:p>
          <a:pPr lvl="0" algn="l" defTabSz="844550">
            <a:lnSpc>
              <a:spcPct val="90000"/>
            </a:lnSpc>
            <a:spcBef>
              <a:spcPct val="0"/>
            </a:spcBef>
            <a:spcAft>
              <a:spcPct val="35000"/>
            </a:spcAft>
          </a:pPr>
          <a:r>
            <a:rPr lang="fr-FR" sz="1900" kern="1200" dirty="0" smtClean="0"/>
            <a:t>Français et françaises dans une république repensée: idée d’Etat- nation</a:t>
          </a:r>
        </a:p>
        <a:p>
          <a:pPr lvl="0" algn="l" defTabSz="844550">
            <a:lnSpc>
              <a:spcPct val="90000"/>
            </a:lnSpc>
            <a:spcBef>
              <a:spcPct val="0"/>
            </a:spcBef>
            <a:spcAft>
              <a:spcPct val="35000"/>
            </a:spcAft>
          </a:pPr>
          <a:r>
            <a:rPr lang="fr-FR" sz="1900" kern="1200" dirty="0" smtClean="0"/>
            <a:t>EMC: principes, valeurs et symboles de la République</a:t>
          </a:r>
          <a:endParaRPr lang="fr-FR" sz="1900" kern="1200" dirty="0"/>
        </a:p>
      </dsp:txBody>
      <dsp:txXfrm>
        <a:off x="6083997" y="576077"/>
        <a:ext cx="2009235" cy="32363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C05F03-10D4-4E94-B548-AFC1DFA95368}">
      <dsp:nvSpPr>
        <dsp:cNvPr id="0" name=""/>
        <dsp:cNvSpPr/>
      </dsp:nvSpPr>
      <dsp:spPr>
        <a:xfrm>
          <a:off x="3282498" y="2849747"/>
          <a:ext cx="1879408" cy="187940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200150">
            <a:lnSpc>
              <a:spcPct val="90000"/>
            </a:lnSpc>
            <a:spcBef>
              <a:spcPct val="0"/>
            </a:spcBef>
            <a:spcAft>
              <a:spcPct val="35000"/>
            </a:spcAft>
          </a:pPr>
          <a:r>
            <a:rPr lang="fr-FR" sz="2700" kern="1200" dirty="0" smtClean="0"/>
            <a:t>Démarche inductive = entrée </a:t>
          </a:r>
          <a:endParaRPr lang="fr-FR" sz="2700" kern="1200" dirty="0"/>
        </a:p>
      </dsp:txBody>
      <dsp:txXfrm>
        <a:off x="3374243" y="2941492"/>
        <a:ext cx="1695918" cy="1695918"/>
      </dsp:txXfrm>
    </dsp:sp>
    <dsp:sp modelId="{A223515B-37CD-42C2-861D-15BEB831C209}">
      <dsp:nvSpPr>
        <dsp:cNvPr id="0" name=""/>
        <dsp:cNvSpPr/>
      </dsp:nvSpPr>
      <dsp:spPr>
        <a:xfrm rot="16198947">
          <a:off x="3612796" y="2240814"/>
          <a:ext cx="1217864" cy="0"/>
        </a:xfrm>
        <a:custGeom>
          <a:avLst/>
          <a:gdLst/>
          <a:ahLst/>
          <a:cxnLst/>
          <a:rect l="0" t="0" r="0" b="0"/>
          <a:pathLst>
            <a:path>
              <a:moveTo>
                <a:pt x="0" y="0"/>
              </a:moveTo>
              <a:lnTo>
                <a:pt x="1217864" y="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5FFD11-A0E3-4C85-B9DE-DBFB0CB2DA34}">
      <dsp:nvSpPr>
        <dsp:cNvPr id="0" name=""/>
        <dsp:cNvSpPr/>
      </dsp:nvSpPr>
      <dsp:spPr>
        <a:xfrm>
          <a:off x="3272935" y="288299"/>
          <a:ext cx="1896801" cy="134358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lvl="0" algn="ctr" defTabSz="1555750">
            <a:lnSpc>
              <a:spcPct val="90000"/>
            </a:lnSpc>
            <a:spcBef>
              <a:spcPct val="0"/>
            </a:spcBef>
            <a:spcAft>
              <a:spcPct val="35000"/>
            </a:spcAft>
          </a:pPr>
          <a:r>
            <a:rPr lang="fr-FR" sz="3500" kern="1200" dirty="0" smtClean="0"/>
            <a:t>Par un lieu</a:t>
          </a:r>
          <a:endParaRPr lang="fr-FR" sz="3500" kern="1200" dirty="0"/>
        </a:p>
      </dsp:txBody>
      <dsp:txXfrm>
        <a:off x="3338523" y="353887"/>
        <a:ext cx="1765625" cy="1212407"/>
      </dsp:txXfrm>
    </dsp:sp>
    <dsp:sp modelId="{0F4AE835-CA7B-4913-8087-A09464ED94D7}">
      <dsp:nvSpPr>
        <dsp:cNvPr id="0" name=""/>
        <dsp:cNvSpPr/>
      </dsp:nvSpPr>
      <dsp:spPr>
        <a:xfrm rot="1859999">
          <a:off x="5120075" y="4504922"/>
          <a:ext cx="585742" cy="0"/>
        </a:xfrm>
        <a:custGeom>
          <a:avLst/>
          <a:gdLst/>
          <a:ahLst/>
          <a:cxnLst/>
          <a:rect l="0" t="0" r="0" b="0"/>
          <a:pathLst>
            <a:path>
              <a:moveTo>
                <a:pt x="0" y="0"/>
              </a:moveTo>
              <a:lnTo>
                <a:pt x="585742" y="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190A89-2EFC-4FBE-AFC8-5D654921BEA1}">
      <dsp:nvSpPr>
        <dsp:cNvPr id="0" name=""/>
        <dsp:cNvSpPr/>
      </dsp:nvSpPr>
      <dsp:spPr>
        <a:xfrm>
          <a:off x="5501698" y="4655762"/>
          <a:ext cx="2440803" cy="127155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1466850">
            <a:lnSpc>
              <a:spcPct val="90000"/>
            </a:lnSpc>
            <a:spcBef>
              <a:spcPct val="0"/>
            </a:spcBef>
            <a:spcAft>
              <a:spcPct val="35000"/>
            </a:spcAft>
          </a:pPr>
          <a:r>
            <a:rPr lang="fr-FR" sz="3300" kern="1200" dirty="0" smtClean="0"/>
            <a:t>Par un personnage </a:t>
          </a:r>
          <a:endParaRPr lang="fr-FR" sz="3300" kern="1200" dirty="0"/>
        </a:p>
      </dsp:txBody>
      <dsp:txXfrm>
        <a:off x="5563770" y="4717834"/>
        <a:ext cx="2316659" cy="1147412"/>
      </dsp:txXfrm>
    </dsp:sp>
    <dsp:sp modelId="{E8ED505C-2011-44C2-8DA3-9FD61E680D10}">
      <dsp:nvSpPr>
        <dsp:cNvPr id="0" name=""/>
        <dsp:cNvSpPr/>
      </dsp:nvSpPr>
      <dsp:spPr>
        <a:xfrm rot="8941052">
          <a:off x="2697770" y="4515754"/>
          <a:ext cx="629645" cy="0"/>
        </a:xfrm>
        <a:custGeom>
          <a:avLst/>
          <a:gdLst/>
          <a:ahLst/>
          <a:cxnLst/>
          <a:rect l="0" t="0" r="0" b="0"/>
          <a:pathLst>
            <a:path>
              <a:moveTo>
                <a:pt x="0" y="0"/>
              </a:moveTo>
              <a:lnTo>
                <a:pt x="629645" y="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B0D2C8-5C2B-4751-A656-9DB4F72E05F4}">
      <dsp:nvSpPr>
        <dsp:cNvPr id="0" name=""/>
        <dsp:cNvSpPr/>
      </dsp:nvSpPr>
      <dsp:spPr>
        <a:xfrm>
          <a:off x="698458" y="4606685"/>
          <a:ext cx="2044229" cy="136971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fr-FR" sz="2800" kern="1200" dirty="0" smtClean="0"/>
            <a:t>Par un évènement </a:t>
          </a:r>
          <a:endParaRPr lang="fr-FR" sz="2800" kern="1200" dirty="0"/>
        </a:p>
      </dsp:txBody>
      <dsp:txXfrm>
        <a:off x="765322" y="4673549"/>
        <a:ext cx="1910501" cy="12359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7ACF00-0270-475A-B0CD-56DBBD75A38B}">
      <dsp:nvSpPr>
        <dsp:cNvPr id="0" name=""/>
        <dsp:cNvSpPr/>
      </dsp:nvSpPr>
      <dsp:spPr>
        <a:xfrm rot="16200000">
          <a:off x="648072" y="-648072"/>
          <a:ext cx="2628291" cy="3924436"/>
        </a:xfrm>
        <a:prstGeom prst="round1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fr-FR" sz="2800" kern="1200" dirty="0" smtClean="0"/>
            <a:t>Commémore la prise de la bastille </a:t>
          </a:r>
          <a:endParaRPr lang="fr-FR" sz="2800" kern="1200" dirty="0"/>
        </a:p>
      </dsp:txBody>
      <dsp:txXfrm rot="5400000">
        <a:off x="0" y="0"/>
        <a:ext cx="3924436" cy="1971219"/>
      </dsp:txXfrm>
    </dsp:sp>
    <dsp:sp modelId="{E24549B6-8717-4B7C-9787-0688BDC6BD1E}">
      <dsp:nvSpPr>
        <dsp:cNvPr id="0" name=""/>
        <dsp:cNvSpPr/>
      </dsp:nvSpPr>
      <dsp:spPr>
        <a:xfrm>
          <a:off x="3924436" y="0"/>
          <a:ext cx="3924436" cy="2628291"/>
        </a:xfrm>
        <a:prstGeom prst="round1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fr-FR" sz="2800" kern="1200" dirty="0" smtClean="0"/>
            <a:t>Met en scène l’unité retrouvée de la nation après les journées révolutionnaires </a:t>
          </a:r>
          <a:endParaRPr lang="fr-FR" sz="2800" kern="1200" dirty="0"/>
        </a:p>
      </dsp:txBody>
      <dsp:txXfrm>
        <a:off x="3924436" y="0"/>
        <a:ext cx="3924436" cy="1971219"/>
      </dsp:txXfrm>
    </dsp:sp>
    <dsp:sp modelId="{3B42763B-8AE8-438C-9B29-987D83E5081D}">
      <dsp:nvSpPr>
        <dsp:cNvPr id="0" name=""/>
        <dsp:cNvSpPr/>
      </dsp:nvSpPr>
      <dsp:spPr>
        <a:xfrm rot="10800000">
          <a:off x="0" y="2628291"/>
          <a:ext cx="3924436" cy="2628291"/>
        </a:xfrm>
        <a:prstGeom prst="round1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fr-FR" sz="2800" kern="1200" dirty="0" smtClean="0"/>
            <a:t>Offre le visage d’une grande fête patriotique </a:t>
          </a:r>
          <a:endParaRPr lang="fr-FR" sz="2800" kern="1200" dirty="0"/>
        </a:p>
      </dsp:txBody>
      <dsp:txXfrm rot="10800000">
        <a:off x="0" y="3285364"/>
        <a:ext cx="3924436" cy="1971219"/>
      </dsp:txXfrm>
    </dsp:sp>
    <dsp:sp modelId="{28BC41A5-7DCB-47AD-AF20-141D7A798EF5}">
      <dsp:nvSpPr>
        <dsp:cNvPr id="0" name=""/>
        <dsp:cNvSpPr/>
      </dsp:nvSpPr>
      <dsp:spPr>
        <a:xfrm rot="5400000">
          <a:off x="4572508" y="1980219"/>
          <a:ext cx="2628291" cy="3924436"/>
        </a:xfrm>
        <a:prstGeom prst="round1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fr-FR" sz="2800" kern="1200" dirty="0" smtClean="0"/>
            <a:t>Symbolise l’aboutissement du mouvement fédératif</a:t>
          </a:r>
          <a:endParaRPr lang="fr-FR" sz="2800" kern="1200" dirty="0"/>
        </a:p>
      </dsp:txBody>
      <dsp:txXfrm rot="-5400000">
        <a:off x="3924436" y="3285364"/>
        <a:ext cx="3924436" cy="1971219"/>
      </dsp:txXfrm>
    </dsp:sp>
    <dsp:sp modelId="{55B668BC-8AE7-4030-9B0D-D0E0EA2E415B}">
      <dsp:nvSpPr>
        <dsp:cNvPr id="0" name=""/>
        <dsp:cNvSpPr/>
      </dsp:nvSpPr>
      <dsp:spPr>
        <a:xfrm>
          <a:off x="2747105" y="1971219"/>
          <a:ext cx="2354661" cy="1314145"/>
        </a:xfrm>
        <a:prstGeom prst="roundRect">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r-FR" sz="2800" kern="1200" dirty="0" smtClean="0"/>
            <a:t>La fête de la fédération</a:t>
          </a:r>
          <a:endParaRPr lang="fr-FR" sz="2800" kern="1200" dirty="0"/>
        </a:p>
      </dsp:txBody>
      <dsp:txXfrm>
        <a:off x="2811256" y="2035370"/>
        <a:ext cx="2226359" cy="118584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C4EE5D-994B-4241-8597-443E49B1A83C}">
      <dsp:nvSpPr>
        <dsp:cNvPr id="0" name=""/>
        <dsp:cNvSpPr/>
      </dsp:nvSpPr>
      <dsp:spPr>
        <a:xfrm>
          <a:off x="3312367" y="0"/>
          <a:ext cx="4968552" cy="1710189"/>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fr-FR" sz="2200" kern="1200" dirty="0" smtClean="0"/>
            <a:t>Mme Roland: un salon dès 1791: le peuple en action ( PPO)</a:t>
          </a:r>
          <a:endParaRPr lang="fr-FR" sz="2200" kern="1200" dirty="0"/>
        </a:p>
        <a:p>
          <a:pPr marL="228600" lvl="1" indent="-228600" algn="l" defTabSz="977900">
            <a:lnSpc>
              <a:spcPct val="90000"/>
            </a:lnSpc>
            <a:spcBef>
              <a:spcPct val="0"/>
            </a:spcBef>
            <a:spcAft>
              <a:spcPct val="15000"/>
            </a:spcAft>
            <a:buChar char="••"/>
          </a:pPr>
          <a:r>
            <a:rPr lang="fr-FR" sz="2200" kern="1200" dirty="0" smtClean="0"/>
            <a:t>La Fête de la fédération 14 Juillet 1790</a:t>
          </a:r>
          <a:endParaRPr lang="fr-FR" sz="2200" kern="1200" dirty="0"/>
        </a:p>
      </dsp:txBody>
      <dsp:txXfrm>
        <a:off x="3312367" y="213774"/>
        <a:ext cx="4327231" cy="1282641"/>
      </dsp:txXfrm>
    </dsp:sp>
    <dsp:sp modelId="{6F8D5A57-2AA2-4C50-A7E8-3BDCDACEB189}">
      <dsp:nvSpPr>
        <dsp:cNvPr id="0" name=""/>
        <dsp:cNvSpPr/>
      </dsp:nvSpPr>
      <dsp:spPr>
        <a:xfrm>
          <a:off x="0" y="0"/>
          <a:ext cx="3312368" cy="171018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fr-FR" sz="3600" kern="1200" dirty="0" smtClean="0"/>
            <a:t>I) Faire la Révolution en Monarchie </a:t>
          </a:r>
          <a:endParaRPr lang="fr-FR" sz="3600" kern="1200" dirty="0"/>
        </a:p>
      </dsp:txBody>
      <dsp:txXfrm>
        <a:off x="83485" y="83485"/>
        <a:ext cx="3145398" cy="1543219"/>
      </dsp:txXfrm>
    </dsp:sp>
    <dsp:sp modelId="{22F3242F-64EE-4799-9199-795AD9E42CBE}">
      <dsp:nvSpPr>
        <dsp:cNvPr id="0" name=""/>
        <dsp:cNvSpPr/>
      </dsp:nvSpPr>
      <dsp:spPr>
        <a:xfrm>
          <a:off x="3312367" y="1881209"/>
          <a:ext cx="4968552" cy="1710189"/>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fr-FR" sz="2200" kern="1200" dirty="0" smtClean="0"/>
            <a:t>Décembre 1792/ janvier 1793: le procès et la mort du roi ( PPO)</a:t>
          </a:r>
          <a:endParaRPr lang="fr-FR" sz="2200" kern="1200" dirty="0"/>
        </a:p>
        <a:p>
          <a:pPr marL="228600" lvl="1" indent="-228600" algn="l" defTabSz="977900">
            <a:lnSpc>
              <a:spcPct val="90000"/>
            </a:lnSpc>
            <a:spcBef>
              <a:spcPct val="0"/>
            </a:spcBef>
            <a:spcAft>
              <a:spcPct val="15000"/>
            </a:spcAft>
            <a:buChar char="••"/>
          </a:pPr>
          <a:r>
            <a:rPr lang="fr-FR" sz="2200" kern="1200" dirty="0" smtClean="0"/>
            <a:t>Mme Roland: victime de la terreur </a:t>
          </a:r>
          <a:endParaRPr lang="fr-FR" sz="2200" kern="1200" dirty="0"/>
        </a:p>
      </dsp:txBody>
      <dsp:txXfrm>
        <a:off x="3312367" y="2094983"/>
        <a:ext cx="4327231" cy="1282641"/>
      </dsp:txXfrm>
    </dsp:sp>
    <dsp:sp modelId="{39699C27-A1C6-4B92-88A5-2601A4D26257}">
      <dsp:nvSpPr>
        <dsp:cNvPr id="0" name=""/>
        <dsp:cNvSpPr/>
      </dsp:nvSpPr>
      <dsp:spPr>
        <a:xfrm>
          <a:off x="0" y="1881209"/>
          <a:ext cx="3312368" cy="171018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fr-FR" sz="3600" kern="1200" dirty="0" smtClean="0"/>
            <a:t>II) La République à l’épreuve </a:t>
          </a:r>
          <a:endParaRPr lang="fr-FR" sz="3600" kern="1200" dirty="0"/>
        </a:p>
      </dsp:txBody>
      <dsp:txXfrm>
        <a:off x="83485" y="1964694"/>
        <a:ext cx="3145398" cy="1543219"/>
      </dsp:txXfrm>
    </dsp:sp>
    <dsp:sp modelId="{DA133D9D-EDAD-4FB1-B94D-6D2B03186C85}">
      <dsp:nvSpPr>
        <dsp:cNvPr id="0" name=""/>
        <dsp:cNvSpPr/>
      </dsp:nvSpPr>
      <dsp:spPr>
        <a:xfrm>
          <a:off x="3312367" y="3762418"/>
          <a:ext cx="4968552" cy="1710189"/>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FEAF90-40DF-431B-A9B4-FF074667BAC1}">
      <dsp:nvSpPr>
        <dsp:cNvPr id="0" name=""/>
        <dsp:cNvSpPr/>
      </dsp:nvSpPr>
      <dsp:spPr>
        <a:xfrm>
          <a:off x="0" y="3762418"/>
          <a:ext cx="3312368" cy="171018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fr-FR" sz="3600" kern="1200" dirty="0" smtClean="0"/>
            <a:t>III) Le retour à l’ordre</a:t>
          </a:r>
          <a:endParaRPr lang="fr-FR" sz="3600" kern="1200" dirty="0"/>
        </a:p>
      </dsp:txBody>
      <dsp:txXfrm>
        <a:off x="83485" y="3845903"/>
        <a:ext cx="3145398" cy="15432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1A0946-B3D4-4F22-8F60-9990FEEA8244}">
      <dsp:nvSpPr>
        <dsp:cNvPr id="0" name=""/>
        <dsp:cNvSpPr/>
      </dsp:nvSpPr>
      <dsp:spPr>
        <a:xfrm>
          <a:off x="144648" y="492"/>
          <a:ext cx="3743853" cy="187192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fr-FR" sz="3200" kern="1200" dirty="0" smtClean="0"/>
            <a:t>Partir de la fête de la fédération de 1790 / en classe de 4</a:t>
          </a:r>
          <a:r>
            <a:rPr lang="fr-FR" sz="3200" kern="1200" baseline="30000" dirty="0" smtClean="0"/>
            <a:t>e</a:t>
          </a:r>
          <a:r>
            <a:rPr lang="fr-FR" sz="3200" kern="1200" dirty="0" smtClean="0"/>
            <a:t> </a:t>
          </a:r>
          <a:endParaRPr lang="fr-FR" sz="3200" kern="1200" dirty="0"/>
        </a:p>
      </dsp:txBody>
      <dsp:txXfrm>
        <a:off x="199475" y="55319"/>
        <a:ext cx="3634199" cy="1762272"/>
      </dsp:txXfrm>
    </dsp:sp>
    <dsp:sp modelId="{D0E07CAF-198B-4E76-B105-CE9B3E10DD13}">
      <dsp:nvSpPr>
        <dsp:cNvPr id="0" name=""/>
        <dsp:cNvSpPr/>
      </dsp:nvSpPr>
      <dsp:spPr>
        <a:xfrm>
          <a:off x="519034" y="1872418"/>
          <a:ext cx="374385" cy="1403945"/>
        </a:xfrm>
        <a:custGeom>
          <a:avLst/>
          <a:gdLst/>
          <a:ahLst/>
          <a:cxnLst/>
          <a:rect l="0" t="0" r="0" b="0"/>
          <a:pathLst>
            <a:path>
              <a:moveTo>
                <a:pt x="0" y="0"/>
              </a:moveTo>
              <a:lnTo>
                <a:pt x="0" y="1403945"/>
              </a:lnTo>
              <a:lnTo>
                <a:pt x="374385" y="1403945"/>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9BC1C2-11BB-4B73-AAF3-8006A9E7F1F4}">
      <dsp:nvSpPr>
        <dsp:cNvPr id="0" name=""/>
        <dsp:cNvSpPr/>
      </dsp:nvSpPr>
      <dsp:spPr>
        <a:xfrm>
          <a:off x="893419" y="2340400"/>
          <a:ext cx="2995082" cy="187192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fr-FR" sz="1600" kern="1200" dirty="0" smtClean="0"/>
            <a:t>Peut être inscrite dans le parcours d’un homme comme Lafayette pour mettre en évidence la dynamique révolutionnaire.  </a:t>
          </a:r>
          <a:endParaRPr lang="fr-FR" sz="1600" kern="1200" dirty="0"/>
        </a:p>
      </dsp:txBody>
      <dsp:txXfrm>
        <a:off x="948246" y="2395227"/>
        <a:ext cx="2885428" cy="1762272"/>
      </dsp:txXfrm>
    </dsp:sp>
    <dsp:sp modelId="{454A80A6-5A19-4407-9478-7690D42DA45A}">
      <dsp:nvSpPr>
        <dsp:cNvPr id="0" name=""/>
        <dsp:cNvSpPr/>
      </dsp:nvSpPr>
      <dsp:spPr>
        <a:xfrm>
          <a:off x="519034" y="1872418"/>
          <a:ext cx="374385" cy="3743853"/>
        </a:xfrm>
        <a:custGeom>
          <a:avLst/>
          <a:gdLst/>
          <a:ahLst/>
          <a:cxnLst/>
          <a:rect l="0" t="0" r="0" b="0"/>
          <a:pathLst>
            <a:path>
              <a:moveTo>
                <a:pt x="0" y="0"/>
              </a:moveTo>
              <a:lnTo>
                <a:pt x="0" y="3743853"/>
              </a:lnTo>
              <a:lnTo>
                <a:pt x="374385" y="3743853"/>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25906C-00E8-4D63-B5F5-FA500AB2109B}">
      <dsp:nvSpPr>
        <dsp:cNvPr id="0" name=""/>
        <dsp:cNvSpPr/>
      </dsp:nvSpPr>
      <dsp:spPr>
        <a:xfrm>
          <a:off x="893419" y="4680309"/>
          <a:ext cx="2995082" cy="187192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fr-FR" sz="1600" kern="1200" dirty="0" smtClean="0"/>
            <a:t>Cette étude permet aussi de centrer la réflexion sur  le </a:t>
          </a:r>
          <a:r>
            <a:rPr lang="fr-FR" sz="1600" kern="1200" dirty="0" smtClean="0">
              <a:solidFill>
                <a:srgbClr val="FF0000"/>
              </a:solidFill>
            </a:rPr>
            <a:t>principe de la souveraineté nationale</a:t>
          </a:r>
          <a:r>
            <a:rPr lang="fr-FR" sz="1600" kern="1200" dirty="0" smtClean="0"/>
            <a:t> et sur les difficultés auxquelles l’ application s’est heurtée ( attitude du roi)</a:t>
          </a:r>
          <a:endParaRPr lang="fr-FR" sz="1600" kern="1200" dirty="0"/>
        </a:p>
      </dsp:txBody>
      <dsp:txXfrm>
        <a:off x="948246" y="4735136"/>
        <a:ext cx="2885428" cy="1762272"/>
      </dsp:txXfrm>
    </dsp:sp>
    <dsp:sp modelId="{38F79574-C36C-4A47-81C7-8C96A2308770}">
      <dsp:nvSpPr>
        <dsp:cNvPr id="0" name=""/>
        <dsp:cNvSpPr/>
      </dsp:nvSpPr>
      <dsp:spPr>
        <a:xfrm>
          <a:off x="4824465" y="492"/>
          <a:ext cx="3743853" cy="187192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fr-FR" sz="3200" kern="1200" dirty="0" smtClean="0"/>
            <a:t>Partir de la fête de la fédération de 1790 en classe de 1ere </a:t>
          </a:r>
          <a:endParaRPr lang="fr-FR" sz="3200" kern="1200" dirty="0"/>
        </a:p>
      </dsp:txBody>
      <dsp:txXfrm>
        <a:off x="4879292" y="55319"/>
        <a:ext cx="3634199" cy="1762272"/>
      </dsp:txXfrm>
    </dsp:sp>
    <dsp:sp modelId="{E0A839A9-1E4F-4E65-92F6-52E4F2FDED97}">
      <dsp:nvSpPr>
        <dsp:cNvPr id="0" name=""/>
        <dsp:cNvSpPr/>
      </dsp:nvSpPr>
      <dsp:spPr>
        <a:xfrm>
          <a:off x="5198851" y="1872418"/>
          <a:ext cx="374385" cy="1403945"/>
        </a:xfrm>
        <a:custGeom>
          <a:avLst/>
          <a:gdLst/>
          <a:ahLst/>
          <a:cxnLst/>
          <a:rect l="0" t="0" r="0" b="0"/>
          <a:pathLst>
            <a:path>
              <a:moveTo>
                <a:pt x="0" y="0"/>
              </a:moveTo>
              <a:lnTo>
                <a:pt x="0" y="1403945"/>
              </a:lnTo>
              <a:lnTo>
                <a:pt x="374385" y="1403945"/>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ED50D3-AA42-4AB6-9F90-1E3758174E7E}">
      <dsp:nvSpPr>
        <dsp:cNvPr id="0" name=""/>
        <dsp:cNvSpPr/>
      </dsp:nvSpPr>
      <dsp:spPr>
        <a:xfrm>
          <a:off x="5573236" y="2340400"/>
          <a:ext cx="2995082" cy="187192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fr-FR" sz="1600" kern="1200" dirty="0" smtClean="0"/>
            <a:t>S’appuyer sur </a:t>
          </a:r>
          <a:r>
            <a:rPr lang="fr-FR" sz="1600" kern="1200" dirty="0" smtClean="0">
              <a:solidFill>
                <a:srgbClr val="FF0000"/>
              </a:solidFill>
            </a:rPr>
            <a:t>la figure du roi</a:t>
          </a:r>
          <a:r>
            <a:rPr lang="fr-FR" sz="1600" kern="1200" dirty="0" smtClean="0"/>
            <a:t> et son rôle dans la Révolution pour aboutir au PPO </a:t>
          </a:r>
          <a:r>
            <a:rPr lang="fr-FR" sz="1600" b="1" u="sng" kern="1200" dirty="0" smtClean="0"/>
            <a:t>le procès et la mort du roi </a:t>
          </a:r>
          <a:r>
            <a:rPr lang="fr-FR" sz="1600" kern="1200" dirty="0" smtClean="0"/>
            <a:t>: affirmation de la souveraineté nationale et mise en cause progressive de la souveraineté royale </a:t>
          </a:r>
          <a:endParaRPr lang="fr-FR" sz="1600" kern="1200" dirty="0"/>
        </a:p>
      </dsp:txBody>
      <dsp:txXfrm>
        <a:off x="5628063" y="2395227"/>
        <a:ext cx="2885428" cy="1762272"/>
      </dsp:txXfrm>
    </dsp:sp>
    <dsp:sp modelId="{76C7F956-14CC-4CC9-9B87-CB5EAC54EA69}">
      <dsp:nvSpPr>
        <dsp:cNvPr id="0" name=""/>
        <dsp:cNvSpPr/>
      </dsp:nvSpPr>
      <dsp:spPr>
        <a:xfrm>
          <a:off x="5198851" y="1872418"/>
          <a:ext cx="374385" cy="3743853"/>
        </a:xfrm>
        <a:custGeom>
          <a:avLst/>
          <a:gdLst/>
          <a:ahLst/>
          <a:cxnLst/>
          <a:rect l="0" t="0" r="0" b="0"/>
          <a:pathLst>
            <a:path>
              <a:moveTo>
                <a:pt x="0" y="0"/>
              </a:moveTo>
              <a:lnTo>
                <a:pt x="0" y="3743853"/>
              </a:lnTo>
              <a:lnTo>
                <a:pt x="374385" y="3743853"/>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74BB27-E91F-4B72-863D-202B901BFCEC}">
      <dsp:nvSpPr>
        <dsp:cNvPr id="0" name=""/>
        <dsp:cNvSpPr/>
      </dsp:nvSpPr>
      <dsp:spPr>
        <a:xfrm>
          <a:off x="5573236" y="4680309"/>
          <a:ext cx="2995082" cy="187192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fr-FR" sz="1600" kern="1200" dirty="0" smtClean="0"/>
            <a:t>Une étude qui permet de montrer la volonté d’unir la nation et de mettre en évidence  les conflits et débats  qui caractérisent la période </a:t>
          </a:r>
          <a:endParaRPr lang="fr-FR" sz="1600" kern="1200" dirty="0"/>
        </a:p>
      </dsp:txBody>
      <dsp:txXfrm>
        <a:off x="5628063" y="4735136"/>
        <a:ext cx="2885428" cy="17622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C28B65-5EA3-4FB6-BAB8-55463E9EB85F}">
      <dsp:nvSpPr>
        <dsp:cNvPr id="0" name=""/>
        <dsp:cNvSpPr/>
      </dsp:nvSpPr>
      <dsp:spPr>
        <a:xfrm>
          <a:off x="4360" y="0"/>
          <a:ext cx="4194817" cy="5616624"/>
        </a:xfrm>
        <a:prstGeom prst="roundRect">
          <a:avLst>
            <a:gd name="adj" fmla="val 10000"/>
          </a:avLst>
        </a:prstGeom>
        <a:solidFill>
          <a:schemeClr val="accent1">
            <a:tint val="40000"/>
            <a:hueOff val="0"/>
            <a:satOff val="0"/>
            <a:lumOff val="0"/>
            <a:alphaOff val="0"/>
          </a:schemeClr>
        </a:solidFill>
        <a:ln>
          <a:noFill/>
        </a:ln>
        <a:effectLst>
          <a:outerShdw blurRad="51500" dist="25400" dir="5400000" rotWithShape="0">
            <a:srgbClr val="000000">
              <a:alpha val="40000"/>
            </a:srgbClr>
          </a:outerShdw>
        </a:effectLst>
      </dsp:spPr>
      <dsp:style>
        <a:lnRef idx="0">
          <a:scrgbClr r="0" g="0" b="0"/>
        </a:lnRef>
        <a:fillRef idx="1">
          <a:scrgbClr r="0" g="0" b="0"/>
        </a:fillRef>
        <a:effectRef idx="1">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fr-FR" sz="4100" kern="1200" dirty="0" smtClean="0"/>
            <a:t>En classe de 4</a:t>
          </a:r>
          <a:r>
            <a:rPr lang="fr-FR" sz="4100" kern="1200" baseline="30000" dirty="0" smtClean="0"/>
            <a:t>e</a:t>
          </a:r>
          <a:r>
            <a:rPr lang="fr-FR" sz="4100" kern="1200" dirty="0" smtClean="0"/>
            <a:t> </a:t>
          </a:r>
          <a:endParaRPr lang="fr-FR" sz="4100" kern="1200" dirty="0"/>
        </a:p>
      </dsp:txBody>
      <dsp:txXfrm>
        <a:off x="4360" y="0"/>
        <a:ext cx="4194817" cy="1684987"/>
      </dsp:txXfrm>
    </dsp:sp>
    <dsp:sp modelId="{DEAA8E8A-BCC9-4C72-98F0-2D996E096C23}">
      <dsp:nvSpPr>
        <dsp:cNvPr id="0" name=""/>
        <dsp:cNvSpPr/>
      </dsp:nvSpPr>
      <dsp:spPr>
        <a:xfrm>
          <a:off x="316824" y="1330729"/>
          <a:ext cx="3728286" cy="850930"/>
        </a:xfrm>
        <a:prstGeom prst="roundRect">
          <a:avLst>
            <a:gd name="adj" fmla="val 10000"/>
          </a:avLst>
        </a:prstGeom>
        <a:gradFill rotWithShape="0">
          <a:gsLst>
            <a:gs pos="0">
              <a:schemeClr val="accent1">
                <a:hueOff val="0"/>
                <a:satOff val="0"/>
                <a:lumOff val="0"/>
                <a:alphaOff val="0"/>
                <a:tint val="1000"/>
                <a:satMod val="255000"/>
              </a:schemeClr>
            </a:gs>
            <a:gs pos="55000">
              <a:schemeClr val="accent1">
                <a:hueOff val="0"/>
                <a:satOff val="0"/>
                <a:lumOff val="0"/>
                <a:alphaOff val="0"/>
                <a:tint val="12000"/>
                <a:satMod val="255000"/>
              </a:schemeClr>
            </a:gs>
            <a:gs pos="100000">
              <a:schemeClr val="accent1">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fr-FR" sz="1100" kern="1200" dirty="0" smtClean="0"/>
            <a:t>Se repérer dans le temps: construire des repères</a:t>
          </a:r>
        </a:p>
        <a:p>
          <a:pPr lvl="0" algn="ctr" defTabSz="488950">
            <a:lnSpc>
              <a:spcPct val="90000"/>
            </a:lnSpc>
            <a:spcBef>
              <a:spcPct val="0"/>
            </a:spcBef>
            <a:spcAft>
              <a:spcPct val="35000"/>
            </a:spcAft>
          </a:pPr>
          <a:r>
            <a:rPr lang="fr-FR" sz="1100" kern="1200" dirty="0" smtClean="0"/>
            <a:t>- Situer un fait dans une époque</a:t>
          </a:r>
        </a:p>
        <a:p>
          <a:pPr lvl="0" algn="ctr" defTabSz="488950">
            <a:lnSpc>
              <a:spcPct val="90000"/>
            </a:lnSpc>
            <a:spcBef>
              <a:spcPct val="0"/>
            </a:spcBef>
            <a:spcAft>
              <a:spcPct val="35000"/>
            </a:spcAft>
          </a:pPr>
          <a:r>
            <a:rPr lang="fr-FR" sz="1100" kern="1200" dirty="0" smtClean="0"/>
            <a:t>Identifier des continuités et des ruptures chronologiques </a:t>
          </a:r>
          <a:endParaRPr lang="fr-FR" sz="1100" kern="1200" dirty="0"/>
        </a:p>
      </dsp:txBody>
      <dsp:txXfrm>
        <a:off x="341747" y="1355652"/>
        <a:ext cx="3678440" cy="801084"/>
      </dsp:txXfrm>
    </dsp:sp>
    <dsp:sp modelId="{0153D427-F8E3-446B-8D49-98BB10CF187E}">
      <dsp:nvSpPr>
        <dsp:cNvPr id="0" name=""/>
        <dsp:cNvSpPr/>
      </dsp:nvSpPr>
      <dsp:spPr>
        <a:xfrm>
          <a:off x="316841" y="2322181"/>
          <a:ext cx="3614556" cy="927006"/>
        </a:xfrm>
        <a:prstGeom prst="roundRect">
          <a:avLst>
            <a:gd name="adj" fmla="val 10000"/>
          </a:avLst>
        </a:prstGeom>
        <a:gradFill rotWithShape="0">
          <a:gsLst>
            <a:gs pos="0">
              <a:schemeClr val="accent1">
                <a:hueOff val="0"/>
                <a:satOff val="0"/>
                <a:lumOff val="0"/>
                <a:alphaOff val="0"/>
                <a:tint val="1000"/>
                <a:satMod val="255000"/>
              </a:schemeClr>
            </a:gs>
            <a:gs pos="55000">
              <a:schemeClr val="accent1">
                <a:hueOff val="0"/>
                <a:satOff val="0"/>
                <a:lumOff val="0"/>
                <a:alphaOff val="0"/>
                <a:tint val="12000"/>
                <a:satMod val="255000"/>
              </a:schemeClr>
            </a:gs>
            <a:gs pos="100000">
              <a:schemeClr val="accent1">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fr-FR" sz="1100" kern="1200" dirty="0" smtClean="0"/>
            <a:t>S’informer dans le monde numérique </a:t>
          </a:r>
        </a:p>
        <a:p>
          <a:pPr lvl="0" algn="ctr" defTabSz="488950">
            <a:lnSpc>
              <a:spcPct val="90000"/>
            </a:lnSpc>
            <a:spcBef>
              <a:spcPct val="0"/>
            </a:spcBef>
            <a:spcAft>
              <a:spcPct val="35000"/>
            </a:spcAft>
          </a:pPr>
          <a:r>
            <a:rPr lang="fr-FR" sz="1100" kern="1200" dirty="0" smtClean="0"/>
            <a:t>- Trouver , sélectionner et exploiter des informations </a:t>
          </a:r>
          <a:endParaRPr lang="fr-FR" sz="1100" kern="1200" dirty="0"/>
        </a:p>
      </dsp:txBody>
      <dsp:txXfrm>
        <a:off x="343992" y="2349332"/>
        <a:ext cx="3560254" cy="872704"/>
      </dsp:txXfrm>
    </dsp:sp>
    <dsp:sp modelId="{E409985C-F100-4ACA-A3CE-32E3B2492041}">
      <dsp:nvSpPr>
        <dsp:cNvPr id="0" name=""/>
        <dsp:cNvSpPr/>
      </dsp:nvSpPr>
      <dsp:spPr>
        <a:xfrm>
          <a:off x="243096" y="3432724"/>
          <a:ext cx="3717346" cy="850361"/>
        </a:xfrm>
        <a:prstGeom prst="roundRect">
          <a:avLst>
            <a:gd name="adj" fmla="val 10000"/>
          </a:avLst>
        </a:prstGeom>
        <a:gradFill rotWithShape="0">
          <a:gsLst>
            <a:gs pos="0">
              <a:schemeClr val="accent1">
                <a:hueOff val="0"/>
                <a:satOff val="0"/>
                <a:lumOff val="0"/>
                <a:alphaOff val="0"/>
                <a:tint val="1000"/>
                <a:satMod val="255000"/>
              </a:schemeClr>
            </a:gs>
            <a:gs pos="55000">
              <a:schemeClr val="accent1">
                <a:hueOff val="0"/>
                <a:satOff val="0"/>
                <a:lumOff val="0"/>
                <a:alphaOff val="0"/>
                <a:tint val="12000"/>
                <a:satMod val="255000"/>
              </a:schemeClr>
            </a:gs>
            <a:gs pos="100000">
              <a:schemeClr val="accent1">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fr-FR" sz="1100" kern="1200" dirty="0" smtClean="0"/>
            <a:t>Pratiquer différents langages</a:t>
          </a:r>
        </a:p>
        <a:p>
          <a:pPr lvl="0" algn="ctr" defTabSz="488950">
            <a:lnSpc>
              <a:spcPct val="90000"/>
            </a:lnSpc>
            <a:spcBef>
              <a:spcPct val="0"/>
            </a:spcBef>
            <a:spcAft>
              <a:spcPct val="35000"/>
            </a:spcAft>
          </a:pPr>
          <a:r>
            <a:rPr lang="fr-FR" sz="1100" kern="1200" dirty="0" smtClean="0"/>
            <a:t>- Écrire pour construire sa pensée: réaliser des productions graphiques </a:t>
          </a:r>
        </a:p>
        <a:p>
          <a:pPr lvl="0" algn="ctr" defTabSz="488950">
            <a:lnSpc>
              <a:spcPct val="90000"/>
            </a:lnSpc>
            <a:spcBef>
              <a:spcPct val="0"/>
            </a:spcBef>
            <a:spcAft>
              <a:spcPct val="35000"/>
            </a:spcAft>
          </a:pPr>
          <a:r>
            <a:rPr lang="fr-FR" sz="1100" kern="1200" dirty="0" smtClean="0"/>
            <a:t>-S’exprimer à l’oral </a:t>
          </a:r>
          <a:endParaRPr lang="fr-FR" sz="1100" kern="1200" dirty="0"/>
        </a:p>
      </dsp:txBody>
      <dsp:txXfrm>
        <a:off x="268002" y="3457630"/>
        <a:ext cx="3667534" cy="800549"/>
      </dsp:txXfrm>
    </dsp:sp>
    <dsp:sp modelId="{CDBE20D6-DA8F-47E0-B038-6FA6E7D6788A}">
      <dsp:nvSpPr>
        <dsp:cNvPr id="0" name=""/>
        <dsp:cNvSpPr/>
      </dsp:nvSpPr>
      <dsp:spPr>
        <a:xfrm>
          <a:off x="423842" y="4535153"/>
          <a:ext cx="3355854" cy="799267"/>
        </a:xfrm>
        <a:prstGeom prst="roundRect">
          <a:avLst>
            <a:gd name="adj" fmla="val 10000"/>
          </a:avLst>
        </a:prstGeom>
        <a:gradFill rotWithShape="0">
          <a:gsLst>
            <a:gs pos="0">
              <a:schemeClr val="accent1">
                <a:hueOff val="0"/>
                <a:satOff val="0"/>
                <a:lumOff val="0"/>
                <a:alphaOff val="0"/>
                <a:tint val="1000"/>
                <a:satMod val="255000"/>
              </a:schemeClr>
            </a:gs>
            <a:gs pos="55000">
              <a:schemeClr val="accent1">
                <a:hueOff val="0"/>
                <a:satOff val="0"/>
                <a:lumOff val="0"/>
                <a:alphaOff val="0"/>
                <a:tint val="12000"/>
                <a:satMod val="255000"/>
              </a:schemeClr>
            </a:gs>
            <a:gs pos="100000">
              <a:schemeClr val="accent1">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fr-FR" sz="1100" kern="1200" dirty="0" smtClean="0"/>
            <a:t>Analyser  et comprendre un document</a:t>
          </a:r>
        </a:p>
        <a:p>
          <a:pPr lvl="0" algn="ctr" defTabSz="488950">
            <a:lnSpc>
              <a:spcPct val="90000"/>
            </a:lnSpc>
            <a:spcBef>
              <a:spcPct val="0"/>
            </a:spcBef>
            <a:spcAft>
              <a:spcPct val="35000"/>
            </a:spcAft>
          </a:pPr>
          <a:r>
            <a:rPr lang="fr-FR" sz="1100" kern="1200" dirty="0" smtClean="0"/>
            <a:t>- Extraire des informations  , classer , hiérarchiser </a:t>
          </a:r>
          <a:endParaRPr lang="fr-FR" sz="1100" kern="1200" dirty="0"/>
        </a:p>
      </dsp:txBody>
      <dsp:txXfrm>
        <a:off x="447252" y="4558563"/>
        <a:ext cx="3309034" cy="752447"/>
      </dsp:txXfrm>
    </dsp:sp>
    <dsp:sp modelId="{D3ACC027-4C60-4CFA-835F-7D841EDFD5F2}">
      <dsp:nvSpPr>
        <dsp:cNvPr id="0" name=""/>
        <dsp:cNvSpPr/>
      </dsp:nvSpPr>
      <dsp:spPr>
        <a:xfrm>
          <a:off x="4513789" y="0"/>
          <a:ext cx="4194817" cy="5616624"/>
        </a:xfrm>
        <a:prstGeom prst="roundRect">
          <a:avLst>
            <a:gd name="adj" fmla="val 10000"/>
          </a:avLst>
        </a:prstGeom>
        <a:solidFill>
          <a:schemeClr val="accent1">
            <a:tint val="40000"/>
            <a:hueOff val="0"/>
            <a:satOff val="0"/>
            <a:lumOff val="0"/>
            <a:alphaOff val="0"/>
          </a:schemeClr>
        </a:solidFill>
        <a:ln>
          <a:noFill/>
        </a:ln>
        <a:effectLst>
          <a:outerShdw blurRad="51500" dist="25400" dir="5400000" rotWithShape="0">
            <a:srgbClr val="000000">
              <a:alpha val="40000"/>
            </a:srgbClr>
          </a:outerShdw>
        </a:effectLst>
      </dsp:spPr>
      <dsp:style>
        <a:lnRef idx="0">
          <a:scrgbClr r="0" g="0" b="0"/>
        </a:lnRef>
        <a:fillRef idx="1">
          <a:scrgbClr r="0" g="0" b="0"/>
        </a:fillRef>
        <a:effectRef idx="1">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fr-FR" sz="4100" kern="1200" dirty="0" smtClean="0"/>
            <a:t>En classe de 1ere </a:t>
          </a:r>
        </a:p>
        <a:p>
          <a:pPr lvl="0" algn="ctr" defTabSz="1822450">
            <a:lnSpc>
              <a:spcPct val="90000"/>
            </a:lnSpc>
            <a:spcBef>
              <a:spcPct val="0"/>
            </a:spcBef>
            <a:spcAft>
              <a:spcPct val="35000"/>
            </a:spcAft>
          </a:pPr>
          <a:endParaRPr lang="fr-FR" sz="4100" kern="1200" dirty="0"/>
        </a:p>
      </dsp:txBody>
      <dsp:txXfrm>
        <a:off x="4513789" y="0"/>
        <a:ext cx="4194817" cy="1684987"/>
      </dsp:txXfrm>
    </dsp:sp>
    <dsp:sp modelId="{2D6A407B-48FD-4D78-B080-771DBEF5F302}">
      <dsp:nvSpPr>
        <dsp:cNvPr id="0" name=""/>
        <dsp:cNvSpPr/>
      </dsp:nvSpPr>
      <dsp:spPr>
        <a:xfrm>
          <a:off x="4536508" y="1149759"/>
          <a:ext cx="4133002" cy="1124511"/>
        </a:xfrm>
        <a:prstGeom prst="roundRect">
          <a:avLst>
            <a:gd name="adj" fmla="val 10000"/>
          </a:avLst>
        </a:prstGeom>
        <a:gradFill rotWithShape="0">
          <a:gsLst>
            <a:gs pos="0">
              <a:schemeClr val="accent1">
                <a:hueOff val="0"/>
                <a:satOff val="0"/>
                <a:lumOff val="0"/>
                <a:alphaOff val="0"/>
                <a:tint val="1000"/>
                <a:satMod val="255000"/>
              </a:schemeClr>
            </a:gs>
            <a:gs pos="55000">
              <a:schemeClr val="accent1">
                <a:hueOff val="0"/>
                <a:satOff val="0"/>
                <a:lumOff val="0"/>
                <a:alphaOff val="0"/>
                <a:tint val="12000"/>
                <a:satMod val="255000"/>
              </a:schemeClr>
            </a:gs>
            <a:gs pos="100000">
              <a:schemeClr val="accent1">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fr-FR" sz="1100" kern="1200" dirty="0" smtClean="0"/>
            <a:t>Maitriser et utiliser des repères chronologiques </a:t>
          </a:r>
        </a:p>
        <a:p>
          <a:pPr lvl="0" algn="ctr" defTabSz="488950">
            <a:lnSpc>
              <a:spcPct val="90000"/>
            </a:lnSpc>
            <a:spcBef>
              <a:spcPct val="0"/>
            </a:spcBef>
            <a:spcAft>
              <a:spcPct val="35000"/>
            </a:spcAft>
          </a:pPr>
          <a:r>
            <a:rPr lang="fr-FR" sz="1100" kern="1200" dirty="0" smtClean="0"/>
            <a:t>-identifier et nommer les continuités et ruptures</a:t>
          </a:r>
        </a:p>
        <a:p>
          <a:pPr lvl="0" algn="ctr" defTabSz="488950">
            <a:lnSpc>
              <a:spcPct val="90000"/>
            </a:lnSpc>
            <a:spcBef>
              <a:spcPct val="0"/>
            </a:spcBef>
            <a:spcAft>
              <a:spcPct val="35000"/>
            </a:spcAft>
          </a:pPr>
          <a:r>
            <a:rPr lang="fr-FR" sz="1100" kern="1200" dirty="0" smtClean="0"/>
            <a:t>- Contextualiser : </a:t>
          </a:r>
          <a:r>
            <a:rPr lang="fr-FR" sz="1100" kern="1200" dirty="0" smtClean="0">
              <a:solidFill>
                <a:srgbClr val="FF0000"/>
              </a:solidFill>
            </a:rPr>
            <a:t>mettre en évènement en perspective </a:t>
          </a:r>
        </a:p>
        <a:p>
          <a:pPr lvl="0" algn="ctr" defTabSz="488950">
            <a:lnSpc>
              <a:spcPct val="90000"/>
            </a:lnSpc>
            <a:spcBef>
              <a:spcPct val="0"/>
            </a:spcBef>
            <a:spcAft>
              <a:spcPct val="35000"/>
            </a:spcAft>
          </a:pPr>
          <a:endParaRPr lang="fr-FR" sz="1100" kern="1200" dirty="0"/>
        </a:p>
      </dsp:txBody>
      <dsp:txXfrm>
        <a:off x="4569444" y="1182695"/>
        <a:ext cx="4067130" cy="1058639"/>
      </dsp:txXfrm>
    </dsp:sp>
    <dsp:sp modelId="{2BA1F833-C32F-4198-AAA6-F6F17D472F97}">
      <dsp:nvSpPr>
        <dsp:cNvPr id="0" name=""/>
        <dsp:cNvSpPr/>
      </dsp:nvSpPr>
      <dsp:spPr>
        <a:xfrm>
          <a:off x="4608508" y="2425559"/>
          <a:ext cx="4005379" cy="1007503"/>
        </a:xfrm>
        <a:prstGeom prst="roundRect">
          <a:avLst>
            <a:gd name="adj" fmla="val 10000"/>
          </a:avLst>
        </a:prstGeom>
        <a:gradFill rotWithShape="0">
          <a:gsLst>
            <a:gs pos="0">
              <a:schemeClr val="accent1">
                <a:hueOff val="0"/>
                <a:satOff val="0"/>
                <a:lumOff val="0"/>
                <a:alphaOff val="0"/>
                <a:tint val="1000"/>
                <a:satMod val="255000"/>
              </a:schemeClr>
            </a:gs>
            <a:gs pos="55000">
              <a:schemeClr val="accent1">
                <a:hueOff val="0"/>
                <a:satOff val="0"/>
                <a:lumOff val="0"/>
                <a:alphaOff val="0"/>
                <a:tint val="12000"/>
                <a:satMod val="255000"/>
              </a:schemeClr>
            </a:gs>
            <a:gs pos="100000">
              <a:schemeClr val="accent1">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fr-FR" sz="1100" kern="1200" dirty="0" smtClean="0"/>
            <a:t> S’approprier les exigences , notions et outils de la démarche historique  </a:t>
          </a:r>
        </a:p>
        <a:p>
          <a:pPr lvl="0" algn="ctr" defTabSz="488950">
            <a:lnSpc>
              <a:spcPct val="90000"/>
            </a:lnSpc>
            <a:spcBef>
              <a:spcPct val="0"/>
            </a:spcBef>
            <a:spcAft>
              <a:spcPct val="35000"/>
            </a:spcAft>
          </a:pPr>
          <a:r>
            <a:rPr lang="fr-FR" sz="1100" kern="1200" dirty="0" smtClean="0"/>
            <a:t>-Utiliser le numérique </a:t>
          </a:r>
          <a:endParaRPr lang="fr-FR" sz="1100" kern="1200" dirty="0"/>
        </a:p>
      </dsp:txBody>
      <dsp:txXfrm>
        <a:off x="4638017" y="2455068"/>
        <a:ext cx="3946361" cy="948485"/>
      </dsp:txXfrm>
    </dsp:sp>
    <dsp:sp modelId="{F1FB2F9C-B056-45E6-B2CB-09EF72C6D4CD}">
      <dsp:nvSpPr>
        <dsp:cNvPr id="0" name=""/>
        <dsp:cNvSpPr/>
      </dsp:nvSpPr>
      <dsp:spPr>
        <a:xfrm>
          <a:off x="4680508" y="3547281"/>
          <a:ext cx="3988969" cy="1326442"/>
        </a:xfrm>
        <a:prstGeom prst="roundRect">
          <a:avLst>
            <a:gd name="adj" fmla="val 10000"/>
          </a:avLst>
        </a:prstGeom>
        <a:gradFill rotWithShape="0">
          <a:gsLst>
            <a:gs pos="0">
              <a:schemeClr val="accent1">
                <a:hueOff val="0"/>
                <a:satOff val="0"/>
                <a:lumOff val="0"/>
                <a:alphaOff val="0"/>
                <a:tint val="1000"/>
                <a:satMod val="255000"/>
              </a:schemeClr>
            </a:gs>
            <a:gs pos="55000">
              <a:schemeClr val="accent1">
                <a:hueOff val="0"/>
                <a:satOff val="0"/>
                <a:lumOff val="0"/>
                <a:alphaOff val="0"/>
                <a:tint val="12000"/>
                <a:satMod val="255000"/>
              </a:schemeClr>
            </a:gs>
            <a:gs pos="100000">
              <a:schemeClr val="accent1">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fr-FR" sz="1100" kern="1200" dirty="0" smtClean="0"/>
            <a:t>S’approprier les exigences , les notions et les outils de la démarche historique</a:t>
          </a:r>
        </a:p>
        <a:p>
          <a:pPr lvl="0" algn="ctr" defTabSz="488950">
            <a:lnSpc>
              <a:spcPct val="90000"/>
            </a:lnSpc>
            <a:spcBef>
              <a:spcPct val="0"/>
            </a:spcBef>
            <a:spcAft>
              <a:spcPct val="35000"/>
            </a:spcAft>
          </a:pPr>
          <a:r>
            <a:rPr lang="fr-FR" sz="1100" kern="1200" dirty="0" smtClean="0"/>
            <a:t>- Savoir lire et comprendre un document iconographique</a:t>
          </a:r>
        </a:p>
        <a:p>
          <a:pPr lvl="0" algn="ctr" defTabSz="488950">
            <a:lnSpc>
              <a:spcPct val="90000"/>
            </a:lnSpc>
            <a:spcBef>
              <a:spcPct val="0"/>
            </a:spcBef>
            <a:spcAft>
              <a:spcPct val="35000"/>
            </a:spcAft>
          </a:pPr>
          <a:r>
            <a:rPr lang="fr-FR" sz="1100" kern="1200" dirty="0" smtClean="0">
              <a:solidFill>
                <a:srgbClr val="FF0000"/>
              </a:solidFill>
            </a:rPr>
            <a:t>-procéder à l’analyse critique d’un document selon approche historique </a:t>
          </a:r>
          <a:endParaRPr lang="fr-FR" sz="1100" kern="1200" dirty="0">
            <a:solidFill>
              <a:srgbClr val="FF0000"/>
            </a:solidFill>
          </a:endParaRPr>
        </a:p>
      </dsp:txBody>
      <dsp:txXfrm>
        <a:off x="4719358" y="3586131"/>
        <a:ext cx="3911269" cy="124874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46B465-EED2-4357-842D-EA2741923C8C}">
      <dsp:nvSpPr>
        <dsp:cNvPr id="0" name=""/>
        <dsp:cNvSpPr/>
      </dsp:nvSpPr>
      <dsp:spPr>
        <a:xfrm>
          <a:off x="3675488" y="2361596"/>
          <a:ext cx="1685518" cy="168551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fr-FR" sz="1900" kern="1200" dirty="0" smtClean="0"/>
            <a:t>La fête de la fédération </a:t>
          </a:r>
          <a:endParaRPr lang="fr-FR" sz="1900" kern="1200" dirty="0"/>
        </a:p>
      </dsp:txBody>
      <dsp:txXfrm>
        <a:off x="3922326" y="2608434"/>
        <a:ext cx="1191842" cy="1191842"/>
      </dsp:txXfrm>
    </dsp:sp>
    <dsp:sp modelId="{E6230693-7F54-4390-A57E-DBB978B8B7D6}">
      <dsp:nvSpPr>
        <dsp:cNvPr id="0" name=""/>
        <dsp:cNvSpPr/>
      </dsp:nvSpPr>
      <dsp:spPr>
        <a:xfrm rot="16200000">
          <a:off x="4340164" y="1749132"/>
          <a:ext cx="356166" cy="5730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fr-FR" sz="1500" kern="1200"/>
        </a:p>
      </dsp:txBody>
      <dsp:txXfrm>
        <a:off x="4393589" y="1917172"/>
        <a:ext cx="249316" cy="343846"/>
      </dsp:txXfrm>
    </dsp:sp>
    <dsp:sp modelId="{4019C67D-F736-4FE9-8B6D-B4F8A058D1B7}">
      <dsp:nvSpPr>
        <dsp:cNvPr id="0" name=""/>
        <dsp:cNvSpPr/>
      </dsp:nvSpPr>
      <dsp:spPr>
        <a:xfrm>
          <a:off x="3675488" y="4066"/>
          <a:ext cx="1685518" cy="168551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fr-FR" sz="1900" kern="1200" dirty="0" smtClean="0"/>
            <a:t>Où?</a:t>
          </a:r>
          <a:endParaRPr lang="fr-FR" sz="1900" kern="1200" dirty="0"/>
        </a:p>
      </dsp:txBody>
      <dsp:txXfrm>
        <a:off x="3922326" y="250904"/>
        <a:ext cx="1191842" cy="1191842"/>
      </dsp:txXfrm>
    </dsp:sp>
    <dsp:sp modelId="{FB59035B-8155-424E-825E-8E86771709CE}">
      <dsp:nvSpPr>
        <dsp:cNvPr id="0" name=""/>
        <dsp:cNvSpPr/>
      </dsp:nvSpPr>
      <dsp:spPr>
        <a:xfrm rot="72792">
          <a:off x="5515290" y="2942875"/>
          <a:ext cx="372322" cy="5730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fr-FR" sz="1500" kern="1200"/>
        </a:p>
      </dsp:txBody>
      <dsp:txXfrm>
        <a:off x="5515303" y="3056308"/>
        <a:ext cx="260625" cy="343846"/>
      </dsp:txXfrm>
    </dsp:sp>
    <dsp:sp modelId="{20D6F91D-7960-4339-8A71-68A9140059FE}">
      <dsp:nvSpPr>
        <dsp:cNvPr id="0" name=""/>
        <dsp:cNvSpPr/>
      </dsp:nvSpPr>
      <dsp:spPr>
        <a:xfrm>
          <a:off x="6062966" y="2412157"/>
          <a:ext cx="1685518" cy="168551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fr-FR" sz="1900" kern="1200" dirty="0" smtClean="0"/>
            <a:t>Quand?</a:t>
          </a:r>
          <a:endParaRPr lang="fr-FR" sz="1900" kern="1200" dirty="0"/>
        </a:p>
      </dsp:txBody>
      <dsp:txXfrm>
        <a:off x="6309804" y="2658995"/>
        <a:ext cx="1191842" cy="1191842"/>
      </dsp:txXfrm>
    </dsp:sp>
    <dsp:sp modelId="{EFAC6135-389A-4155-B952-69C14F9051EB}">
      <dsp:nvSpPr>
        <dsp:cNvPr id="0" name=""/>
        <dsp:cNvSpPr/>
      </dsp:nvSpPr>
      <dsp:spPr>
        <a:xfrm rot="5400000">
          <a:off x="4340164" y="4086502"/>
          <a:ext cx="356166" cy="5730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fr-FR" sz="1500" kern="1200"/>
        </a:p>
      </dsp:txBody>
      <dsp:txXfrm>
        <a:off x="4393589" y="4147692"/>
        <a:ext cx="249316" cy="343846"/>
      </dsp:txXfrm>
    </dsp:sp>
    <dsp:sp modelId="{9E5249CC-4DE1-44CC-A04F-00F28C8E61B5}">
      <dsp:nvSpPr>
        <dsp:cNvPr id="0" name=""/>
        <dsp:cNvSpPr/>
      </dsp:nvSpPr>
      <dsp:spPr>
        <a:xfrm>
          <a:off x="3675488" y="4719127"/>
          <a:ext cx="1685518" cy="168551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fr-FR" sz="1900" kern="1200" dirty="0" smtClean="0"/>
            <a:t>Quels acteurs? </a:t>
          </a:r>
        </a:p>
        <a:p>
          <a:pPr lvl="0" algn="ctr" defTabSz="844550">
            <a:lnSpc>
              <a:spcPct val="90000"/>
            </a:lnSpc>
            <a:spcBef>
              <a:spcPct val="0"/>
            </a:spcBef>
            <a:spcAft>
              <a:spcPct val="35000"/>
            </a:spcAft>
          </a:pPr>
          <a:r>
            <a:rPr lang="fr-FR" sz="1900" kern="1200" dirty="0" smtClean="0"/>
            <a:t>Quels gestes?</a:t>
          </a:r>
          <a:endParaRPr lang="fr-FR" sz="1900" kern="1200" dirty="0"/>
        </a:p>
      </dsp:txBody>
      <dsp:txXfrm>
        <a:off x="3922326" y="4965965"/>
        <a:ext cx="1191842" cy="1191842"/>
      </dsp:txXfrm>
    </dsp:sp>
    <dsp:sp modelId="{DD62986F-5370-4359-A5BF-9F7CB5947EDB}">
      <dsp:nvSpPr>
        <dsp:cNvPr id="0" name=""/>
        <dsp:cNvSpPr/>
      </dsp:nvSpPr>
      <dsp:spPr>
        <a:xfrm rot="10800000">
          <a:off x="3171479" y="2917817"/>
          <a:ext cx="356166" cy="5730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fr-FR" sz="1500" kern="1200"/>
        </a:p>
      </dsp:txBody>
      <dsp:txXfrm rot="10800000">
        <a:off x="3278329" y="3032432"/>
        <a:ext cx="249316" cy="343846"/>
      </dsp:txXfrm>
    </dsp:sp>
    <dsp:sp modelId="{15A38E68-F23E-429C-900B-98B32776A387}">
      <dsp:nvSpPr>
        <dsp:cNvPr id="0" name=""/>
        <dsp:cNvSpPr/>
      </dsp:nvSpPr>
      <dsp:spPr>
        <a:xfrm>
          <a:off x="1317958" y="2361596"/>
          <a:ext cx="1685518" cy="168551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fr-FR" sz="1900" kern="1200" dirty="0" smtClean="0"/>
            <a:t>Quel est le sens de cette fête?</a:t>
          </a:r>
          <a:endParaRPr lang="fr-FR" sz="1900" kern="1200" dirty="0"/>
        </a:p>
      </dsp:txBody>
      <dsp:txXfrm>
        <a:off x="1564796" y="2608434"/>
        <a:ext cx="1191842" cy="119184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Process10#1">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0.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366A1F-BF89-4A2E-B5B5-C6859CBDAEE3}" type="datetimeFigureOut">
              <a:rPr lang="fr-FR" smtClean="0"/>
              <a:pPr/>
              <a:t>24/02/2019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4D2591-CA2D-4982-AF26-7D6CC3977BF7}" type="slidenum">
              <a:rPr lang="fr-FR" smtClean="0"/>
              <a:pPr/>
              <a:t>‹N°›</a:t>
            </a:fld>
            <a:endParaRPr lang="fr-FR"/>
          </a:p>
        </p:txBody>
      </p:sp>
    </p:spTree>
    <p:extLst>
      <p:ext uri="{BB962C8B-B14F-4D97-AF65-F5344CB8AC3E}">
        <p14:creationId xmlns:p14="http://schemas.microsoft.com/office/powerpoint/2010/main" xmlns="" val="348570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74D2591-CA2D-4982-AF26-7D6CC3977BF7}" type="slidenum">
              <a:rPr lang="fr-FR" smtClean="0"/>
              <a:pPr/>
              <a:t>10</a:t>
            </a:fld>
            <a:endParaRPr lang="fr-FR"/>
          </a:p>
        </p:txBody>
      </p:sp>
    </p:spTree>
    <p:extLst>
      <p:ext uri="{BB962C8B-B14F-4D97-AF65-F5344CB8AC3E}">
        <p14:creationId xmlns:p14="http://schemas.microsoft.com/office/powerpoint/2010/main" xmlns="" val="956128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74D2591-CA2D-4982-AF26-7D6CC3977BF7}" type="slidenum">
              <a:rPr lang="fr-FR" smtClean="0"/>
              <a:pPr/>
              <a:t>23</a:t>
            </a:fld>
            <a:endParaRPr lang="fr-FR"/>
          </a:p>
        </p:txBody>
      </p:sp>
    </p:spTree>
    <p:extLst>
      <p:ext uri="{BB962C8B-B14F-4D97-AF65-F5344CB8AC3E}">
        <p14:creationId xmlns:p14="http://schemas.microsoft.com/office/powerpoint/2010/main" xmlns="" val="1406750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ectangle à coins arrondis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ectangle à coins arrondis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fr-FR" smtClean="0"/>
              <a:t>Modifiez le style du titre</a:t>
            </a:r>
            <a:endParaRPr kumimoji="0" lang="en-US"/>
          </a:p>
        </p:txBody>
      </p:sp>
      <p:sp>
        <p:nvSpPr>
          <p:cNvPr id="9" name="Sous-titr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28" name="Espace réservé de la date 27"/>
          <p:cNvSpPr>
            <a:spLocks noGrp="1"/>
          </p:cNvSpPr>
          <p:nvPr>
            <p:ph type="dt" sz="half" idx="10"/>
          </p:nvPr>
        </p:nvSpPr>
        <p:spPr>
          <a:xfrm>
            <a:off x="6705600" y="4206240"/>
            <a:ext cx="960120" cy="457200"/>
          </a:xfrm>
        </p:spPr>
        <p:txBody>
          <a:bodyPr/>
          <a:lstStyle/>
          <a:p>
            <a:fld id="{4848D7E7-DBE4-416C-B3C5-F5C6FE90BD8F}" type="datetimeFigureOut">
              <a:rPr lang="fr-FR" smtClean="0"/>
              <a:pPr/>
              <a:t>24/02/2019</a:t>
            </a:fld>
            <a:endParaRPr lang="fr-FR"/>
          </a:p>
        </p:txBody>
      </p:sp>
      <p:sp>
        <p:nvSpPr>
          <p:cNvPr id="17" name="Espace réservé du pied de page 16"/>
          <p:cNvSpPr>
            <a:spLocks noGrp="1"/>
          </p:cNvSpPr>
          <p:nvPr>
            <p:ph type="ftr" sz="quarter" idx="11"/>
          </p:nvPr>
        </p:nvSpPr>
        <p:spPr>
          <a:xfrm>
            <a:off x="5410200" y="4205288"/>
            <a:ext cx="1295400" cy="457200"/>
          </a:xfrm>
        </p:spPr>
        <p:txBody>
          <a:bodyPr/>
          <a:lstStyle/>
          <a:p>
            <a:endParaRPr lang="fr-FR"/>
          </a:p>
        </p:txBody>
      </p:sp>
      <p:sp>
        <p:nvSpPr>
          <p:cNvPr id="29" name="Espace réservé du numéro de diapositive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E9C7C990-0DF8-48C9-B85F-8BA366118437}"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4848D7E7-DBE4-416C-B3C5-F5C6FE90BD8F}" type="datetimeFigureOut">
              <a:rPr lang="fr-FR" smtClean="0"/>
              <a:pPr/>
              <a:t>24/02/2019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9C7C990-0DF8-48C9-B85F-8BA366118437}"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81800" y="1143000"/>
            <a:ext cx="1905000" cy="5486400"/>
          </a:xfrm>
        </p:spPr>
        <p:txBody>
          <a:bodyPr vert="eaVer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457200" y="1143000"/>
            <a:ext cx="6248400" cy="5486400"/>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4848D7E7-DBE4-416C-B3C5-F5C6FE90BD8F}" type="datetimeFigureOut">
              <a:rPr lang="fr-FR" smtClean="0"/>
              <a:pPr/>
              <a:t>24/02/2019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9C7C990-0DF8-48C9-B85F-8BA366118437}"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4848D7E7-DBE4-416C-B3C5-F5C6FE90BD8F}" type="datetimeFigureOut">
              <a:rPr lang="fr-FR" smtClean="0"/>
              <a:pPr/>
              <a:t>24/02/2019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9C7C990-0DF8-48C9-B85F-8BA366118437}"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p:txBody>
          <a:bodyPr/>
          <a:lstStyle/>
          <a:p>
            <a:fld id="{4848D7E7-DBE4-416C-B3C5-F5C6FE90BD8F}" type="datetimeFigureOut">
              <a:rPr lang="fr-FR" smtClean="0"/>
              <a:pPr/>
              <a:t>24/02/2019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9C7C990-0DF8-48C9-B85F-8BA366118437}"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contenu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4848D7E7-DBE4-416C-B3C5-F5C6FE90BD8F}" type="datetimeFigureOut">
              <a:rPr lang="fr-FR" smtClean="0"/>
              <a:pPr/>
              <a:t>24/02/2019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9C7C990-0DF8-48C9-B85F-8BA366118437}"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81000" y="1143000"/>
            <a:ext cx="8382000" cy="1069848"/>
          </a:xfrm>
        </p:spPr>
        <p:txBody>
          <a:bodyPr anchor="ctr"/>
          <a:lstStyle>
            <a:lvl1pPr>
              <a:defRPr sz="4000" b="0" i="0" cap="none" baseline="0"/>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5" name="Espace réservé du contenu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6" name="Espace réservé de la date 25"/>
          <p:cNvSpPr>
            <a:spLocks noGrp="1"/>
          </p:cNvSpPr>
          <p:nvPr>
            <p:ph type="dt" sz="half" idx="10"/>
          </p:nvPr>
        </p:nvSpPr>
        <p:spPr/>
        <p:txBody>
          <a:bodyPr rtlCol="0"/>
          <a:lstStyle/>
          <a:p>
            <a:fld id="{4848D7E7-DBE4-416C-B3C5-F5C6FE90BD8F}" type="datetimeFigureOut">
              <a:rPr lang="fr-FR" smtClean="0"/>
              <a:pPr/>
              <a:t>24/02/2019</a:t>
            </a:fld>
            <a:endParaRPr lang="fr-FR"/>
          </a:p>
        </p:txBody>
      </p:sp>
      <p:sp>
        <p:nvSpPr>
          <p:cNvPr id="27" name="Espace réservé du numéro de diapositive 26"/>
          <p:cNvSpPr>
            <a:spLocks noGrp="1"/>
          </p:cNvSpPr>
          <p:nvPr>
            <p:ph type="sldNum" sz="quarter" idx="11"/>
          </p:nvPr>
        </p:nvSpPr>
        <p:spPr/>
        <p:txBody>
          <a:bodyPr rtlCol="0"/>
          <a:lstStyle/>
          <a:p>
            <a:fld id="{E9C7C990-0DF8-48C9-B85F-8BA366118437}" type="slidenum">
              <a:rPr lang="fr-FR" smtClean="0"/>
              <a:pPr/>
              <a:t>‹N°›</a:t>
            </a:fld>
            <a:endParaRPr lang="fr-FR"/>
          </a:p>
        </p:txBody>
      </p:sp>
      <p:sp>
        <p:nvSpPr>
          <p:cNvPr id="28" name="Espace réservé du pied de page 27"/>
          <p:cNvSpPr>
            <a:spLocks noGrp="1"/>
          </p:cNvSpPr>
          <p:nvPr>
            <p:ph type="ftr" sz="quarter" idx="12"/>
          </p:nvPr>
        </p:nvSpPr>
        <p:spPr/>
        <p:txBody>
          <a:bodyPr rtlCol="0"/>
          <a:lstStyle/>
          <a:p>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fr-FR" smtClean="0"/>
              <a:t>Modifiez le style du titre</a:t>
            </a:r>
            <a:endParaRPr kumimoji="0" lang="en-US"/>
          </a:p>
        </p:txBody>
      </p:sp>
      <p:sp>
        <p:nvSpPr>
          <p:cNvPr id="3" name="Espace réservé de la date 2"/>
          <p:cNvSpPr>
            <a:spLocks noGrp="1"/>
          </p:cNvSpPr>
          <p:nvPr>
            <p:ph type="dt" sz="half" idx="10"/>
          </p:nvPr>
        </p:nvSpPr>
        <p:spPr>
          <a:xfrm>
            <a:off x="6583680" y="612648"/>
            <a:ext cx="957264" cy="457200"/>
          </a:xfrm>
        </p:spPr>
        <p:txBody>
          <a:bodyPr/>
          <a:lstStyle/>
          <a:p>
            <a:fld id="{4848D7E7-DBE4-416C-B3C5-F5C6FE90BD8F}" type="datetimeFigureOut">
              <a:rPr lang="fr-FR" smtClean="0"/>
              <a:pPr/>
              <a:t>24/02/2019</a:t>
            </a:fld>
            <a:endParaRPr lang="fr-FR"/>
          </a:p>
        </p:txBody>
      </p:sp>
      <p:sp>
        <p:nvSpPr>
          <p:cNvPr id="4" name="Espace réservé du pied de page 3"/>
          <p:cNvSpPr>
            <a:spLocks noGrp="1"/>
          </p:cNvSpPr>
          <p:nvPr>
            <p:ph type="ftr" sz="quarter" idx="11"/>
          </p:nvPr>
        </p:nvSpPr>
        <p:spPr>
          <a:xfrm>
            <a:off x="5257800" y="612648"/>
            <a:ext cx="1325880" cy="457200"/>
          </a:xfrm>
        </p:spPr>
        <p:txBody>
          <a:bodyPr/>
          <a:lstStyle/>
          <a:p>
            <a:endParaRPr lang="fr-FR"/>
          </a:p>
        </p:txBody>
      </p:sp>
      <p:sp>
        <p:nvSpPr>
          <p:cNvPr id="5" name="Espace réservé du numéro de diapositive 4"/>
          <p:cNvSpPr>
            <a:spLocks noGrp="1"/>
          </p:cNvSpPr>
          <p:nvPr>
            <p:ph type="sldNum" sz="quarter" idx="12"/>
          </p:nvPr>
        </p:nvSpPr>
        <p:spPr>
          <a:xfrm>
            <a:off x="8174736" y="2272"/>
            <a:ext cx="762000" cy="365760"/>
          </a:xfrm>
        </p:spPr>
        <p:txBody>
          <a:bodyPr/>
          <a:lstStyle/>
          <a:p>
            <a:fld id="{E9C7C990-0DF8-48C9-B85F-8BA366118437}"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848D7E7-DBE4-416C-B3C5-F5C6FE90BD8F}" type="datetimeFigureOut">
              <a:rPr lang="fr-FR" smtClean="0"/>
              <a:pPr/>
              <a:t>24/02/2019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9C7C990-0DF8-48C9-B85F-8BA366118437}"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353496" y="1101970"/>
            <a:ext cx="3383280" cy="877824"/>
          </a:xfrm>
        </p:spPr>
        <p:txBody>
          <a:bodyPr anchor="b"/>
          <a:lstStyle>
            <a:lvl1pPr algn="l">
              <a:buNone/>
              <a:defRPr sz="1800" b="1"/>
            </a:lvl1pPr>
          </a:lstStyle>
          <a:p>
            <a:r>
              <a:rPr kumimoji="0" lang="fr-FR" smtClean="0"/>
              <a:t>Modifiez le style du titre</a:t>
            </a:r>
            <a:endParaRPr kumimoji="0" lang="en-US"/>
          </a:p>
        </p:txBody>
      </p:sp>
      <p:sp>
        <p:nvSpPr>
          <p:cNvPr id="3" name="Espace réservé du texte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Modifiez les styles du texte du masque</a:t>
            </a:r>
          </a:p>
        </p:txBody>
      </p:sp>
      <p:sp>
        <p:nvSpPr>
          <p:cNvPr id="4" name="Espace réservé du contenu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4848D7E7-DBE4-416C-B3C5-F5C6FE90BD8F}" type="datetimeFigureOut">
              <a:rPr lang="fr-FR" smtClean="0"/>
              <a:pPr/>
              <a:t>24/02/2019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9C7C990-0DF8-48C9-B85F-8BA366118437}"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fr-FR" smtClean="0"/>
              <a:t>Modifiez le style du titre</a:t>
            </a:r>
            <a:endParaRPr kumimoji="0" lang="en-US"/>
          </a:p>
        </p:txBody>
      </p:sp>
      <p:sp>
        <p:nvSpPr>
          <p:cNvPr id="3" name="Espace réservé pour une image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FR" smtClean="0"/>
              <a:t>Modifiez les styles du texte du masque</a:t>
            </a:r>
          </a:p>
        </p:txBody>
      </p:sp>
      <p:sp>
        <p:nvSpPr>
          <p:cNvPr id="5" name="Espace réservé de la date 4"/>
          <p:cNvSpPr>
            <a:spLocks noGrp="1"/>
          </p:cNvSpPr>
          <p:nvPr>
            <p:ph type="dt" sz="half" idx="10"/>
          </p:nvPr>
        </p:nvSpPr>
        <p:spPr/>
        <p:txBody>
          <a:bodyPr/>
          <a:lstStyle/>
          <a:p>
            <a:fld id="{4848D7E7-DBE4-416C-B3C5-F5C6FE90BD8F}" type="datetimeFigureOut">
              <a:rPr lang="fr-FR" smtClean="0"/>
              <a:pPr/>
              <a:t>24/02/2019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9C7C990-0DF8-48C9-B85F-8BA366118437}"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ectangle à coins arrondis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ectangle à coins arrondis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space réservé du titre 21"/>
          <p:cNvSpPr>
            <a:spLocks noGrp="1"/>
          </p:cNvSpPr>
          <p:nvPr>
            <p:ph type="title"/>
          </p:nvPr>
        </p:nvSpPr>
        <p:spPr>
          <a:xfrm>
            <a:off x="457200" y="1143000"/>
            <a:ext cx="8229600" cy="1066800"/>
          </a:xfrm>
          <a:prstGeom prst="rect">
            <a:avLst/>
          </a:prstGeom>
        </p:spPr>
        <p:txBody>
          <a:bodyPr vert="horz" anchor="ctr">
            <a:normAutofit/>
          </a:bodyPr>
          <a:lstStyle/>
          <a:p>
            <a:r>
              <a:rPr kumimoji="0" lang="fr-FR" smtClean="0"/>
              <a:t>Modifiez le style du titre</a:t>
            </a:r>
            <a:endParaRPr kumimoji="0" lang="en-US"/>
          </a:p>
        </p:txBody>
      </p:sp>
      <p:sp>
        <p:nvSpPr>
          <p:cNvPr id="13" name="Espace réservé du texte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4848D7E7-DBE4-416C-B3C5-F5C6FE90BD8F}" type="datetimeFigureOut">
              <a:rPr lang="fr-FR" smtClean="0"/>
              <a:pPr/>
              <a:t>24/02/2019</a:t>
            </a:fld>
            <a:endParaRPr lang="fr-FR"/>
          </a:p>
        </p:txBody>
      </p:sp>
      <p:sp>
        <p:nvSpPr>
          <p:cNvPr id="3" name="Espace réservé du pied de page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fr-FR"/>
          </a:p>
        </p:txBody>
      </p:sp>
      <p:sp>
        <p:nvSpPr>
          <p:cNvPr id="23" name="Espace réservé du numéro de diapositive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E9C7C990-0DF8-48C9-B85F-8BA366118437}"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wikiwand.com/fr/%C3%8Atre_supr%C3%AAme" TargetMode="External"/><Relationship Id="rId7" Type="http://schemas.openxmlformats.org/officeDocument/2006/relationships/hyperlink" Target="http://www.wikiwand.com/fr/Providence_(religion)" TargetMode="External"/><Relationship Id="rId2" Type="http://schemas.openxmlformats.org/officeDocument/2006/relationships/hyperlink" Target="http://www.wikiwand.com/fr/Autel_de_la_patrie" TargetMode="External"/><Relationship Id="rId1" Type="http://schemas.openxmlformats.org/officeDocument/2006/relationships/slideLayout" Target="../slideLayouts/slideLayout2.xml"/><Relationship Id="rId6" Type="http://schemas.openxmlformats.org/officeDocument/2006/relationships/hyperlink" Target="http://www.wikiwand.com/fr/Bien_national" TargetMode="External"/><Relationship Id="rId5" Type="http://schemas.openxmlformats.org/officeDocument/2006/relationships/hyperlink" Target="http://www.wikiwand.com/fr/Assembl%C3%A9e_constituante_de_1789" TargetMode="External"/><Relationship Id="rId4" Type="http://schemas.openxmlformats.org/officeDocument/2006/relationships/hyperlink" Target="http://www.wikiwand.com/fr/Louis_XVI"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6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6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23528" y="1988840"/>
            <a:ext cx="8458200" cy="1470025"/>
          </a:xfrm>
        </p:spPr>
        <p:txBody>
          <a:bodyPr>
            <a:normAutofit/>
          </a:bodyPr>
          <a:lstStyle/>
          <a:p>
            <a:r>
              <a:rPr lang="fr-FR" dirty="0" smtClean="0"/>
              <a:t>STAGE ACADEMIQUE: NATIONS, NATIONALISME ET NATIONALITES</a:t>
            </a:r>
            <a:endParaRPr lang="fr-FR" dirty="0"/>
          </a:p>
        </p:txBody>
      </p:sp>
      <p:sp>
        <p:nvSpPr>
          <p:cNvPr id="3" name="Sous-titre 2"/>
          <p:cNvSpPr>
            <a:spLocks noGrp="1"/>
          </p:cNvSpPr>
          <p:nvPr>
            <p:ph type="subTitle" idx="1"/>
          </p:nvPr>
        </p:nvSpPr>
        <p:spPr>
          <a:xfrm>
            <a:off x="539552" y="4365104"/>
            <a:ext cx="4953000" cy="1752600"/>
          </a:xfrm>
        </p:spPr>
        <p:txBody>
          <a:bodyPr/>
          <a:lstStyle/>
          <a:p>
            <a:r>
              <a:rPr lang="fr-FR" dirty="0" smtClean="0"/>
              <a:t>Académie de Nice</a:t>
            </a:r>
          </a:p>
          <a:p>
            <a:r>
              <a:rPr lang="fr-FR" dirty="0" smtClean="0"/>
              <a:t>MARS 2019</a:t>
            </a:r>
          </a:p>
          <a:p>
            <a:r>
              <a:rPr lang="fr-FR" dirty="0" smtClean="0"/>
              <a:t>Sophie LE GUEN-VIRILLI</a:t>
            </a:r>
          </a:p>
        </p:txBody>
      </p:sp>
    </p:spTree>
    <p:extLst>
      <p:ext uri="{BB962C8B-B14F-4D97-AF65-F5344CB8AC3E}">
        <p14:creationId xmlns:p14="http://schemas.microsoft.com/office/powerpoint/2010/main" xmlns="" val="44140239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1812" y="548680"/>
            <a:ext cx="8856984" cy="1066800"/>
          </a:xfrm>
        </p:spPr>
        <p:txBody>
          <a:bodyPr>
            <a:normAutofit fontScale="90000"/>
          </a:bodyPr>
          <a:lstStyle/>
          <a:p>
            <a:r>
              <a:rPr lang="fr-FR" dirty="0" smtClean="0"/>
              <a:t> </a:t>
            </a:r>
            <a:r>
              <a:rPr lang="fr-FR" u="sng" dirty="0" smtClean="0">
                <a:solidFill>
                  <a:srgbClr val="FF0000"/>
                </a:solidFill>
              </a:rPr>
              <a:t>II) La notion de Nation dans les programmes</a:t>
            </a:r>
            <a:endParaRPr lang="fr-FR" u="sng" dirty="0">
              <a:solidFill>
                <a:srgbClr val="FF0000"/>
              </a:solidFill>
            </a:endParaRPr>
          </a:p>
        </p:txBody>
      </p:sp>
      <p:sp>
        <p:nvSpPr>
          <p:cNvPr id="3" name="Espace réservé du contenu 2"/>
          <p:cNvSpPr>
            <a:spLocks noGrp="1"/>
          </p:cNvSpPr>
          <p:nvPr>
            <p:ph idx="1"/>
          </p:nvPr>
        </p:nvSpPr>
        <p:spPr>
          <a:xfrm>
            <a:off x="107504" y="1772816"/>
            <a:ext cx="8661648" cy="4901176"/>
          </a:xfrm>
        </p:spPr>
        <p:txBody>
          <a:bodyPr>
            <a:normAutofit/>
          </a:bodyPr>
          <a:lstStyle/>
          <a:p>
            <a:pPr algn="just"/>
            <a:r>
              <a:rPr lang="fr-FR" dirty="0" smtClean="0"/>
              <a:t> </a:t>
            </a:r>
            <a:r>
              <a:rPr lang="fr-FR" sz="2400" dirty="0" smtClean="0"/>
              <a:t>Cycle 3 / cycle 4: Quels sont les éléments du programme  qui permettent la construction de la notion?</a:t>
            </a:r>
            <a:endParaRPr lang="fr-FR" sz="2400" dirty="0"/>
          </a:p>
        </p:txBody>
      </p:sp>
      <p:graphicFrame>
        <p:nvGraphicFramePr>
          <p:cNvPr id="6" name="Diagramme 5"/>
          <p:cNvGraphicFramePr/>
          <p:nvPr>
            <p:extLst>
              <p:ext uri="{D42A27DB-BD31-4B8C-83A1-F6EECF244321}">
                <p14:modId xmlns:p14="http://schemas.microsoft.com/office/powerpoint/2010/main" xmlns="" val="2051535183"/>
              </p:ext>
            </p:extLst>
          </p:nvPr>
        </p:nvGraphicFramePr>
        <p:xfrm>
          <a:off x="539552" y="2204864"/>
          <a:ext cx="8280920"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630781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1812" y="548680"/>
            <a:ext cx="8856984" cy="1066800"/>
          </a:xfrm>
        </p:spPr>
        <p:txBody>
          <a:bodyPr>
            <a:normAutofit fontScale="90000"/>
          </a:bodyPr>
          <a:lstStyle/>
          <a:p>
            <a:r>
              <a:rPr lang="fr-FR" dirty="0" smtClean="0"/>
              <a:t> La notion de Nation  en première générale  </a:t>
            </a:r>
            <a:endParaRPr lang="fr-FR" dirty="0"/>
          </a:p>
        </p:txBody>
      </p:sp>
      <p:sp>
        <p:nvSpPr>
          <p:cNvPr id="3" name="Espace réservé du contenu 2"/>
          <p:cNvSpPr>
            <a:spLocks noGrp="1"/>
          </p:cNvSpPr>
          <p:nvPr>
            <p:ph idx="1"/>
          </p:nvPr>
        </p:nvSpPr>
        <p:spPr>
          <a:xfrm>
            <a:off x="395536" y="1844824"/>
            <a:ext cx="8229600" cy="4325112"/>
          </a:xfrm>
        </p:spPr>
        <p:txBody>
          <a:bodyPr>
            <a:normAutofit fontScale="92500" lnSpcReduction="20000"/>
          </a:bodyPr>
          <a:lstStyle/>
          <a:p>
            <a:pPr algn="just"/>
            <a:r>
              <a:rPr lang="fr-FR" b="1" dirty="0" smtClean="0"/>
              <a:t>«  Nations, empires, nationalités ( de 1789 aux lendemains de la première guerre mondiale) » 48 heures consacrés </a:t>
            </a:r>
          </a:p>
          <a:p>
            <a:pPr algn="just">
              <a:buFont typeface="Wingdings" panose="05000000000000000000" pitchFamily="2" charset="2"/>
              <a:buChar char="Ø"/>
            </a:pPr>
            <a:r>
              <a:rPr lang="fr-FR" dirty="0"/>
              <a:t> </a:t>
            </a:r>
            <a:r>
              <a:rPr lang="fr-FR" dirty="0" smtClean="0"/>
              <a:t>Avec la Révolution française surgit une nouvelle conception de la nation reposant </a:t>
            </a:r>
            <a:r>
              <a:rPr lang="fr-FR" b="1" dirty="0" smtClean="0"/>
              <a:t>sur la citoyenneté, </a:t>
            </a:r>
            <a:r>
              <a:rPr lang="fr-FR" dirty="0" smtClean="0"/>
              <a:t>tandis que la France s’engage dans une longue recherche </a:t>
            </a:r>
            <a:r>
              <a:rPr lang="fr-FR" b="1" dirty="0" smtClean="0"/>
              <a:t>d’un régime politique stable </a:t>
            </a:r>
          </a:p>
          <a:p>
            <a:pPr algn="just">
              <a:buFont typeface="Wingdings" panose="05000000000000000000" pitchFamily="2" charset="2"/>
              <a:buChar char="Ø"/>
            </a:pPr>
            <a:r>
              <a:rPr lang="fr-FR" dirty="0" smtClean="0"/>
              <a:t>Après les guerre révolutionnaires et napoléoniennes, le Congrès de Vienne ne peut empêcher le principe de nationalités de se diffuser en Europe jusqu’aux révolutions de 1848.</a:t>
            </a:r>
            <a:endParaRPr lang="fr-FR" dirty="0"/>
          </a:p>
        </p:txBody>
      </p:sp>
      <p:sp>
        <p:nvSpPr>
          <p:cNvPr id="4" name="ZoneTexte 3"/>
          <p:cNvSpPr txBox="1"/>
          <p:nvPr/>
        </p:nvSpPr>
        <p:spPr>
          <a:xfrm>
            <a:off x="2051720" y="6165304"/>
            <a:ext cx="6624736" cy="369332"/>
          </a:xfrm>
          <a:prstGeom prst="rect">
            <a:avLst/>
          </a:prstGeom>
          <a:noFill/>
        </p:spPr>
        <p:txBody>
          <a:bodyPr wrap="square" rtlCol="0">
            <a:spAutoFit/>
          </a:bodyPr>
          <a:lstStyle/>
          <a:p>
            <a:r>
              <a:rPr lang="fr-FR" dirty="0" smtClean="0"/>
              <a:t>Source B.O 22 janvier 2019</a:t>
            </a:r>
            <a:endParaRPr lang="fr-FR" dirty="0"/>
          </a:p>
        </p:txBody>
      </p:sp>
    </p:spTree>
    <p:extLst>
      <p:ext uri="{BB962C8B-B14F-4D97-AF65-F5344CB8AC3E}">
        <p14:creationId xmlns:p14="http://schemas.microsoft.com/office/powerpoint/2010/main" xmlns="" val="3458025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La notion de nation en première technologique </a:t>
            </a:r>
            <a:endParaRPr lang="fr-FR" dirty="0"/>
          </a:p>
        </p:txBody>
      </p:sp>
      <p:sp>
        <p:nvSpPr>
          <p:cNvPr id="3" name="Espace réservé du contenu 2"/>
          <p:cNvSpPr>
            <a:spLocks noGrp="1"/>
          </p:cNvSpPr>
          <p:nvPr>
            <p:ph idx="1"/>
          </p:nvPr>
        </p:nvSpPr>
        <p:spPr/>
        <p:txBody>
          <a:bodyPr/>
          <a:lstStyle/>
          <a:p>
            <a:r>
              <a:rPr lang="fr-FR" dirty="0" smtClean="0"/>
              <a:t>« construire une nation démocratique dans l’Europe des monarchies et des empires : la France de 1789 aux lendemains de la 1ere Guerre mondiale » ( 24 heures) </a:t>
            </a:r>
          </a:p>
          <a:p>
            <a:pPr algn="just"/>
            <a:r>
              <a:rPr lang="fr-FR" b="1" i="1" dirty="0" smtClean="0"/>
              <a:t>Montrer comment le pays avec la Révolution pose les bases d’une conception nouvelle de la nation.</a:t>
            </a:r>
            <a:endParaRPr lang="fr-FR" b="1" i="1" dirty="0"/>
          </a:p>
        </p:txBody>
      </p:sp>
      <p:sp>
        <p:nvSpPr>
          <p:cNvPr id="4" name="Rectangle 3"/>
          <p:cNvSpPr/>
          <p:nvPr/>
        </p:nvSpPr>
        <p:spPr>
          <a:xfrm>
            <a:off x="5076056" y="6093296"/>
            <a:ext cx="2957861" cy="369332"/>
          </a:xfrm>
          <a:prstGeom prst="rect">
            <a:avLst/>
          </a:prstGeom>
        </p:spPr>
        <p:txBody>
          <a:bodyPr wrap="none">
            <a:spAutoFit/>
          </a:bodyPr>
          <a:lstStyle/>
          <a:p>
            <a:r>
              <a:rPr lang="fr-FR" dirty="0"/>
              <a:t>Source B.O 22 janvier 2019</a:t>
            </a:r>
          </a:p>
        </p:txBody>
      </p:sp>
    </p:spTree>
    <p:extLst>
      <p:ext uri="{BB962C8B-B14F-4D97-AF65-F5344CB8AC3E}">
        <p14:creationId xmlns:p14="http://schemas.microsoft.com/office/powerpoint/2010/main" xmlns="" val="27495551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620688"/>
            <a:ext cx="8229600" cy="1066800"/>
          </a:xfrm>
        </p:spPr>
        <p:txBody>
          <a:bodyPr>
            <a:normAutofit/>
          </a:bodyPr>
          <a:lstStyle/>
          <a:p>
            <a:r>
              <a:rPr lang="fr-FR" dirty="0" smtClean="0"/>
              <a:t>Histoire /4</a:t>
            </a:r>
            <a:r>
              <a:rPr lang="fr-FR" baseline="30000" dirty="0" smtClean="0"/>
              <a:t>e</a:t>
            </a:r>
            <a:r>
              <a:rPr lang="fr-FR" dirty="0" smtClean="0"/>
              <a:t>: programme 2015</a:t>
            </a:r>
            <a:endParaRPr lang="fr-FR" dirty="0"/>
          </a:p>
        </p:txBody>
      </p:sp>
      <p:sp>
        <p:nvSpPr>
          <p:cNvPr id="5" name="Espace réservé du contenu 4"/>
          <p:cNvSpPr>
            <a:spLocks noGrp="1"/>
          </p:cNvSpPr>
          <p:nvPr>
            <p:ph idx="1"/>
          </p:nvPr>
        </p:nvSpPr>
        <p:spPr>
          <a:xfrm>
            <a:off x="251520" y="1700808"/>
            <a:ext cx="8229600" cy="4325112"/>
          </a:xfrm>
        </p:spPr>
        <p:txBody>
          <a:bodyPr/>
          <a:lstStyle/>
          <a:p>
            <a:pPr algn="just"/>
            <a:r>
              <a:rPr lang="fr-FR" b="1" dirty="0" smtClean="0"/>
              <a:t>Thème I- le XVIII siècle: expansion, lumière et révolution </a:t>
            </a:r>
          </a:p>
          <a:p>
            <a:pPr lvl="8" algn="just">
              <a:buFont typeface="Wingdings" panose="05000000000000000000" pitchFamily="2" charset="2"/>
              <a:buChar char="Ø"/>
            </a:pPr>
            <a:r>
              <a:rPr lang="fr-FR" sz="2400" i="1" dirty="0" smtClean="0"/>
              <a:t>Sous Partie 3 : la révolution française et l’Empire : nouvel ordre politique et société révolutionnée en France et en Europe</a:t>
            </a:r>
          </a:p>
          <a:p>
            <a:pPr>
              <a:buFont typeface="Wingdings" panose="05000000000000000000" pitchFamily="2" charset="2"/>
              <a:buChar char="Ø"/>
            </a:pPr>
            <a:endParaRPr lang="fr-FR" dirty="0"/>
          </a:p>
        </p:txBody>
      </p:sp>
      <p:pic>
        <p:nvPicPr>
          <p:cNvPr id="3" name="Imag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005064"/>
            <a:ext cx="8936086" cy="2625802"/>
          </a:xfrm>
          <a:prstGeom prst="rect">
            <a:avLst/>
          </a:prstGeom>
        </p:spPr>
      </p:pic>
      <p:sp>
        <p:nvSpPr>
          <p:cNvPr id="4" name="Rectangle 3"/>
          <p:cNvSpPr/>
          <p:nvPr/>
        </p:nvSpPr>
        <p:spPr>
          <a:xfrm>
            <a:off x="2195736" y="4149080"/>
            <a:ext cx="4392488" cy="360040"/>
          </a:xfrm>
          <a:prstGeom prst="rect">
            <a:avLst/>
          </a:prstGeom>
          <a:no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6588224" y="4149080"/>
            <a:ext cx="1584176" cy="360040"/>
          </a:xfrm>
          <a:prstGeom prst="rect">
            <a:avLst/>
          </a:prstGeom>
          <a:noFill/>
          <a:ln>
            <a:solidFill>
              <a:schemeClr val="accent5">
                <a:lumMod val="75000"/>
              </a:schemeClr>
            </a:solidFill>
          </a:ln>
        </p:spPr>
        <p:txBody>
          <a:bodyPr wrap="square" rtlCol="0">
            <a:spAutoFit/>
          </a:bodyPr>
          <a:lstStyle/>
          <a:p>
            <a:endParaRPr lang="fr-FR" dirty="0"/>
          </a:p>
        </p:txBody>
      </p:sp>
      <p:sp>
        <p:nvSpPr>
          <p:cNvPr id="7" name="ZoneTexte 6"/>
          <p:cNvSpPr txBox="1"/>
          <p:nvPr/>
        </p:nvSpPr>
        <p:spPr>
          <a:xfrm>
            <a:off x="395536" y="4509120"/>
            <a:ext cx="5256584" cy="369332"/>
          </a:xfrm>
          <a:prstGeom prst="rect">
            <a:avLst/>
          </a:prstGeom>
          <a:noFill/>
          <a:ln w="38100">
            <a:solidFill>
              <a:schemeClr val="accent4">
                <a:lumMod val="75000"/>
              </a:schemeClr>
            </a:solidFill>
          </a:ln>
        </p:spPr>
        <p:txBody>
          <a:bodyPr wrap="square" rtlCol="0">
            <a:spAutoFit/>
          </a:bodyPr>
          <a:lstStyle/>
          <a:p>
            <a:endParaRPr lang="fr-FR" dirty="0"/>
          </a:p>
        </p:txBody>
      </p:sp>
    </p:spTree>
    <p:extLst>
      <p:ext uri="{BB962C8B-B14F-4D97-AF65-F5344CB8AC3E}">
        <p14:creationId xmlns:p14="http://schemas.microsoft.com/office/powerpoint/2010/main" xmlns="" val="33108755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76672"/>
            <a:ext cx="8229600" cy="1066800"/>
          </a:xfrm>
        </p:spPr>
        <p:txBody>
          <a:bodyPr>
            <a:normAutofit/>
          </a:bodyPr>
          <a:lstStyle/>
          <a:p>
            <a:r>
              <a:rPr lang="fr-FR" dirty="0" smtClean="0"/>
              <a:t>Histoire /1</a:t>
            </a:r>
            <a:r>
              <a:rPr lang="fr-FR" baseline="30000" dirty="0" smtClean="0"/>
              <a:t>ere</a:t>
            </a:r>
            <a:r>
              <a:rPr lang="fr-FR" dirty="0" smtClean="0"/>
              <a:t>:Programme 2019</a:t>
            </a:r>
            <a:endParaRPr lang="fr-FR" dirty="0"/>
          </a:p>
        </p:txBody>
      </p:sp>
      <p:pic>
        <p:nvPicPr>
          <p:cNvPr id="3" name="Imag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0800000">
            <a:off x="539551" y="1340768"/>
            <a:ext cx="7082049" cy="5496094"/>
          </a:xfrm>
          <a:prstGeom prst="rect">
            <a:avLst/>
          </a:prstGeom>
        </p:spPr>
      </p:pic>
      <p:sp>
        <p:nvSpPr>
          <p:cNvPr id="4" name="Rectangle 3"/>
          <p:cNvSpPr/>
          <p:nvPr/>
        </p:nvSpPr>
        <p:spPr>
          <a:xfrm>
            <a:off x="4572000" y="1700808"/>
            <a:ext cx="2880320" cy="288032"/>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30651698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37801" y="476672"/>
            <a:ext cx="8229600" cy="1066800"/>
          </a:xfrm>
        </p:spPr>
        <p:txBody>
          <a:bodyPr/>
          <a:lstStyle/>
          <a:p>
            <a:r>
              <a:rPr lang="fr-FR" dirty="0" smtClean="0"/>
              <a:t>Comparaison ancien programme</a:t>
            </a:r>
            <a:endParaRPr lang="fr-FR" dirty="0"/>
          </a:p>
        </p:txBody>
      </p:sp>
      <p:pic>
        <p:nvPicPr>
          <p:cNvPr id="4" name="Imag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0800000">
            <a:off x="-14986" y="1939994"/>
            <a:ext cx="8964489" cy="4027523"/>
          </a:xfrm>
          <a:prstGeom prst="rect">
            <a:avLst/>
          </a:prstGeom>
        </p:spPr>
      </p:pic>
    </p:spTree>
    <p:extLst>
      <p:ext uri="{BB962C8B-B14F-4D97-AF65-F5344CB8AC3E}">
        <p14:creationId xmlns:p14="http://schemas.microsoft.com/office/powerpoint/2010/main" xmlns="" val="2786767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0800000">
            <a:off x="2060656" y="0"/>
            <a:ext cx="5463672" cy="6858000"/>
          </a:xfrm>
          <a:prstGeom prst="rect">
            <a:avLst/>
          </a:prstGeom>
        </p:spPr>
      </p:pic>
      <p:sp>
        <p:nvSpPr>
          <p:cNvPr id="5" name="Ellipse 4"/>
          <p:cNvSpPr/>
          <p:nvPr/>
        </p:nvSpPr>
        <p:spPr>
          <a:xfrm>
            <a:off x="5004048" y="116632"/>
            <a:ext cx="2160240" cy="36004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6084168" y="980728"/>
            <a:ext cx="1440160" cy="28803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2168740" y="1160748"/>
            <a:ext cx="1971212" cy="216024"/>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gauche 7"/>
          <p:cNvSpPr/>
          <p:nvPr/>
        </p:nvSpPr>
        <p:spPr>
          <a:xfrm>
            <a:off x="7668344" y="1124744"/>
            <a:ext cx="864096" cy="2160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14987959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u="sng" dirty="0" smtClean="0">
                <a:solidFill>
                  <a:srgbClr val="FF0000"/>
                </a:solidFill>
              </a:rPr>
              <a:t>III) Une Mise en œuvre pédagogique</a:t>
            </a:r>
            <a:r>
              <a:rPr lang="fr-FR" dirty="0" smtClean="0"/>
              <a:t> </a:t>
            </a:r>
            <a:endParaRPr lang="fr-FR" dirty="0"/>
          </a:p>
        </p:txBody>
      </p:sp>
      <p:sp>
        <p:nvSpPr>
          <p:cNvPr id="3" name="Titre 1"/>
          <p:cNvSpPr txBox="1">
            <a:spLocks/>
          </p:cNvSpPr>
          <p:nvPr/>
        </p:nvSpPr>
        <p:spPr>
          <a:xfrm>
            <a:off x="537351" y="3717032"/>
            <a:ext cx="8229600" cy="1066800"/>
          </a:xfrm>
          <a:prstGeom prst="rect">
            <a:avLst/>
          </a:prstGeom>
        </p:spPr>
        <p:txBody>
          <a:bodyPr vert="horz"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just"/>
            <a:r>
              <a:rPr lang="fr-FR" sz="3200" dirty="0" smtClean="0">
                <a:solidFill>
                  <a:srgbClr val="00B050"/>
                </a:solidFill>
              </a:rPr>
              <a:t>Comment appréhender la notion de la Nation à travers une journée révolutionnaire / évènement ?</a:t>
            </a:r>
            <a:br>
              <a:rPr lang="fr-FR" sz="3200" dirty="0" smtClean="0">
                <a:solidFill>
                  <a:srgbClr val="00B050"/>
                </a:solidFill>
              </a:rPr>
            </a:br>
            <a:endParaRPr lang="fr-FR" sz="3200" dirty="0"/>
          </a:p>
        </p:txBody>
      </p:sp>
      <p:cxnSp>
        <p:nvCxnSpPr>
          <p:cNvPr id="5" name="Connecteur droit avec flèche 4"/>
          <p:cNvCxnSpPr/>
          <p:nvPr/>
        </p:nvCxnSpPr>
        <p:spPr>
          <a:xfrm>
            <a:off x="4499992" y="4941168"/>
            <a:ext cx="0"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2123728" y="5733256"/>
            <a:ext cx="4824536" cy="954107"/>
          </a:xfrm>
          <a:prstGeom prst="rect">
            <a:avLst/>
          </a:prstGeom>
          <a:noFill/>
        </p:spPr>
        <p:txBody>
          <a:bodyPr wrap="square" rtlCol="0">
            <a:spAutoFit/>
          </a:bodyPr>
          <a:lstStyle/>
          <a:p>
            <a:pPr algn="ctr"/>
            <a:r>
              <a:rPr lang="fr-FR" sz="2800" dirty="0" smtClean="0">
                <a:solidFill>
                  <a:srgbClr val="FF0000"/>
                </a:solidFill>
              </a:rPr>
              <a:t>La fête de la Fédération du 14 juillet 1790</a:t>
            </a:r>
            <a:endParaRPr lang="fr-FR" sz="2800" dirty="0">
              <a:solidFill>
                <a:srgbClr val="FF0000"/>
              </a:solidFill>
            </a:endParaRPr>
          </a:p>
        </p:txBody>
      </p:sp>
    </p:spTree>
    <p:extLst>
      <p:ext uri="{BB962C8B-B14F-4D97-AF65-F5344CB8AC3E}">
        <p14:creationId xmlns:p14="http://schemas.microsoft.com/office/powerpoint/2010/main" xmlns="" val="472541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xmlns="" val="2067572872"/>
              </p:ext>
            </p:extLst>
          </p:nvPr>
        </p:nvGraphicFramePr>
        <p:xfrm>
          <a:off x="323528" y="332656"/>
          <a:ext cx="8640960"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1617972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692696"/>
            <a:ext cx="8229600" cy="4325112"/>
          </a:xfrm>
        </p:spPr>
        <p:txBody>
          <a:bodyPr/>
          <a:lstStyle/>
          <a:p>
            <a:r>
              <a:rPr lang="fr-FR" dirty="0" smtClean="0"/>
              <a:t>Pourquoi ce choix?</a:t>
            </a:r>
            <a:endParaRPr lang="fr-FR" dirty="0"/>
          </a:p>
        </p:txBody>
      </p:sp>
      <p:graphicFrame>
        <p:nvGraphicFramePr>
          <p:cNvPr id="4" name="Diagramme 3"/>
          <p:cNvGraphicFramePr/>
          <p:nvPr>
            <p:extLst>
              <p:ext uri="{D42A27DB-BD31-4B8C-83A1-F6EECF244321}">
                <p14:modId xmlns:p14="http://schemas.microsoft.com/office/powerpoint/2010/main" xmlns="" val="1570367523"/>
              </p:ext>
            </p:extLst>
          </p:nvPr>
        </p:nvGraphicFramePr>
        <p:xfrm>
          <a:off x="755576" y="1340768"/>
          <a:ext cx="7848872"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2021789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770" y="692696"/>
            <a:ext cx="8229600" cy="4325112"/>
          </a:xfrm>
        </p:spPr>
        <p:txBody>
          <a:bodyPr>
            <a:normAutofit/>
          </a:bodyPr>
          <a:lstStyle/>
          <a:p>
            <a:pPr algn="ctr"/>
            <a:r>
              <a:rPr lang="fr-FR" sz="4800" dirty="0" smtClean="0">
                <a:solidFill>
                  <a:srgbClr val="FF0000"/>
                </a:solidFill>
              </a:rPr>
              <a:t>La Révolution Française et l’Empire: une nouvelle conception </a:t>
            </a:r>
            <a:r>
              <a:rPr lang="fr-FR" sz="4800" b="1" u="sng" dirty="0" smtClean="0">
                <a:solidFill>
                  <a:srgbClr val="FF0000"/>
                </a:solidFill>
              </a:rPr>
              <a:t>de la Nation</a:t>
            </a:r>
            <a:endParaRPr lang="fr-FR" sz="4800" b="1" u="sng" dirty="0">
              <a:solidFill>
                <a:srgbClr val="FF0000"/>
              </a:solidFill>
            </a:endParaRPr>
          </a:p>
        </p:txBody>
      </p:sp>
      <p:pic>
        <p:nvPicPr>
          <p:cNvPr id="1026" name="Picture 2" descr="Résultat de recherche d'images pour &quot;nation et revolution française&quot;"/>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051720" y="3140968"/>
            <a:ext cx="5219700" cy="29337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ZoneTexte 1"/>
          <p:cNvSpPr txBox="1"/>
          <p:nvPr/>
        </p:nvSpPr>
        <p:spPr>
          <a:xfrm>
            <a:off x="2059569" y="6133405"/>
            <a:ext cx="5219700" cy="584775"/>
          </a:xfrm>
          <a:prstGeom prst="rect">
            <a:avLst/>
          </a:prstGeom>
          <a:noFill/>
        </p:spPr>
        <p:txBody>
          <a:bodyPr wrap="square" rtlCol="0">
            <a:spAutoFit/>
          </a:bodyPr>
          <a:lstStyle/>
          <a:p>
            <a:pPr algn="ctr"/>
            <a:r>
              <a:rPr lang="fr-FR" sz="1600" i="1" dirty="0" smtClean="0"/>
              <a:t>Serment du Jeu de paume, Jacques Louis David, Musée du château de </a:t>
            </a:r>
            <a:r>
              <a:rPr lang="fr-FR" sz="1600" i="1" dirty="0"/>
              <a:t>V</a:t>
            </a:r>
            <a:r>
              <a:rPr lang="fr-FR" sz="1600" i="1" dirty="0" smtClean="0"/>
              <a:t>ersailles</a:t>
            </a:r>
            <a:endParaRPr lang="fr-FR" sz="1600" i="1" dirty="0"/>
          </a:p>
        </p:txBody>
      </p:sp>
    </p:spTree>
    <p:extLst>
      <p:ext uri="{BB962C8B-B14F-4D97-AF65-F5344CB8AC3E}">
        <p14:creationId xmlns:p14="http://schemas.microsoft.com/office/powerpoint/2010/main" xmlns="" val="35879468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xmlns="" val="4140158868"/>
              </p:ext>
            </p:extLst>
          </p:nvPr>
        </p:nvGraphicFramePr>
        <p:xfrm>
          <a:off x="107504" y="116632"/>
          <a:ext cx="9036496" cy="6854050"/>
        </p:xfrm>
        <a:graphic>
          <a:graphicData uri="http://schemas.openxmlformats.org/drawingml/2006/table">
            <a:tbl>
              <a:tblPr firstRow="1" bandRow="1">
                <a:tableStyleId>{5C22544A-7EE6-4342-B048-85BDC9FD1C3A}</a:tableStyleId>
              </a:tblPr>
              <a:tblGrid>
                <a:gridCol w="2964160"/>
                <a:gridCol w="2964160"/>
                <a:gridCol w="3108176"/>
              </a:tblGrid>
              <a:tr h="648389">
                <a:tc>
                  <a:txBody>
                    <a:bodyPr/>
                    <a:lstStyle/>
                    <a:p>
                      <a:r>
                        <a:rPr lang="fr-FR" dirty="0" smtClean="0"/>
                        <a:t>Axes possibles </a:t>
                      </a:r>
                      <a:endParaRPr lang="fr-FR" dirty="0"/>
                    </a:p>
                  </a:txBody>
                  <a:tcPr/>
                </a:tc>
                <a:tc>
                  <a:txBody>
                    <a:bodyPr/>
                    <a:lstStyle/>
                    <a:p>
                      <a:r>
                        <a:rPr lang="fr-FR" dirty="0" smtClean="0"/>
                        <a:t>Sous</a:t>
                      </a:r>
                      <a:r>
                        <a:rPr lang="fr-FR" baseline="0" dirty="0" smtClean="0"/>
                        <a:t> thèmes </a:t>
                      </a:r>
                      <a:endParaRPr lang="fr-FR" dirty="0"/>
                    </a:p>
                  </a:txBody>
                  <a:tcPr/>
                </a:tc>
                <a:tc>
                  <a:txBody>
                    <a:bodyPr/>
                    <a:lstStyle/>
                    <a:p>
                      <a:r>
                        <a:rPr lang="fr-FR" dirty="0" smtClean="0"/>
                        <a:t>Objectifs du Programme </a:t>
                      </a:r>
                      <a:endParaRPr lang="fr-FR" dirty="0"/>
                    </a:p>
                  </a:txBody>
                  <a:tcPr/>
                </a:tc>
              </a:tr>
              <a:tr h="1898998">
                <a:tc>
                  <a:txBody>
                    <a:bodyPr/>
                    <a:lstStyle/>
                    <a:p>
                      <a:r>
                        <a:rPr lang="fr-FR" sz="2000" b="1" u="sng" dirty="0" smtClean="0"/>
                        <a:t>I) Faire la révolution en monarchie ( 1789/1792)</a:t>
                      </a:r>
                      <a:endParaRPr lang="fr-FR" sz="2000" b="1" u="sng" dirty="0"/>
                    </a:p>
                  </a:txBody>
                  <a:tcPr/>
                </a:tc>
                <a:tc>
                  <a:txBody>
                    <a:bodyPr/>
                    <a:lstStyle/>
                    <a:p>
                      <a:pPr marL="285750" indent="-285750">
                        <a:buFontTx/>
                        <a:buChar char="-"/>
                      </a:pPr>
                      <a:r>
                        <a:rPr lang="fr-FR" sz="1600" u="sng" dirty="0" smtClean="0"/>
                        <a:t>La révolution</a:t>
                      </a:r>
                      <a:r>
                        <a:rPr lang="fr-FR" sz="1600" u="sng" baseline="0" dirty="0" smtClean="0"/>
                        <a:t> avec le Roi </a:t>
                      </a:r>
                      <a:r>
                        <a:rPr lang="fr-FR" sz="1600" baseline="0" dirty="0" smtClean="0"/>
                        <a:t>: réaliser un consensus 1789/1790</a:t>
                      </a:r>
                    </a:p>
                    <a:p>
                      <a:pPr marL="285750" indent="-285750">
                        <a:buFontTx/>
                        <a:buChar char="-"/>
                      </a:pPr>
                      <a:r>
                        <a:rPr lang="fr-FR" sz="1600" u="sng" baseline="0" dirty="0" smtClean="0"/>
                        <a:t>La révolution sans le roi: </a:t>
                      </a:r>
                      <a:r>
                        <a:rPr lang="fr-FR" sz="1600" baseline="0" dirty="0" smtClean="0"/>
                        <a:t>les fractures de 1791/1792 qui se muent en conflits </a:t>
                      </a:r>
                      <a:endParaRPr lang="fr-FR" sz="1600" dirty="0"/>
                    </a:p>
                  </a:txBody>
                  <a:tcPr/>
                </a:tc>
                <a:tc>
                  <a:txBody>
                    <a:bodyPr/>
                    <a:lstStyle/>
                    <a:p>
                      <a:r>
                        <a:rPr lang="fr-FR" sz="1400" dirty="0" smtClean="0">
                          <a:solidFill>
                            <a:srgbClr val="FF0000"/>
                          </a:solidFill>
                        </a:rPr>
                        <a:t>DDHC</a:t>
                      </a:r>
                    </a:p>
                    <a:p>
                      <a:r>
                        <a:rPr lang="fr-FR" sz="1400" dirty="0" smtClean="0">
                          <a:solidFill>
                            <a:srgbClr val="FF0000"/>
                          </a:solidFill>
                        </a:rPr>
                        <a:t>Volonté d’unir nation autour de ces principes</a:t>
                      </a:r>
                    </a:p>
                    <a:p>
                      <a:r>
                        <a:rPr lang="fr-FR" sz="1400" dirty="0" smtClean="0">
                          <a:solidFill>
                            <a:srgbClr val="FF0000"/>
                          </a:solidFill>
                        </a:rPr>
                        <a:t>Affirmation de la souveraineté nationale  et mise en cause de la souveraineté royale </a:t>
                      </a:r>
                    </a:p>
                    <a:p>
                      <a:endParaRPr lang="fr-FR" sz="1400" dirty="0" smtClean="0">
                        <a:solidFill>
                          <a:srgbClr val="FF0000"/>
                        </a:solidFill>
                      </a:endParaRPr>
                    </a:p>
                    <a:p>
                      <a:r>
                        <a:rPr lang="fr-FR" sz="1400" dirty="0" smtClean="0">
                          <a:solidFill>
                            <a:srgbClr val="FF0000"/>
                          </a:solidFill>
                        </a:rPr>
                        <a:t>Les journées révolutionnaires :</a:t>
                      </a:r>
                    </a:p>
                    <a:p>
                      <a:r>
                        <a:rPr lang="fr-FR" sz="1400" dirty="0" smtClean="0">
                          <a:solidFill>
                            <a:srgbClr val="FF0000"/>
                          </a:solidFill>
                        </a:rPr>
                        <a:t>Révolution et Eglise</a:t>
                      </a:r>
                      <a:endParaRPr lang="fr-FR" sz="1400" dirty="0">
                        <a:solidFill>
                          <a:srgbClr val="FF0000"/>
                        </a:solidFill>
                      </a:endParaRPr>
                    </a:p>
                  </a:txBody>
                  <a:tcPr/>
                </a:tc>
              </a:tr>
              <a:tr h="1620973">
                <a:tc>
                  <a:txBody>
                    <a:bodyPr/>
                    <a:lstStyle/>
                    <a:p>
                      <a:pPr algn="l"/>
                      <a:r>
                        <a:rPr lang="fr-FR" sz="2000" b="1" u="sng" dirty="0" smtClean="0"/>
                        <a:t>II) La république</a:t>
                      </a:r>
                      <a:r>
                        <a:rPr lang="fr-FR" sz="2000" b="1" u="sng" baseline="0" dirty="0" smtClean="0"/>
                        <a:t> à l’épreuve </a:t>
                      </a:r>
                      <a:endParaRPr lang="fr-FR" sz="2000" b="1" u="sng" dirty="0"/>
                    </a:p>
                  </a:txBody>
                  <a:tcPr/>
                </a:tc>
                <a:tc>
                  <a:txBody>
                    <a:bodyPr/>
                    <a:lstStyle/>
                    <a:p>
                      <a:pPr marL="0" indent="0">
                        <a:buFont typeface="Wingdings" panose="05000000000000000000" pitchFamily="2" charset="2"/>
                        <a:buNone/>
                      </a:pPr>
                      <a:r>
                        <a:rPr lang="fr-FR" dirty="0" smtClean="0"/>
                        <a:t>- </a:t>
                      </a:r>
                      <a:r>
                        <a:rPr lang="fr-FR" sz="1400" dirty="0" smtClean="0"/>
                        <a:t>Une naissance</a:t>
                      </a:r>
                      <a:r>
                        <a:rPr lang="fr-FR" sz="1400" baseline="0" dirty="0" smtClean="0"/>
                        <a:t> difficile : des révolutionnaires divisés</a:t>
                      </a:r>
                    </a:p>
                    <a:p>
                      <a:r>
                        <a:rPr lang="fr-FR" sz="1400" b="1" baseline="0" dirty="0" smtClean="0"/>
                        <a:t>Le régicide: acte irréversible </a:t>
                      </a:r>
                    </a:p>
                    <a:p>
                      <a:r>
                        <a:rPr lang="fr-FR" sz="1400" baseline="0" dirty="0" smtClean="0"/>
                        <a:t>-Une république assiégée</a:t>
                      </a:r>
                    </a:p>
                    <a:p>
                      <a:r>
                        <a:rPr lang="fr-FR" sz="1400" baseline="0" dirty="0" smtClean="0"/>
                        <a:t>-Mise en place de la terreur</a:t>
                      </a:r>
                    </a:p>
                  </a:txBody>
                  <a:tcPr/>
                </a:tc>
                <a:tc>
                  <a:txBody>
                    <a:bodyPr/>
                    <a:lstStyle/>
                    <a:p>
                      <a:endParaRPr lang="fr-FR" sz="1400" dirty="0" smtClean="0"/>
                    </a:p>
                    <a:p>
                      <a:r>
                        <a:rPr lang="fr-FR" sz="1400" dirty="0" smtClean="0">
                          <a:solidFill>
                            <a:srgbClr val="0070C0"/>
                          </a:solidFill>
                        </a:rPr>
                        <a:t>Les représentants de la Nation</a:t>
                      </a:r>
                    </a:p>
                    <a:p>
                      <a:endParaRPr lang="fr-FR" sz="1400" dirty="0" smtClean="0"/>
                    </a:p>
                    <a:p>
                      <a:endParaRPr lang="fr-FR" sz="1400" dirty="0" smtClean="0"/>
                    </a:p>
                    <a:p>
                      <a:r>
                        <a:rPr lang="fr-FR" sz="1400" dirty="0" smtClean="0">
                          <a:solidFill>
                            <a:srgbClr val="0070C0"/>
                          </a:solidFill>
                        </a:rPr>
                        <a:t>La guerre et l’Europe</a:t>
                      </a:r>
                    </a:p>
                    <a:p>
                      <a:r>
                        <a:rPr lang="fr-FR" sz="1400" dirty="0" smtClean="0">
                          <a:solidFill>
                            <a:srgbClr val="0070C0"/>
                          </a:solidFill>
                        </a:rPr>
                        <a:t>La terreur </a:t>
                      </a:r>
                      <a:endParaRPr lang="fr-FR" sz="1400" dirty="0">
                        <a:solidFill>
                          <a:srgbClr val="0070C0"/>
                        </a:solidFill>
                      </a:endParaRPr>
                    </a:p>
                  </a:txBody>
                  <a:tcPr/>
                </a:tc>
              </a:tr>
              <a:tr h="2573008">
                <a:tc>
                  <a:txBody>
                    <a:bodyPr/>
                    <a:lstStyle/>
                    <a:p>
                      <a:r>
                        <a:rPr lang="fr-FR" sz="2000" b="1" u="sng" dirty="0" smtClean="0"/>
                        <a:t>III) Le retour à l’ordre </a:t>
                      </a:r>
                      <a:endParaRPr lang="fr-FR" sz="2000" b="1" u="sng" dirty="0"/>
                    </a:p>
                  </a:txBody>
                  <a:tcPr/>
                </a:tc>
                <a:tc>
                  <a:txBody>
                    <a:bodyPr/>
                    <a:lstStyle/>
                    <a:p>
                      <a:pPr marL="285750" indent="-285750">
                        <a:buFontTx/>
                        <a:buChar char="-"/>
                      </a:pPr>
                      <a:r>
                        <a:rPr lang="fr-FR" sz="1400" dirty="0" smtClean="0"/>
                        <a:t>L’ascension d’un homme: Napoléon</a:t>
                      </a:r>
                    </a:p>
                    <a:p>
                      <a:pPr marL="285750" indent="-285750">
                        <a:buFontTx/>
                        <a:buChar char="-"/>
                      </a:pPr>
                      <a:r>
                        <a:rPr lang="fr-FR" sz="1400" dirty="0" smtClean="0"/>
                        <a:t>Des acquis: les masses de granit jetées sur le dol de France </a:t>
                      </a:r>
                    </a:p>
                    <a:p>
                      <a:pPr marL="285750" indent="-285750">
                        <a:buFontTx/>
                        <a:buChar char="-"/>
                      </a:pPr>
                      <a:r>
                        <a:rPr lang="fr-FR" sz="1400" dirty="0" smtClean="0"/>
                        <a:t>Les conséquences de la révolution et de l’Empire en Europe</a:t>
                      </a:r>
                      <a:endParaRPr lang="fr-FR" sz="1400" dirty="0"/>
                    </a:p>
                  </a:txBody>
                  <a:tcPr/>
                </a:tc>
                <a:tc>
                  <a:txBody>
                    <a:bodyPr/>
                    <a:lstStyle/>
                    <a:p>
                      <a:endParaRPr lang="fr-FR" sz="1400" dirty="0" smtClean="0">
                        <a:solidFill>
                          <a:schemeClr val="accent4">
                            <a:lumMod val="50000"/>
                          </a:schemeClr>
                        </a:solidFill>
                      </a:endParaRPr>
                    </a:p>
                    <a:p>
                      <a:r>
                        <a:rPr lang="fr-FR" sz="1400" dirty="0" smtClean="0">
                          <a:solidFill>
                            <a:schemeClr val="accent4">
                              <a:lumMod val="50000"/>
                            </a:schemeClr>
                          </a:solidFill>
                        </a:rPr>
                        <a:t>Etablissement par</a:t>
                      </a:r>
                      <a:r>
                        <a:rPr lang="fr-FR" sz="1400" baseline="0" dirty="0" smtClean="0">
                          <a:solidFill>
                            <a:schemeClr val="accent4">
                              <a:lumMod val="50000"/>
                            </a:schemeClr>
                          </a:solidFill>
                        </a:rPr>
                        <a:t> Napoléon Bonaparte d’un ordre politique autoritaire</a:t>
                      </a:r>
                    </a:p>
                    <a:p>
                      <a:r>
                        <a:rPr lang="fr-FR" sz="1400" baseline="0" dirty="0" smtClean="0">
                          <a:solidFill>
                            <a:schemeClr val="accent4">
                              <a:lumMod val="50000"/>
                            </a:schemeClr>
                          </a:solidFill>
                        </a:rPr>
                        <a:t>Qui conserve principes de la révolution .</a:t>
                      </a:r>
                    </a:p>
                    <a:p>
                      <a:r>
                        <a:rPr lang="fr-FR" sz="1400" baseline="0" dirty="0" smtClean="0">
                          <a:solidFill>
                            <a:schemeClr val="accent4">
                              <a:lumMod val="50000"/>
                            </a:schemeClr>
                          </a:solidFill>
                        </a:rPr>
                        <a:t>Diffusion des principes en Europe.</a:t>
                      </a:r>
                    </a:p>
                    <a:p>
                      <a:r>
                        <a:rPr lang="fr-FR" sz="1400" baseline="0" dirty="0" smtClean="0">
                          <a:solidFill>
                            <a:schemeClr val="accent4">
                              <a:lumMod val="50000"/>
                            </a:schemeClr>
                          </a:solidFill>
                        </a:rPr>
                        <a:t>Fragilités de l’empire napoléonien </a:t>
                      </a:r>
                      <a:endParaRPr lang="fr-FR" sz="1400" dirty="0">
                        <a:solidFill>
                          <a:schemeClr val="accent4">
                            <a:lumMod val="50000"/>
                          </a:schemeClr>
                        </a:solidFill>
                      </a:endParaRPr>
                    </a:p>
                  </a:txBody>
                  <a:tcPr/>
                </a:tc>
              </a:tr>
            </a:tbl>
          </a:graphicData>
        </a:graphic>
      </p:graphicFrame>
    </p:spTree>
    <p:extLst>
      <p:ext uri="{BB962C8B-B14F-4D97-AF65-F5344CB8AC3E}">
        <p14:creationId xmlns:p14="http://schemas.microsoft.com/office/powerpoint/2010/main" xmlns="" val="4278681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e 5"/>
          <p:cNvGraphicFramePr/>
          <p:nvPr>
            <p:extLst>
              <p:ext uri="{D42A27DB-BD31-4B8C-83A1-F6EECF244321}">
                <p14:modId xmlns:p14="http://schemas.microsoft.com/office/powerpoint/2010/main" xmlns="" val="2719382349"/>
              </p:ext>
            </p:extLst>
          </p:nvPr>
        </p:nvGraphicFramePr>
        <p:xfrm>
          <a:off x="467544" y="764704"/>
          <a:ext cx="8280920"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ZoneTexte 6"/>
          <p:cNvSpPr txBox="1"/>
          <p:nvPr/>
        </p:nvSpPr>
        <p:spPr>
          <a:xfrm>
            <a:off x="3923928" y="5013176"/>
            <a:ext cx="3960440" cy="461665"/>
          </a:xfrm>
          <a:prstGeom prst="rect">
            <a:avLst/>
          </a:prstGeom>
          <a:noFill/>
        </p:spPr>
        <p:txBody>
          <a:bodyPr wrap="square" rtlCol="0">
            <a:spAutoFit/>
          </a:bodyPr>
          <a:lstStyle/>
          <a:p>
            <a:pPr marL="285750" indent="-285750">
              <a:buFont typeface="Arial" panose="020B0604020202020204" pitchFamily="34" charset="0"/>
              <a:buChar char="•"/>
            </a:pPr>
            <a:r>
              <a:rPr lang="fr-FR" sz="2400" dirty="0" smtClean="0"/>
              <a:t>1804- le </a:t>
            </a:r>
            <a:r>
              <a:rPr lang="fr-FR" sz="2400" smtClean="0"/>
              <a:t>code civil ( PPO) </a:t>
            </a:r>
            <a:endParaRPr lang="fr-FR" sz="2400" dirty="0"/>
          </a:p>
        </p:txBody>
      </p:sp>
    </p:spTree>
    <p:extLst>
      <p:ext uri="{BB962C8B-B14F-4D97-AF65-F5344CB8AC3E}">
        <p14:creationId xmlns:p14="http://schemas.microsoft.com/office/powerpoint/2010/main" xmlns="" val="34479716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xmlns="" val="211380171"/>
              </p:ext>
            </p:extLst>
          </p:nvPr>
        </p:nvGraphicFramePr>
        <p:xfrm>
          <a:off x="251520" y="188640"/>
          <a:ext cx="8712968" cy="6552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3117632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476672"/>
            <a:ext cx="8517632" cy="648072"/>
          </a:xfrm>
        </p:spPr>
        <p:txBody>
          <a:bodyPr>
            <a:normAutofit/>
          </a:bodyPr>
          <a:lstStyle/>
          <a:p>
            <a:r>
              <a:rPr lang="fr-FR" sz="2800" dirty="0" smtClean="0"/>
              <a:t>Progressivité des compétences à maitriser  </a:t>
            </a:r>
            <a:endParaRPr lang="fr-FR" sz="2800" dirty="0"/>
          </a:p>
        </p:txBody>
      </p:sp>
      <p:graphicFrame>
        <p:nvGraphicFramePr>
          <p:cNvPr id="4" name="Diagramme 3"/>
          <p:cNvGraphicFramePr/>
          <p:nvPr>
            <p:extLst>
              <p:ext uri="{D42A27DB-BD31-4B8C-83A1-F6EECF244321}">
                <p14:modId xmlns:p14="http://schemas.microsoft.com/office/powerpoint/2010/main" xmlns="" val="770851175"/>
              </p:ext>
            </p:extLst>
          </p:nvPr>
        </p:nvGraphicFramePr>
        <p:xfrm>
          <a:off x="251520" y="1052736"/>
          <a:ext cx="8712968" cy="5616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835534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548680"/>
            <a:ext cx="8229600" cy="1066800"/>
          </a:xfrm>
        </p:spPr>
        <p:txBody>
          <a:bodyPr/>
          <a:lstStyle/>
          <a:p>
            <a:r>
              <a:rPr lang="fr-FR" dirty="0" smtClean="0"/>
              <a:t>En classe de 4</a:t>
            </a:r>
            <a:r>
              <a:rPr lang="fr-FR" baseline="30000" dirty="0" smtClean="0"/>
              <a:t>e</a:t>
            </a:r>
            <a:r>
              <a:rPr lang="fr-FR" dirty="0" smtClean="0"/>
              <a:t>: </a:t>
            </a:r>
            <a:endParaRPr lang="fr-FR" dirty="0"/>
          </a:p>
        </p:txBody>
      </p:sp>
      <p:sp>
        <p:nvSpPr>
          <p:cNvPr id="3" name="Espace réservé du contenu 2"/>
          <p:cNvSpPr>
            <a:spLocks noGrp="1"/>
          </p:cNvSpPr>
          <p:nvPr>
            <p:ph idx="1"/>
          </p:nvPr>
        </p:nvSpPr>
        <p:spPr>
          <a:xfrm>
            <a:off x="467544" y="1486482"/>
            <a:ext cx="8229600" cy="4325112"/>
          </a:xfrm>
        </p:spPr>
        <p:txBody>
          <a:bodyPr/>
          <a:lstStyle/>
          <a:p>
            <a:pPr algn="just"/>
            <a:r>
              <a:rPr lang="fr-FR" dirty="0" smtClean="0"/>
              <a:t>Compétence: pratiquer différents langages en histoire et en géographie : </a:t>
            </a:r>
            <a:r>
              <a:rPr lang="fr-FR" sz="2400" dirty="0" smtClean="0"/>
              <a:t>support un extrait de film «  La révolution </a:t>
            </a:r>
            <a:r>
              <a:rPr lang="fr-FR" sz="2400" dirty="0"/>
              <a:t>Française -les années Lumière 1789, Robert Enrico et Richard T. </a:t>
            </a:r>
            <a:r>
              <a:rPr lang="fr-FR" sz="2400" dirty="0" err="1"/>
              <a:t>Heffron</a:t>
            </a:r>
            <a:r>
              <a:rPr lang="fr-FR" sz="2400" dirty="0"/>
              <a:t> 1:34:52 -&gt; 1 : </a:t>
            </a:r>
            <a:r>
              <a:rPr lang="fr-FR" sz="2400" dirty="0" smtClean="0"/>
              <a:t>39 +iconographie </a:t>
            </a:r>
            <a:endParaRPr lang="fr-FR" sz="2400" dirty="0"/>
          </a:p>
        </p:txBody>
      </p:sp>
      <p:sp>
        <p:nvSpPr>
          <p:cNvPr id="4" name="Flèche vers le bas 3"/>
          <p:cNvSpPr/>
          <p:nvPr/>
        </p:nvSpPr>
        <p:spPr>
          <a:xfrm>
            <a:off x="3275856" y="3649038"/>
            <a:ext cx="288032"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899592" y="4581128"/>
            <a:ext cx="7056784" cy="1815882"/>
          </a:xfrm>
          <a:prstGeom prst="rect">
            <a:avLst/>
          </a:prstGeom>
          <a:noFill/>
        </p:spPr>
        <p:txBody>
          <a:bodyPr wrap="square" rtlCol="0">
            <a:spAutoFit/>
          </a:bodyPr>
          <a:lstStyle/>
          <a:p>
            <a:pPr algn="just"/>
            <a:r>
              <a:rPr lang="fr-FR" sz="2800" dirty="0" smtClean="0">
                <a:solidFill>
                  <a:srgbClr val="FF0000"/>
                </a:solidFill>
              </a:rPr>
              <a:t>Réaliser une production graphique pour caractériser la fête de la Fédération et montrer la naissance du principe de souveraineté nationale et l’unité retrouvée </a:t>
            </a:r>
            <a:endParaRPr lang="fr-FR" sz="2800" dirty="0">
              <a:solidFill>
                <a:srgbClr val="FF0000"/>
              </a:solidFill>
            </a:endParaRPr>
          </a:p>
        </p:txBody>
      </p:sp>
    </p:spTree>
    <p:extLst>
      <p:ext uri="{BB962C8B-B14F-4D97-AF65-F5344CB8AC3E}">
        <p14:creationId xmlns:p14="http://schemas.microsoft.com/office/powerpoint/2010/main" xmlns="" val="28819609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Résultat de recherche d'images pour &quot;la fête de la fédération tableau de charles thévenin&quot;"/>
          <p:cNvSpPr>
            <a:spLocks noChangeAspect="1" noChangeArrowheads="1"/>
          </p:cNvSpPr>
          <p:nvPr/>
        </p:nvSpPr>
        <p:spPr bwMode="auto">
          <a:xfrm>
            <a:off x="155575" y="-1608138"/>
            <a:ext cx="4991100" cy="3362326"/>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ZoneTexte 5"/>
          <p:cNvSpPr txBox="1"/>
          <p:nvPr/>
        </p:nvSpPr>
        <p:spPr>
          <a:xfrm>
            <a:off x="614830" y="478413"/>
            <a:ext cx="7773594" cy="615553"/>
          </a:xfrm>
          <a:prstGeom prst="rect">
            <a:avLst/>
          </a:prstGeom>
          <a:noFill/>
        </p:spPr>
        <p:txBody>
          <a:bodyPr wrap="square" rtlCol="0">
            <a:spAutoFit/>
          </a:bodyPr>
          <a:lstStyle/>
          <a:p>
            <a:r>
              <a:rPr lang="fr-FR" sz="1600" i="1" dirty="0" smtClean="0"/>
              <a:t>La Fête de la fédération( 14 juillet1790) C. THEVENIN, musée </a:t>
            </a:r>
            <a:r>
              <a:rPr lang="fr-FR" sz="1600" i="1" dirty="0" err="1"/>
              <a:t>C</a:t>
            </a:r>
            <a:r>
              <a:rPr lang="fr-FR" sz="1600" i="1" dirty="0" err="1" smtClean="0"/>
              <a:t>arnavalet</a:t>
            </a:r>
            <a:r>
              <a:rPr lang="fr-FR" sz="1600" i="1" dirty="0" smtClean="0"/>
              <a:t>, Paris , huile sur toile, 127X 183 cm</a:t>
            </a:r>
            <a:r>
              <a:rPr lang="fr-FR" dirty="0" smtClean="0"/>
              <a:t>.</a:t>
            </a:r>
            <a:endParaRPr lang="fr-FR" dirty="0"/>
          </a:p>
        </p:txBody>
      </p:sp>
      <p:pic>
        <p:nvPicPr>
          <p:cNvPr id="1026" name="Picture 2" descr="Résultat de recherche d'images pour &quot;fete de la federation 14 juillet 1790&quot;"/>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27774" y="1124744"/>
            <a:ext cx="8176674" cy="544597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Ellipse 1"/>
          <p:cNvSpPr/>
          <p:nvPr/>
        </p:nvSpPr>
        <p:spPr>
          <a:xfrm>
            <a:off x="4501627" y="1754188"/>
            <a:ext cx="645048" cy="45067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1</a:t>
            </a:r>
            <a:endParaRPr lang="fr-FR" dirty="0"/>
          </a:p>
        </p:txBody>
      </p:sp>
      <p:sp>
        <p:nvSpPr>
          <p:cNvPr id="3" name="Ellipse 2"/>
          <p:cNvSpPr/>
          <p:nvPr/>
        </p:nvSpPr>
        <p:spPr>
          <a:xfrm>
            <a:off x="4139952" y="5589240"/>
            <a:ext cx="684199" cy="3600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2</a:t>
            </a:r>
            <a:endParaRPr lang="fr-FR" dirty="0"/>
          </a:p>
        </p:txBody>
      </p:sp>
      <p:sp>
        <p:nvSpPr>
          <p:cNvPr id="5" name="Ellipse 4"/>
          <p:cNvSpPr/>
          <p:nvPr/>
        </p:nvSpPr>
        <p:spPr>
          <a:xfrm>
            <a:off x="5364088" y="4653136"/>
            <a:ext cx="504056" cy="28803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3</a:t>
            </a:r>
            <a:endParaRPr lang="fr-FR" dirty="0"/>
          </a:p>
        </p:txBody>
      </p:sp>
      <p:sp>
        <p:nvSpPr>
          <p:cNvPr id="7" name="Ellipse 6"/>
          <p:cNvSpPr/>
          <p:nvPr/>
        </p:nvSpPr>
        <p:spPr>
          <a:xfrm>
            <a:off x="4932040" y="3933056"/>
            <a:ext cx="576064" cy="28803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4</a:t>
            </a:r>
            <a:endParaRPr lang="fr-FR" dirty="0"/>
          </a:p>
        </p:txBody>
      </p:sp>
      <p:sp>
        <p:nvSpPr>
          <p:cNvPr id="8" name="Ellipse 7"/>
          <p:cNvSpPr/>
          <p:nvPr/>
        </p:nvSpPr>
        <p:spPr>
          <a:xfrm>
            <a:off x="7956376" y="4221088"/>
            <a:ext cx="432048" cy="28803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5</a:t>
            </a:r>
            <a:endParaRPr lang="fr-FR" dirty="0"/>
          </a:p>
        </p:txBody>
      </p:sp>
      <p:sp>
        <p:nvSpPr>
          <p:cNvPr id="9" name="Ellipse 8"/>
          <p:cNvSpPr/>
          <p:nvPr/>
        </p:nvSpPr>
        <p:spPr>
          <a:xfrm>
            <a:off x="8172400" y="5157192"/>
            <a:ext cx="432048" cy="43204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6</a:t>
            </a:r>
            <a:endParaRPr lang="fr-FR" dirty="0"/>
          </a:p>
        </p:txBody>
      </p:sp>
      <p:sp>
        <p:nvSpPr>
          <p:cNvPr id="10" name="Ellipse 9"/>
          <p:cNvSpPr/>
          <p:nvPr/>
        </p:nvSpPr>
        <p:spPr>
          <a:xfrm>
            <a:off x="6300192" y="6093296"/>
            <a:ext cx="504056" cy="28803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7</a:t>
            </a:r>
            <a:endParaRPr lang="fr-FR" dirty="0"/>
          </a:p>
        </p:txBody>
      </p:sp>
      <p:sp>
        <p:nvSpPr>
          <p:cNvPr id="11" name="Ellipse 10"/>
          <p:cNvSpPr/>
          <p:nvPr/>
        </p:nvSpPr>
        <p:spPr>
          <a:xfrm>
            <a:off x="1763688" y="3717032"/>
            <a:ext cx="504056" cy="3600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8</a:t>
            </a:r>
            <a:endParaRPr lang="fr-FR" dirty="0"/>
          </a:p>
        </p:txBody>
      </p:sp>
    </p:spTree>
    <p:extLst>
      <p:ext uri="{BB962C8B-B14F-4D97-AF65-F5344CB8AC3E}">
        <p14:creationId xmlns:p14="http://schemas.microsoft.com/office/powerpoint/2010/main" xmlns="" val="14695693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Résultat de recherche d'images pour &quot;serment de lafayette fete féderation&quot;"/>
          <p:cNvSpPr>
            <a:spLocks noChangeAspect="1" noChangeArrowheads="1"/>
          </p:cNvSpPr>
          <p:nvPr/>
        </p:nvSpPr>
        <p:spPr bwMode="auto">
          <a:xfrm>
            <a:off x="155575" y="-1608138"/>
            <a:ext cx="2752725" cy="3362326"/>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3" name="Imag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5575" y="476672"/>
            <a:ext cx="5106834" cy="6248295"/>
          </a:xfrm>
          <a:prstGeom prst="rect">
            <a:avLst/>
          </a:prstGeom>
        </p:spPr>
      </p:pic>
      <p:sp>
        <p:nvSpPr>
          <p:cNvPr id="4" name="ZoneTexte 3"/>
          <p:cNvSpPr txBox="1"/>
          <p:nvPr/>
        </p:nvSpPr>
        <p:spPr>
          <a:xfrm>
            <a:off x="5262409" y="620688"/>
            <a:ext cx="3384376" cy="830997"/>
          </a:xfrm>
          <a:prstGeom prst="rect">
            <a:avLst/>
          </a:prstGeom>
          <a:noFill/>
        </p:spPr>
        <p:txBody>
          <a:bodyPr wrap="square" rtlCol="0">
            <a:spAutoFit/>
          </a:bodyPr>
          <a:lstStyle/>
          <a:p>
            <a:r>
              <a:rPr lang="fr-FR" sz="1600" i="1" dirty="0" smtClean="0"/>
              <a:t>Serment de la Lafayette le 14 juillet 1790, peintre inconnu, 18</a:t>
            </a:r>
            <a:r>
              <a:rPr lang="fr-FR" sz="1600" i="1" baseline="30000" dirty="0" smtClean="0"/>
              <a:t>e</a:t>
            </a:r>
            <a:r>
              <a:rPr lang="fr-FR" sz="1600" i="1" dirty="0" smtClean="0"/>
              <a:t> siècle, Musée de la révolution de Vizille</a:t>
            </a:r>
            <a:endParaRPr lang="fr-FR" sz="1600" i="1" dirty="0"/>
          </a:p>
        </p:txBody>
      </p:sp>
      <p:sp>
        <p:nvSpPr>
          <p:cNvPr id="5" name="ZoneTexte 4"/>
          <p:cNvSpPr txBox="1"/>
          <p:nvPr/>
        </p:nvSpPr>
        <p:spPr>
          <a:xfrm>
            <a:off x="5508104" y="1988840"/>
            <a:ext cx="3312368" cy="3477875"/>
          </a:xfrm>
          <a:prstGeom prst="rect">
            <a:avLst/>
          </a:prstGeom>
          <a:noFill/>
        </p:spPr>
        <p:txBody>
          <a:bodyPr wrap="square" rtlCol="0">
            <a:spAutoFit/>
          </a:bodyPr>
          <a:lstStyle/>
          <a:p>
            <a:pPr algn="just"/>
            <a:r>
              <a:rPr lang="fr-FR" dirty="0" smtClean="0"/>
              <a:t>«  </a:t>
            </a:r>
            <a:r>
              <a:rPr lang="fr-FR" sz="2000" dirty="0" smtClean="0"/>
              <a:t>M De La Fayette est monté à l’autel. Là, au nom de toutes les gardes nationales de France, il a prononcé le serment suivant : « je jure d’être à jamais fidèle à ma nation, à la loi et au roi, de maintenir la constitution décrétée par l’assemblée nationale et acceptée par le roi… »</a:t>
            </a:r>
            <a:endParaRPr lang="fr-FR" sz="2000" dirty="0"/>
          </a:p>
        </p:txBody>
      </p:sp>
    </p:spTree>
    <p:extLst>
      <p:ext uri="{BB962C8B-B14F-4D97-AF65-F5344CB8AC3E}">
        <p14:creationId xmlns:p14="http://schemas.microsoft.com/office/powerpoint/2010/main" xmlns="" val="37040702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xmlns="" val="373297624"/>
              </p:ext>
            </p:extLst>
          </p:nvPr>
        </p:nvGraphicFramePr>
        <p:xfrm>
          <a:off x="0" y="188640"/>
          <a:ext cx="9036496" cy="6408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649352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xmlns="" val="4046496086"/>
              </p:ext>
            </p:extLst>
          </p:nvPr>
        </p:nvGraphicFramePr>
        <p:xfrm>
          <a:off x="323528" y="1436876"/>
          <a:ext cx="8496944"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ZoneTexte 1"/>
          <p:cNvSpPr txBox="1"/>
          <p:nvPr/>
        </p:nvSpPr>
        <p:spPr>
          <a:xfrm>
            <a:off x="323528" y="836712"/>
            <a:ext cx="5472608" cy="1200329"/>
          </a:xfrm>
          <a:prstGeom prst="rect">
            <a:avLst/>
          </a:prstGeom>
          <a:noFill/>
        </p:spPr>
        <p:txBody>
          <a:bodyPr wrap="square" rtlCol="0">
            <a:spAutoFit/>
          </a:bodyPr>
          <a:lstStyle/>
          <a:p>
            <a:r>
              <a:rPr lang="fr-FR" sz="2400" dirty="0" smtClean="0">
                <a:solidFill>
                  <a:srgbClr val="FF0000"/>
                </a:solidFill>
              </a:rPr>
              <a:t>Comment passer de la souveraineté royale à l’affirmation de la Nation souveraine ?</a:t>
            </a:r>
            <a:endParaRPr lang="fr-FR" sz="2400" dirty="0">
              <a:solidFill>
                <a:srgbClr val="FF0000"/>
              </a:solidFill>
            </a:endParaRPr>
          </a:p>
        </p:txBody>
      </p:sp>
      <p:sp>
        <p:nvSpPr>
          <p:cNvPr id="3" name="ZoneTexte 2"/>
          <p:cNvSpPr txBox="1"/>
          <p:nvPr/>
        </p:nvSpPr>
        <p:spPr>
          <a:xfrm>
            <a:off x="5796136" y="575102"/>
            <a:ext cx="2880320" cy="523220"/>
          </a:xfrm>
          <a:prstGeom prst="rect">
            <a:avLst/>
          </a:prstGeom>
          <a:noFill/>
        </p:spPr>
        <p:txBody>
          <a:bodyPr wrap="square" rtlCol="0">
            <a:spAutoFit/>
          </a:bodyPr>
          <a:lstStyle/>
          <a:p>
            <a:r>
              <a:rPr lang="fr-FR" sz="2800" dirty="0" smtClean="0"/>
              <a:t>En classe de 1ere</a:t>
            </a:r>
            <a:endParaRPr lang="fr-FR" sz="2800" dirty="0"/>
          </a:p>
        </p:txBody>
      </p:sp>
    </p:spTree>
    <p:extLst>
      <p:ext uri="{BB962C8B-B14F-4D97-AF65-F5344CB8AC3E}">
        <p14:creationId xmlns:p14="http://schemas.microsoft.com/office/powerpoint/2010/main" xmlns="" val="1877835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Capacités travaillées et méthodes </a:t>
            </a:r>
            <a:endParaRPr lang="fr-FR" dirty="0"/>
          </a:p>
        </p:txBody>
      </p:sp>
      <p:sp>
        <p:nvSpPr>
          <p:cNvPr id="3" name="Espace réservé du contenu 2"/>
          <p:cNvSpPr>
            <a:spLocks noGrp="1"/>
          </p:cNvSpPr>
          <p:nvPr>
            <p:ph idx="1"/>
          </p:nvPr>
        </p:nvSpPr>
        <p:spPr/>
        <p:txBody>
          <a:bodyPr/>
          <a:lstStyle/>
          <a:p>
            <a:r>
              <a:rPr lang="fr-FR" dirty="0" smtClean="0"/>
              <a:t>Utiliser le numérique: identifier et évaluer des ressources pertinentes en histoire :</a:t>
            </a:r>
          </a:p>
          <a:p>
            <a:r>
              <a:rPr lang="fr-FR" dirty="0" smtClean="0"/>
              <a:t>A partir du site </a:t>
            </a:r>
            <a:r>
              <a:rPr lang="fr-FR" dirty="0" err="1" smtClean="0"/>
              <a:t>Pearltress</a:t>
            </a:r>
            <a:r>
              <a:rPr lang="fr-FR" dirty="0" smtClean="0"/>
              <a:t>: mise en commun de sources sélectionnées par les élèves afin constituer un corpus de 3 à 4 documents </a:t>
            </a:r>
          </a:p>
          <a:p>
            <a:r>
              <a:rPr lang="fr-FR" dirty="0" smtClean="0"/>
              <a:t>Conduire une démarche historique: construire et vérifier des hypothèses sur une situation historique: réaliser un oral ( exposé) ou production numérique </a:t>
            </a:r>
          </a:p>
        </p:txBody>
      </p:sp>
    </p:spTree>
    <p:extLst>
      <p:ext uri="{BB962C8B-B14F-4D97-AF65-F5344CB8AC3E}">
        <p14:creationId xmlns:p14="http://schemas.microsoft.com/office/powerpoint/2010/main" xmlns="" val="37027470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I)Qu’est ce que la nation?</a:t>
            </a:r>
            <a:endParaRPr lang="fr-FR" dirty="0"/>
          </a:p>
        </p:txBody>
      </p:sp>
      <p:sp>
        <p:nvSpPr>
          <p:cNvPr id="3" name="Espace réservé du contenu 2"/>
          <p:cNvSpPr>
            <a:spLocks noGrp="1"/>
          </p:cNvSpPr>
          <p:nvPr>
            <p:ph idx="1"/>
          </p:nvPr>
        </p:nvSpPr>
        <p:spPr>
          <a:xfrm>
            <a:off x="457200" y="2249424"/>
            <a:ext cx="8507288" cy="4325112"/>
          </a:xfrm>
        </p:spPr>
        <p:txBody>
          <a:bodyPr>
            <a:normAutofit/>
          </a:bodyPr>
          <a:lstStyle/>
          <a:p>
            <a:pPr marL="109728" indent="0">
              <a:buNone/>
            </a:pPr>
            <a:r>
              <a:rPr lang="fr-FR" sz="4000" dirty="0" smtClean="0">
                <a:latin typeface="+mj-lt"/>
              </a:rPr>
              <a:t>II) Quelle place dans les programmes?</a:t>
            </a:r>
          </a:p>
          <a:p>
            <a:pPr marL="109728" indent="0">
              <a:buNone/>
            </a:pPr>
            <a:r>
              <a:rPr lang="fr-FR" sz="4000" dirty="0" smtClean="0">
                <a:latin typeface="+mj-lt"/>
              </a:rPr>
              <a:t>III)Une mise en œuvre pédagogique</a:t>
            </a:r>
          </a:p>
          <a:p>
            <a:pPr marL="109728" indent="0">
              <a:buNone/>
            </a:pPr>
            <a:r>
              <a:rPr lang="fr-FR" sz="4000" dirty="0" smtClean="0">
                <a:latin typeface="+mj-lt"/>
              </a:rPr>
              <a:t>IV) Passé/ Présent: une remobilisation autour des valeurs républicaines:</a:t>
            </a:r>
            <a:endParaRPr lang="fr-FR" sz="4000" dirty="0">
              <a:latin typeface="+mj-lt"/>
            </a:endParaRPr>
          </a:p>
        </p:txBody>
      </p:sp>
    </p:spTree>
    <p:extLst>
      <p:ext uri="{BB962C8B-B14F-4D97-AF65-F5344CB8AC3E}">
        <p14:creationId xmlns:p14="http://schemas.microsoft.com/office/powerpoint/2010/main" xmlns="" val="15240916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2924944"/>
            <a:ext cx="8229600" cy="1066800"/>
          </a:xfrm>
        </p:spPr>
        <p:txBody>
          <a:bodyPr>
            <a:normAutofit fontScale="90000"/>
          </a:bodyPr>
          <a:lstStyle/>
          <a:p>
            <a:pPr algn="r"/>
            <a:r>
              <a:rPr lang="fr-FR" dirty="0" smtClean="0"/>
              <a:t>Les  préparatifs de la fête de la Fédération  </a:t>
            </a:r>
            <a:endParaRPr lang="fr-FR" dirty="0"/>
          </a:p>
        </p:txBody>
      </p:sp>
      <p:sp>
        <p:nvSpPr>
          <p:cNvPr id="3" name="ZoneTexte 2"/>
          <p:cNvSpPr txBox="1"/>
          <p:nvPr/>
        </p:nvSpPr>
        <p:spPr>
          <a:xfrm>
            <a:off x="683568" y="4869160"/>
            <a:ext cx="2592288" cy="369332"/>
          </a:xfrm>
          <a:prstGeom prst="rect">
            <a:avLst/>
          </a:prstGeom>
          <a:noFill/>
        </p:spPr>
        <p:txBody>
          <a:bodyPr wrap="square" rtlCol="0">
            <a:spAutoFit/>
          </a:bodyPr>
          <a:lstStyle/>
          <a:p>
            <a:r>
              <a:rPr lang="fr-FR" dirty="0" smtClean="0"/>
              <a:t>Parole du professeur </a:t>
            </a:r>
            <a:endParaRPr lang="fr-FR" dirty="0"/>
          </a:p>
        </p:txBody>
      </p:sp>
      <p:cxnSp>
        <p:nvCxnSpPr>
          <p:cNvPr id="5" name="Connecteur droit avec flèche 4"/>
          <p:cNvCxnSpPr/>
          <p:nvPr/>
        </p:nvCxnSpPr>
        <p:spPr>
          <a:xfrm flipV="1">
            <a:off x="3059832" y="4509120"/>
            <a:ext cx="1224136" cy="5447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4427984" y="4365104"/>
            <a:ext cx="3816424" cy="646331"/>
          </a:xfrm>
          <a:prstGeom prst="rect">
            <a:avLst/>
          </a:prstGeom>
          <a:noFill/>
        </p:spPr>
        <p:txBody>
          <a:bodyPr wrap="square" rtlCol="0">
            <a:spAutoFit/>
          </a:bodyPr>
          <a:lstStyle/>
          <a:p>
            <a:r>
              <a:rPr lang="fr-FR" dirty="0" smtClean="0"/>
              <a:t>Replacer la fête parisienne dans son contexte immédiat: </a:t>
            </a:r>
            <a:endParaRPr lang="fr-FR" dirty="0"/>
          </a:p>
        </p:txBody>
      </p:sp>
      <p:cxnSp>
        <p:nvCxnSpPr>
          <p:cNvPr id="8" name="Connecteur droit avec flèche 7"/>
          <p:cNvCxnSpPr/>
          <p:nvPr/>
        </p:nvCxnSpPr>
        <p:spPr>
          <a:xfrm>
            <a:off x="3059832" y="5238492"/>
            <a:ext cx="1224136" cy="5667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4427984" y="5805264"/>
            <a:ext cx="3816424" cy="646331"/>
          </a:xfrm>
          <a:prstGeom prst="rect">
            <a:avLst/>
          </a:prstGeom>
          <a:noFill/>
        </p:spPr>
        <p:txBody>
          <a:bodyPr wrap="square" rtlCol="0">
            <a:spAutoFit/>
          </a:bodyPr>
          <a:lstStyle/>
          <a:p>
            <a:r>
              <a:rPr lang="fr-FR" dirty="0" smtClean="0"/>
              <a:t>Décrire les travaux et l’ambiance  pour préparer le champ de Mars </a:t>
            </a:r>
            <a:endParaRPr lang="fr-FR" dirty="0"/>
          </a:p>
        </p:txBody>
      </p:sp>
    </p:spTree>
    <p:extLst>
      <p:ext uri="{BB962C8B-B14F-4D97-AF65-F5344CB8AC3E}">
        <p14:creationId xmlns:p14="http://schemas.microsoft.com/office/powerpoint/2010/main" xmlns="" val="24670050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36177" y="16380"/>
            <a:ext cx="7873885" cy="6317924"/>
          </a:xfrm>
          <a:prstGeom prst="rect">
            <a:avLst/>
          </a:prstGeom>
        </p:spPr>
      </p:pic>
      <p:sp>
        <p:nvSpPr>
          <p:cNvPr id="3" name="ZoneTexte 2"/>
          <p:cNvSpPr txBox="1"/>
          <p:nvPr/>
        </p:nvSpPr>
        <p:spPr>
          <a:xfrm>
            <a:off x="636177" y="6368240"/>
            <a:ext cx="7968271" cy="369332"/>
          </a:xfrm>
          <a:prstGeom prst="rect">
            <a:avLst/>
          </a:prstGeom>
          <a:noFill/>
        </p:spPr>
        <p:txBody>
          <a:bodyPr wrap="square" rtlCol="0">
            <a:spAutoFit/>
          </a:bodyPr>
          <a:lstStyle/>
          <a:p>
            <a:r>
              <a:rPr lang="fr-FR" i="1" dirty="0" smtClean="0"/>
              <a:t>Le camp fédératif de Lyon, 30 mai 1790, BNF</a:t>
            </a:r>
            <a:endParaRPr lang="fr-FR" i="1" dirty="0"/>
          </a:p>
        </p:txBody>
      </p:sp>
    </p:spTree>
    <p:extLst>
      <p:ext uri="{BB962C8B-B14F-4D97-AF65-F5344CB8AC3E}">
        <p14:creationId xmlns:p14="http://schemas.microsoft.com/office/powerpoint/2010/main" xmlns="" val="11445847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09673" y="404664"/>
            <a:ext cx="8244408" cy="62478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altLang="fr-FR" sz="2000" b="0" i="0" u="none" strike="noStrike" cap="none" normalizeH="0" baseline="0" dirty="0" smtClean="0">
                <a:ln>
                  <a:noFill/>
                </a:ln>
                <a:solidFill>
                  <a:schemeClr val="tx1"/>
                </a:solidFill>
                <a:effectLst/>
                <a:latin typeface="Arial" charset="0"/>
                <a:cs typeface="Arial" charset="0"/>
              </a:rPr>
              <a:t>« Nous, députés des détachements des différentes gardes nationales rassemblées sous les murs de Lyon, pénétrés de l'importance de la mission sacrée qui nous a été confiée par nos commettants,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smtClean="0">
                <a:ln>
                  <a:noFill/>
                </a:ln>
                <a:solidFill>
                  <a:schemeClr val="tx1"/>
                </a:solidFill>
                <a:effectLst/>
                <a:latin typeface="Arial" charset="0"/>
                <a:cs typeface="Arial" charset="0"/>
              </a:rPr>
              <a:t>Jurons sur </a:t>
            </a:r>
            <a:r>
              <a:rPr kumimoji="0" lang="fr-FR" altLang="fr-FR" sz="2000" i="0" strike="noStrike" cap="none" normalizeH="0" baseline="0" dirty="0" smtClean="0">
                <a:ln>
                  <a:noFill/>
                </a:ln>
                <a:solidFill>
                  <a:schemeClr val="tx1">
                    <a:lumMod val="95000"/>
                    <a:lumOff val="5000"/>
                  </a:schemeClr>
                </a:solidFill>
                <a:effectLst/>
                <a:latin typeface="Arial" charset="0"/>
                <a:cs typeface="Arial" charset="0"/>
              </a:rPr>
              <a:t>l'</a:t>
            </a:r>
            <a:r>
              <a:rPr kumimoji="0" lang="fr-FR" altLang="fr-FR" sz="2000" i="0" strike="noStrike" cap="none" normalizeH="0" baseline="0" dirty="0" smtClean="0">
                <a:ln>
                  <a:noFill/>
                </a:ln>
                <a:solidFill>
                  <a:schemeClr val="tx1">
                    <a:lumMod val="95000"/>
                    <a:lumOff val="5000"/>
                  </a:schemeClr>
                </a:solidFill>
                <a:effectLst/>
                <a:latin typeface="Arial" charset="0"/>
                <a:cs typeface="Arial" charset="0"/>
                <a:hlinkClick r:id="rId2"/>
              </a:rPr>
              <a:t>autel de la patrie</a:t>
            </a:r>
            <a:r>
              <a:rPr kumimoji="0" lang="fr-FR" altLang="fr-FR" sz="2000" i="0" strike="noStrike" cap="none" normalizeH="0" baseline="0" dirty="0" smtClean="0">
                <a:ln>
                  <a:noFill/>
                </a:ln>
                <a:solidFill>
                  <a:schemeClr val="tx1">
                    <a:lumMod val="95000"/>
                    <a:lumOff val="5000"/>
                  </a:schemeClr>
                </a:solidFill>
                <a:effectLst/>
                <a:latin typeface="Arial" charset="0"/>
                <a:cs typeface="Arial" charset="0"/>
              </a:rPr>
              <a:t>, et en présence de l'</a:t>
            </a:r>
            <a:r>
              <a:rPr kumimoji="0" lang="fr-FR" altLang="fr-FR" sz="2000" i="0" strike="noStrike" cap="none" normalizeH="0" baseline="0" dirty="0" smtClean="0">
                <a:ln>
                  <a:noFill/>
                </a:ln>
                <a:solidFill>
                  <a:schemeClr val="tx1">
                    <a:lumMod val="95000"/>
                    <a:lumOff val="5000"/>
                  </a:schemeClr>
                </a:solidFill>
                <a:effectLst/>
                <a:latin typeface="Arial" charset="0"/>
                <a:cs typeface="Arial" charset="0"/>
                <a:hlinkClick r:id="rId3"/>
              </a:rPr>
              <a:t>Être suprême</a:t>
            </a:r>
            <a:r>
              <a:rPr kumimoji="0" lang="fr-FR" altLang="fr-FR" sz="2000" i="0" strike="noStrike" cap="none" normalizeH="0" baseline="0" dirty="0" smtClean="0">
                <a:ln>
                  <a:noFill/>
                </a:ln>
                <a:solidFill>
                  <a:schemeClr val="tx1">
                    <a:lumMod val="95000"/>
                    <a:lumOff val="5000"/>
                  </a:schemeClr>
                </a:solidFill>
                <a:effectLst/>
                <a:latin typeface="Arial" charset="0"/>
                <a:cs typeface="Arial" charset="0"/>
              </a:rPr>
              <a:t>, de maintenir de tout notre pouvoir la Constitution du royaume, d'être fidèles à la nation, à la loi et au </a:t>
            </a:r>
            <a:r>
              <a:rPr kumimoji="0" lang="fr-FR" altLang="fr-FR" sz="2000" i="0" strike="noStrike" cap="none" normalizeH="0" baseline="0" dirty="0" smtClean="0">
                <a:ln>
                  <a:noFill/>
                </a:ln>
                <a:solidFill>
                  <a:schemeClr val="tx1">
                    <a:lumMod val="95000"/>
                    <a:lumOff val="5000"/>
                  </a:schemeClr>
                </a:solidFill>
                <a:effectLst/>
                <a:latin typeface="Arial" charset="0"/>
                <a:cs typeface="Arial" charset="0"/>
                <a:hlinkClick r:id="rId4" tooltip="Louis XVI"/>
              </a:rPr>
              <a:t>roi</a:t>
            </a:r>
            <a:r>
              <a:rPr kumimoji="0" lang="fr-FR" altLang="fr-FR" sz="2000" i="0" strike="noStrike" cap="none" normalizeH="0" baseline="0" dirty="0" smtClean="0">
                <a:ln>
                  <a:noFill/>
                </a:ln>
                <a:solidFill>
                  <a:schemeClr val="tx1">
                    <a:lumMod val="95000"/>
                    <a:lumOff val="5000"/>
                  </a:schemeClr>
                </a:solidFill>
                <a:effectLst/>
                <a:latin typeface="Arial" charset="0"/>
                <a:cs typeface="Arial" charset="0"/>
              </a:rPr>
              <a:t>, d'exécuter et de faire exécuter les décrets de l'</a:t>
            </a:r>
            <a:r>
              <a:rPr kumimoji="0" lang="fr-FR" altLang="fr-FR" sz="2000" i="0" strike="noStrike" cap="none" normalizeH="0" baseline="0" dirty="0" smtClean="0">
                <a:ln>
                  <a:noFill/>
                </a:ln>
                <a:solidFill>
                  <a:schemeClr val="tx1">
                    <a:lumMod val="95000"/>
                    <a:lumOff val="5000"/>
                  </a:schemeClr>
                </a:solidFill>
                <a:effectLst/>
                <a:latin typeface="Arial" charset="0"/>
                <a:cs typeface="Arial" charset="0"/>
                <a:hlinkClick r:id="rId5"/>
              </a:rPr>
              <a:t>Assemblée nationale</a:t>
            </a:r>
            <a:r>
              <a:rPr kumimoji="0" lang="fr-FR" altLang="fr-FR" sz="2000" i="0" strike="noStrike" cap="none" normalizeH="0" baseline="0" dirty="0" smtClean="0">
                <a:ln>
                  <a:noFill/>
                </a:ln>
                <a:solidFill>
                  <a:schemeClr val="tx1">
                    <a:lumMod val="95000"/>
                    <a:lumOff val="5000"/>
                  </a:schemeClr>
                </a:solidFill>
                <a:effectLst/>
                <a:latin typeface="Arial" charset="0"/>
                <a:cs typeface="Arial" charset="0"/>
              </a:rPr>
              <a:t>, sanctionnés ou acceptés par le roi.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2000" i="0" strike="noStrike" cap="none" normalizeH="0" baseline="0" dirty="0" smtClean="0">
                <a:ln>
                  <a:noFill/>
                </a:ln>
                <a:solidFill>
                  <a:schemeClr val="tx1">
                    <a:lumMod val="95000"/>
                    <a:lumOff val="5000"/>
                  </a:schemeClr>
                </a:solidFill>
                <a:effectLst/>
                <a:latin typeface="Arial" charset="0"/>
                <a:cs typeface="Arial" charset="0"/>
              </a:rPr>
              <a:t>Nous jurons d'être inviolablement attachés à ce grand principe de la liberté individuelle, de protéger les propriétés particulières et les </a:t>
            </a:r>
            <a:r>
              <a:rPr kumimoji="0" lang="fr-FR" altLang="fr-FR" sz="2000" i="0" strike="noStrike" cap="none" normalizeH="0" baseline="0" dirty="0" smtClean="0">
                <a:ln>
                  <a:noFill/>
                </a:ln>
                <a:solidFill>
                  <a:schemeClr val="tx1">
                    <a:lumMod val="95000"/>
                    <a:lumOff val="5000"/>
                  </a:schemeClr>
                </a:solidFill>
                <a:effectLst/>
                <a:latin typeface="Arial" charset="0"/>
                <a:cs typeface="Arial" charset="0"/>
                <a:hlinkClick r:id="rId6"/>
              </a:rPr>
              <a:t>propriétés déclarées nationales</a:t>
            </a:r>
            <a:r>
              <a:rPr kumimoji="0" lang="fr-FR" altLang="fr-FR" sz="2000" i="0" strike="noStrike" cap="none" normalizeH="0" baseline="0" dirty="0" smtClean="0">
                <a:ln>
                  <a:noFill/>
                </a:ln>
                <a:solidFill>
                  <a:schemeClr val="tx1">
                    <a:lumMod val="95000"/>
                    <a:lumOff val="5000"/>
                  </a:schemeClr>
                </a:solidFill>
                <a:effectLst/>
                <a:latin typeface="Arial" charset="0"/>
                <a:cs typeface="Arial" charset="0"/>
              </a:rPr>
              <a:t>, d'assurer la perception de tous les impôts ordonnés pour le maintien de la force publique, d'entretenir la libre circulation des subsistances dans toute l'étendue du royaume, de maintenir, partout où nous serons appelés, l'ordre et l'harmonie, sans lesquels les sociétés se détruisent au lieu de se perpétuer.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2000" i="0" strike="noStrike" cap="none" normalizeH="0" baseline="0" dirty="0" smtClean="0">
                <a:ln>
                  <a:noFill/>
                </a:ln>
                <a:solidFill>
                  <a:schemeClr val="tx1">
                    <a:lumMod val="95000"/>
                    <a:lumOff val="5000"/>
                  </a:schemeClr>
                </a:solidFill>
                <a:effectLst/>
                <a:latin typeface="Arial" charset="0"/>
                <a:cs typeface="Arial" charset="0"/>
              </a:rPr>
              <a:t>Nous jurons enfin de regarder comme ennemis irréconciliables tous ceux qui tenteraient de porter atteinte à la nouvelle Constitution ; et nous reposant avec confiance sur la </a:t>
            </a:r>
            <a:r>
              <a:rPr kumimoji="0" lang="fr-FR" altLang="fr-FR" sz="2000" i="0" strike="noStrike" cap="none" normalizeH="0" baseline="0" dirty="0" smtClean="0">
                <a:ln>
                  <a:noFill/>
                </a:ln>
                <a:solidFill>
                  <a:schemeClr val="tx1">
                    <a:lumMod val="95000"/>
                    <a:lumOff val="5000"/>
                  </a:schemeClr>
                </a:solidFill>
                <a:effectLst/>
                <a:latin typeface="Arial" charset="0"/>
                <a:cs typeface="Arial" charset="0"/>
                <a:hlinkClick r:id="rId7" tooltip="Providence (religion)"/>
              </a:rPr>
              <a:t>Providence</a:t>
            </a:r>
            <a:r>
              <a:rPr kumimoji="0" lang="fr-FR" altLang="fr-FR" sz="2000" i="0" strike="noStrike" cap="none" normalizeH="0" baseline="0" dirty="0" smtClean="0">
                <a:ln>
                  <a:noFill/>
                </a:ln>
                <a:solidFill>
                  <a:schemeClr val="tx1">
                    <a:lumMod val="95000"/>
                    <a:lumOff val="5000"/>
                  </a:schemeClr>
                </a:solidFill>
                <a:effectLst/>
                <a:latin typeface="Arial" charset="0"/>
                <a:cs typeface="Arial" charset="0"/>
              </a:rPr>
              <a:t> qui soutient notre patriotisme, nous promettons de sacrifier nos fortune</a:t>
            </a:r>
            <a:r>
              <a:rPr kumimoji="0" lang="fr-FR" altLang="fr-FR" sz="2000" b="0" i="0" u="none" strike="noStrike" cap="none" normalizeH="0" baseline="0" dirty="0" smtClean="0">
                <a:ln>
                  <a:noFill/>
                </a:ln>
                <a:solidFill>
                  <a:schemeClr val="tx1"/>
                </a:solidFill>
                <a:effectLst/>
                <a:latin typeface="Arial" charset="0"/>
                <a:cs typeface="Arial" charset="0"/>
              </a:rPr>
              <a:t>s et nos vies pour conserver à nos descendants cette liberté après laquelle nous soupirions depuis si longtemps. » serment de Lyon</a:t>
            </a:r>
            <a:r>
              <a:rPr kumimoji="0" lang="fr-FR" altLang="fr-FR" sz="2000" b="0" i="0" u="none" strike="noStrike" cap="none" normalizeH="0" dirty="0" smtClean="0">
                <a:ln>
                  <a:noFill/>
                </a:ln>
                <a:solidFill>
                  <a:schemeClr val="tx1"/>
                </a:solidFill>
                <a:effectLst/>
                <a:latin typeface="Arial" charset="0"/>
                <a:cs typeface="Arial" charset="0"/>
              </a:rPr>
              <a:t> </a:t>
            </a:r>
            <a:endParaRPr kumimoji="0" lang="fr-FR" altLang="fr-FR" sz="2000" b="0" i="0" u="none" strike="noStrike" cap="none" normalizeH="0" baseline="0" dirty="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xmlns="" val="7207327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764704"/>
            <a:ext cx="8229600" cy="1066800"/>
          </a:xfrm>
        </p:spPr>
        <p:txBody>
          <a:bodyPr>
            <a:normAutofit fontScale="90000"/>
          </a:bodyPr>
          <a:lstStyle/>
          <a:p>
            <a:r>
              <a:rPr lang="fr-FR" dirty="0" smtClean="0"/>
              <a:t>Projet de la Fête de la Fédération à Paris</a:t>
            </a:r>
            <a:br>
              <a:rPr lang="fr-FR" dirty="0" smtClean="0"/>
            </a:br>
            <a:r>
              <a:rPr lang="fr-FR" dirty="0" smtClean="0"/>
              <a:t> </a:t>
            </a:r>
            <a:endParaRPr lang="fr-FR" dirty="0"/>
          </a:p>
        </p:txBody>
      </p:sp>
      <p:sp>
        <p:nvSpPr>
          <p:cNvPr id="3" name="Espace réservé du contenu 2"/>
          <p:cNvSpPr>
            <a:spLocks noGrp="1"/>
          </p:cNvSpPr>
          <p:nvPr>
            <p:ph idx="1"/>
          </p:nvPr>
        </p:nvSpPr>
        <p:spPr>
          <a:xfrm>
            <a:off x="467544" y="1988840"/>
            <a:ext cx="8229600" cy="4325112"/>
          </a:xfrm>
        </p:spPr>
        <p:txBody>
          <a:bodyPr>
            <a:normAutofit lnSpcReduction="10000"/>
          </a:bodyPr>
          <a:lstStyle/>
          <a:p>
            <a:pPr algn="just"/>
            <a:r>
              <a:rPr lang="fr-FR" sz="1600" i="1" dirty="0" smtClean="0"/>
              <a:t>Ce discours fait suite à la lecture d’une adresse des citoyens de Paris à tous les français, rédigée par MM </a:t>
            </a:r>
            <a:r>
              <a:rPr lang="fr-FR" sz="1600" i="1" dirty="0" err="1" smtClean="0"/>
              <a:t>Bourtibonne</a:t>
            </a:r>
            <a:r>
              <a:rPr lang="fr-FR" sz="1600" i="1" dirty="0" smtClean="0"/>
              <a:t>, Pons de Verdun et Pastoret à l’assemblée nationale le 5 juin 1790.</a:t>
            </a:r>
          </a:p>
          <a:p>
            <a:pPr marL="109728" indent="0" algn="just">
              <a:buNone/>
            </a:pPr>
            <a:endParaRPr lang="fr-FR" sz="1600" i="1" dirty="0" smtClean="0"/>
          </a:p>
          <a:p>
            <a:pPr algn="just"/>
            <a:r>
              <a:rPr lang="fr-FR" sz="2400" i="1" dirty="0" smtClean="0"/>
              <a:t>«  Chers et braves amis, jamais des circonstances plus impérieuses n’ont invité tous les français à se réunir dans un même esprit, à se rallier avec courage autour de la loi et favoriser de tout leur pouvoir l’établissement de la Constitution. Nous ne sommes plus Bretons, ni Angevins, ont dit nos frères de la Bretagne et de l’Anjou; comme eux , nous disons: nous ne sommes plus parisiens, nous sommes tous français… »</a:t>
            </a:r>
          </a:p>
          <a:p>
            <a:pPr algn="just"/>
            <a:endParaRPr lang="fr-FR" sz="2400" i="1" dirty="0" smtClean="0"/>
          </a:p>
          <a:p>
            <a:pPr marL="109728" indent="0" algn="just">
              <a:buNone/>
            </a:pPr>
            <a:r>
              <a:rPr lang="fr-FR" sz="1600" i="1" dirty="0"/>
              <a:t> </a:t>
            </a:r>
            <a:r>
              <a:rPr lang="fr-FR" sz="1600" i="1" dirty="0" smtClean="0"/>
              <a:t>                                                   Discours de Charon, président de la Commune de paris </a:t>
            </a:r>
            <a:endParaRPr lang="fr-FR" sz="1600" i="1" dirty="0"/>
          </a:p>
        </p:txBody>
      </p:sp>
    </p:spTree>
    <p:extLst>
      <p:ext uri="{BB962C8B-B14F-4D97-AF65-F5344CB8AC3E}">
        <p14:creationId xmlns:p14="http://schemas.microsoft.com/office/powerpoint/2010/main" xmlns="" val="10763679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43608" y="840744"/>
            <a:ext cx="6696744" cy="4928805"/>
          </a:xfrm>
          <a:prstGeom prst="rect">
            <a:avLst/>
          </a:prstGeom>
        </p:spPr>
      </p:pic>
      <p:sp>
        <p:nvSpPr>
          <p:cNvPr id="3" name="ZoneTexte 2"/>
          <p:cNvSpPr txBox="1"/>
          <p:nvPr/>
        </p:nvSpPr>
        <p:spPr>
          <a:xfrm>
            <a:off x="1187624" y="6021288"/>
            <a:ext cx="6552728" cy="338554"/>
          </a:xfrm>
          <a:prstGeom prst="rect">
            <a:avLst/>
          </a:prstGeom>
          <a:noFill/>
        </p:spPr>
        <p:txBody>
          <a:bodyPr wrap="square" rtlCol="0">
            <a:spAutoFit/>
          </a:bodyPr>
          <a:lstStyle/>
          <a:p>
            <a:r>
              <a:rPr lang="fr-FR" sz="1600" i="1" dirty="0" smtClean="0"/>
              <a:t>Semaine des brouettes, anonyme, eau forte, Musée </a:t>
            </a:r>
            <a:r>
              <a:rPr lang="fr-FR" sz="1600" i="1" dirty="0" err="1" smtClean="0"/>
              <a:t>Carnavalet</a:t>
            </a:r>
            <a:r>
              <a:rPr lang="fr-FR" sz="1600" i="1" dirty="0" smtClean="0"/>
              <a:t>, Paris </a:t>
            </a:r>
            <a:endParaRPr lang="fr-FR" sz="1600" i="1" dirty="0"/>
          </a:p>
        </p:txBody>
      </p:sp>
    </p:spTree>
    <p:extLst>
      <p:ext uri="{BB962C8B-B14F-4D97-AF65-F5344CB8AC3E}">
        <p14:creationId xmlns:p14="http://schemas.microsoft.com/office/powerpoint/2010/main" xmlns="" val="345285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ésultat de recherche d'images pour &quot;journée des brouettes&quot;"/>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87623" y="980728"/>
            <a:ext cx="6470519" cy="439248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ZoneTexte 3"/>
          <p:cNvSpPr txBox="1"/>
          <p:nvPr/>
        </p:nvSpPr>
        <p:spPr>
          <a:xfrm>
            <a:off x="1187623" y="5661248"/>
            <a:ext cx="6470519" cy="584775"/>
          </a:xfrm>
          <a:prstGeom prst="rect">
            <a:avLst/>
          </a:prstGeom>
          <a:noFill/>
        </p:spPr>
        <p:txBody>
          <a:bodyPr wrap="square" rtlCol="0">
            <a:spAutoFit/>
          </a:bodyPr>
          <a:lstStyle/>
          <a:p>
            <a:r>
              <a:rPr lang="fr-FR" sz="1600" i="1" dirty="0" smtClean="0"/>
              <a:t>Jean baptiste LESUEUR, journées des brouettes, gouache sur carton découpé, Musée </a:t>
            </a:r>
            <a:r>
              <a:rPr lang="fr-FR" sz="1600" i="1" dirty="0" err="1" smtClean="0"/>
              <a:t>Carnavalet</a:t>
            </a:r>
            <a:r>
              <a:rPr lang="fr-FR" sz="1600" i="1" dirty="0" smtClean="0"/>
              <a:t>, Paris </a:t>
            </a:r>
            <a:endParaRPr lang="fr-FR" sz="1600" i="1" dirty="0"/>
          </a:p>
        </p:txBody>
      </p:sp>
    </p:spTree>
    <p:extLst>
      <p:ext uri="{BB962C8B-B14F-4D97-AF65-F5344CB8AC3E}">
        <p14:creationId xmlns:p14="http://schemas.microsoft.com/office/powerpoint/2010/main" xmlns="" val="22083386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620688"/>
            <a:ext cx="8229600" cy="1296144"/>
          </a:xfrm>
        </p:spPr>
        <p:txBody>
          <a:bodyPr>
            <a:normAutofit fontScale="90000"/>
          </a:bodyPr>
          <a:lstStyle/>
          <a:p>
            <a:r>
              <a:rPr lang="fr-FR" sz="2400" dirty="0" smtClean="0"/>
              <a:t>Témoignage du baron </a:t>
            </a:r>
            <a:r>
              <a:rPr lang="fr-FR" sz="2400" dirty="0" err="1" smtClean="0"/>
              <a:t>Wilheim</a:t>
            </a:r>
            <a:r>
              <a:rPr lang="fr-FR" sz="2400" dirty="0" smtClean="0"/>
              <a:t> Von </a:t>
            </a:r>
            <a:r>
              <a:rPr lang="fr-FR" sz="2400" dirty="0" err="1" smtClean="0"/>
              <a:t>Wolzogen</a:t>
            </a:r>
            <a:r>
              <a:rPr lang="fr-FR" sz="2400" dirty="0" smtClean="0"/>
              <a:t>, architecte allemand résidant à Paris entre 1789 et 1791. il raconte les préparatifs de la fête de la fédération qui aboutissent aux « journées des brouettes »</a:t>
            </a:r>
            <a:endParaRPr lang="fr-FR" sz="2400" dirty="0"/>
          </a:p>
        </p:txBody>
      </p:sp>
      <p:sp>
        <p:nvSpPr>
          <p:cNvPr id="3" name="Espace réservé du contenu 2"/>
          <p:cNvSpPr>
            <a:spLocks noGrp="1"/>
          </p:cNvSpPr>
          <p:nvPr>
            <p:ph idx="1"/>
          </p:nvPr>
        </p:nvSpPr>
        <p:spPr/>
        <p:txBody>
          <a:bodyPr>
            <a:normAutofit/>
          </a:bodyPr>
          <a:lstStyle/>
          <a:p>
            <a:pPr algn="just"/>
            <a:r>
              <a:rPr lang="fr-FR" sz="1600" dirty="0" smtClean="0"/>
              <a:t>«  </a:t>
            </a:r>
            <a:r>
              <a:rPr lang="fr-FR" dirty="0" smtClean="0"/>
              <a:t>Quoiqu’on eut embauché jusqu' à 15 000 travailleurs, il ne parut pas possible d’achever ces travaux , partie à cause de la négligence des ouvriers, partie à cause du manque de temps. Quelques citoyens, électrisés par leur patriotisme, prirent alors une pelle et partirent travailler à leur tour … </a:t>
            </a:r>
            <a:r>
              <a:rPr lang="fr-FR" sz="1600" dirty="0" smtClean="0"/>
              <a:t>»</a:t>
            </a:r>
          </a:p>
          <a:p>
            <a:pPr marL="109728" indent="0" algn="just">
              <a:buNone/>
            </a:pPr>
            <a:r>
              <a:rPr lang="fr-FR" sz="1600" dirty="0" smtClean="0"/>
              <a:t>Source: la fête de la fédération, sous la direction de pascal Dupuy, p 13</a:t>
            </a:r>
            <a:endParaRPr lang="fr-FR" sz="1600" dirty="0"/>
          </a:p>
        </p:txBody>
      </p:sp>
    </p:spTree>
    <p:extLst>
      <p:ext uri="{BB962C8B-B14F-4D97-AF65-F5344CB8AC3E}">
        <p14:creationId xmlns:p14="http://schemas.microsoft.com/office/powerpoint/2010/main" xmlns="" val="202646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3429000"/>
            <a:ext cx="8229600" cy="1066800"/>
          </a:xfrm>
        </p:spPr>
        <p:txBody>
          <a:bodyPr/>
          <a:lstStyle/>
          <a:p>
            <a:pPr algn="r"/>
            <a:r>
              <a:rPr lang="fr-FR" dirty="0" smtClean="0"/>
              <a:t>«</a:t>
            </a:r>
            <a:r>
              <a:rPr lang="fr-FR" sz="4400" dirty="0" smtClean="0"/>
              <a:t> La fête révolutionnaire</a:t>
            </a:r>
            <a:r>
              <a:rPr lang="fr-FR" dirty="0" smtClean="0"/>
              <a:t> » </a:t>
            </a:r>
            <a:endParaRPr lang="fr-FR" dirty="0"/>
          </a:p>
        </p:txBody>
      </p:sp>
    </p:spTree>
    <p:extLst>
      <p:ext uri="{BB962C8B-B14F-4D97-AF65-F5344CB8AC3E}">
        <p14:creationId xmlns:p14="http://schemas.microsoft.com/office/powerpoint/2010/main" xmlns="" val="40568983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ésultat de recherche d'images pour &quot;fete de la féderation de Monnet&quot;"/>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6015" y="764704"/>
            <a:ext cx="8837534" cy="478474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1835696" y="5733257"/>
            <a:ext cx="6336704" cy="584775"/>
          </a:xfrm>
          <a:prstGeom prst="rect">
            <a:avLst/>
          </a:prstGeom>
        </p:spPr>
        <p:txBody>
          <a:bodyPr wrap="square">
            <a:spAutoFit/>
          </a:bodyPr>
          <a:lstStyle/>
          <a:p>
            <a:r>
              <a:rPr lang="fr-FR" sz="1600" i="1" dirty="0"/>
              <a:t>La fête de la Fédération. Charles MONNET (1732 - 1810) 1790 Bibliothèque nationale</a:t>
            </a:r>
          </a:p>
        </p:txBody>
      </p:sp>
    </p:spTree>
    <p:extLst>
      <p:ext uri="{BB962C8B-B14F-4D97-AF65-F5344CB8AC3E}">
        <p14:creationId xmlns:p14="http://schemas.microsoft.com/office/powerpoint/2010/main" xmlns="" val="11448799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52120" y="1683652"/>
            <a:ext cx="3024336" cy="3693319"/>
          </a:xfrm>
          <a:prstGeom prst="rect">
            <a:avLst/>
          </a:prstGeom>
          <a:ln>
            <a:solidFill>
              <a:schemeClr val="tx1"/>
            </a:solidFill>
          </a:ln>
        </p:spPr>
        <p:txBody>
          <a:bodyPr wrap="square">
            <a:spAutoFit/>
          </a:bodyPr>
          <a:lstStyle/>
          <a:p>
            <a:r>
              <a:rPr lang="fr-FR" dirty="0" smtClean="0"/>
              <a:t>Titre : </a:t>
            </a:r>
          </a:p>
          <a:p>
            <a:r>
              <a:rPr lang="fr-FR" dirty="0" smtClean="0"/>
              <a:t>    La Fédération faite le 14 Juillet 1790 : la Nation la Loi et le Roi : [estampe] / [non identifié] </a:t>
            </a:r>
          </a:p>
          <a:p>
            <a:r>
              <a:rPr lang="fr-FR" dirty="0" smtClean="0"/>
              <a:t>Éditeur : </a:t>
            </a:r>
          </a:p>
          <a:p>
            <a:r>
              <a:rPr lang="fr-FR" dirty="0" smtClean="0"/>
              <a:t>    A Paris chez Basset, </a:t>
            </a:r>
            <a:r>
              <a:rPr lang="fr-FR" dirty="0" err="1" smtClean="0"/>
              <a:t>March.d</a:t>
            </a:r>
            <a:r>
              <a:rPr lang="fr-FR" dirty="0" smtClean="0"/>
              <a:t> Fabricant de Papiers Peint rue S.t Jacques au coin de celle des Mathurins </a:t>
            </a:r>
          </a:p>
          <a:p>
            <a:r>
              <a:rPr lang="fr-FR" dirty="0" smtClean="0"/>
              <a:t>Date d'édition : </a:t>
            </a:r>
          </a:p>
          <a:p>
            <a:r>
              <a:rPr lang="fr-FR" dirty="0" smtClean="0"/>
              <a:t>    1790 </a:t>
            </a:r>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0"/>
            <a:ext cx="5043662" cy="6858000"/>
          </a:xfrm>
          <a:prstGeom prst="rect">
            <a:avLst/>
          </a:prstGeom>
        </p:spPr>
      </p:pic>
    </p:spTree>
    <p:extLst>
      <p:ext uri="{BB962C8B-B14F-4D97-AF65-F5344CB8AC3E}">
        <p14:creationId xmlns:p14="http://schemas.microsoft.com/office/powerpoint/2010/main" xmlns="" val="1364258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764704"/>
            <a:ext cx="8229600" cy="1066800"/>
          </a:xfrm>
        </p:spPr>
        <p:txBody>
          <a:bodyPr/>
          <a:lstStyle/>
          <a:p>
            <a:r>
              <a:rPr lang="fr-FR" dirty="0" smtClean="0"/>
              <a:t>I) </a:t>
            </a:r>
            <a:r>
              <a:rPr lang="fr-FR" u="sng" dirty="0" smtClean="0">
                <a:solidFill>
                  <a:srgbClr val="FF0000"/>
                </a:solidFill>
              </a:rPr>
              <a:t>Nation : Quelle définition?</a:t>
            </a:r>
            <a:endParaRPr lang="fr-FR" u="sng" dirty="0">
              <a:solidFill>
                <a:srgbClr val="FF0000"/>
              </a:solidFill>
            </a:endParaRPr>
          </a:p>
        </p:txBody>
      </p:sp>
      <p:sp>
        <p:nvSpPr>
          <p:cNvPr id="3" name="Espace réservé du contenu 2"/>
          <p:cNvSpPr>
            <a:spLocks noGrp="1"/>
          </p:cNvSpPr>
          <p:nvPr>
            <p:ph idx="1"/>
          </p:nvPr>
        </p:nvSpPr>
        <p:spPr/>
        <p:txBody>
          <a:bodyPr/>
          <a:lstStyle/>
          <a:p>
            <a:r>
              <a:rPr lang="fr-FR" dirty="0" smtClean="0"/>
              <a:t>Nation: Etat dont les citoyens forment un peuple</a:t>
            </a:r>
          </a:p>
          <a:p>
            <a:pPr marL="109728" indent="0">
              <a:buNone/>
            </a:pPr>
            <a:r>
              <a:rPr lang="fr-FR" dirty="0"/>
              <a:t> </a:t>
            </a:r>
            <a:r>
              <a:rPr lang="fr-FR" dirty="0" smtClean="0"/>
              <a:t>                 un pouvoir souverain émanant du peuple  </a:t>
            </a:r>
            <a:endParaRPr lang="fr-FR" dirty="0"/>
          </a:p>
        </p:txBody>
      </p:sp>
    </p:spTree>
    <p:extLst>
      <p:ext uri="{BB962C8B-B14F-4D97-AF65-F5344CB8AC3E}">
        <p14:creationId xmlns:p14="http://schemas.microsoft.com/office/powerpoint/2010/main" xmlns="" val="7775624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43608" y="1556792"/>
            <a:ext cx="6789326" cy="4824536"/>
          </a:xfrm>
          <a:prstGeom prst="rect">
            <a:avLst/>
          </a:prstGeom>
        </p:spPr>
      </p:pic>
      <p:sp>
        <p:nvSpPr>
          <p:cNvPr id="5" name="ZoneTexte 4"/>
          <p:cNvSpPr txBox="1"/>
          <p:nvPr/>
        </p:nvSpPr>
        <p:spPr>
          <a:xfrm>
            <a:off x="1125902" y="743215"/>
            <a:ext cx="6902481" cy="584775"/>
          </a:xfrm>
          <a:prstGeom prst="rect">
            <a:avLst/>
          </a:prstGeom>
          <a:noFill/>
        </p:spPr>
        <p:txBody>
          <a:bodyPr wrap="square" rtlCol="0">
            <a:spAutoFit/>
          </a:bodyPr>
          <a:lstStyle/>
          <a:p>
            <a:r>
              <a:rPr lang="fr-FR" sz="1600" i="1" dirty="0" smtClean="0"/>
              <a:t>Fête de la fédération, jean Baptiste </a:t>
            </a:r>
            <a:r>
              <a:rPr lang="fr-FR" sz="1600" i="1" dirty="0" err="1" smtClean="0"/>
              <a:t>Cloquet</a:t>
            </a:r>
            <a:r>
              <a:rPr lang="fr-FR" sz="1600" i="1" dirty="0" smtClean="0"/>
              <a:t>, 1790, Musée de la Révolution de Vizille</a:t>
            </a:r>
            <a:endParaRPr lang="fr-FR" sz="1600" i="1" dirty="0"/>
          </a:p>
        </p:txBody>
      </p:sp>
    </p:spTree>
    <p:extLst>
      <p:ext uri="{BB962C8B-B14F-4D97-AF65-F5344CB8AC3E}">
        <p14:creationId xmlns:p14="http://schemas.microsoft.com/office/powerpoint/2010/main" xmlns="" val="191040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7544" y="5842337"/>
            <a:ext cx="8352928" cy="1015663"/>
          </a:xfrm>
          <a:prstGeom prst="rect">
            <a:avLst/>
          </a:prstGeom>
          <a:ln>
            <a:solidFill>
              <a:schemeClr val="tx1"/>
            </a:solidFill>
          </a:ln>
        </p:spPr>
        <p:txBody>
          <a:bodyPr wrap="square">
            <a:spAutoFit/>
          </a:bodyPr>
          <a:lstStyle/>
          <a:p>
            <a:r>
              <a:rPr lang="fr-FR" sz="1000" dirty="0" smtClean="0"/>
              <a:t>Titre : </a:t>
            </a:r>
          </a:p>
          <a:p>
            <a:r>
              <a:rPr lang="fr-FR" sz="1000" dirty="0" smtClean="0"/>
              <a:t>    Fête Nationale le 14 juillet 1790 : « c'est donc en ce jour, braves citoyens </a:t>
            </a:r>
            <a:r>
              <a:rPr lang="fr-FR" sz="1000" dirty="0" err="1" smtClean="0"/>
              <a:t>françois</a:t>
            </a:r>
            <a:r>
              <a:rPr lang="fr-FR" sz="1000" dirty="0" smtClean="0"/>
              <a:t> que vous allez promettre à Dieu sur ses autels, d'</a:t>
            </a:r>
            <a:r>
              <a:rPr lang="fr-FR" sz="1000" dirty="0" err="1" smtClean="0"/>
              <a:t>étre</a:t>
            </a:r>
            <a:r>
              <a:rPr lang="fr-FR" sz="1000" dirty="0" smtClean="0"/>
              <a:t> fidèles à la nation, à la loi et au Roi.. »: [estampe] </a:t>
            </a:r>
          </a:p>
          <a:p>
            <a:r>
              <a:rPr lang="fr-FR" sz="1000" dirty="0" smtClean="0"/>
              <a:t>Éditeur :  A Paris</a:t>
            </a:r>
          </a:p>
          <a:p>
            <a:r>
              <a:rPr lang="fr-FR" sz="1000" dirty="0" smtClean="0"/>
              <a:t>Date d'édition : 1790</a:t>
            </a:r>
          </a:p>
          <a:p>
            <a:endParaRPr lang="fr-FR" sz="1000" dirty="0"/>
          </a:p>
        </p:txBody>
      </p:sp>
      <p:pic>
        <p:nvPicPr>
          <p:cNvPr id="6" name="Imag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67544" y="99062"/>
            <a:ext cx="8208912" cy="5711018"/>
          </a:xfrm>
          <a:prstGeom prst="rect">
            <a:avLst/>
          </a:prstGeom>
        </p:spPr>
      </p:pic>
    </p:spTree>
    <p:extLst>
      <p:ext uri="{BB962C8B-B14F-4D97-AF65-F5344CB8AC3E}">
        <p14:creationId xmlns:p14="http://schemas.microsoft.com/office/powerpoint/2010/main" xmlns="" val="32834088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5332932" y="188640"/>
            <a:ext cx="3600400" cy="357020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dirty="0" smtClean="0">
                <a:ln>
                  <a:noFill/>
                </a:ln>
                <a:solidFill>
                  <a:schemeClr val="tx1"/>
                </a:solidFill>
                <a:effectLst/>
                <a:latin typeface="Arial" charset="0"/>
                <a:cs typeface="Arial" charset="0"/>
              </a:rPr>
              <a:t>       </a:t>
            </a:r>
            <a:r>
              <a:rPr kumimoji="0" lang="fr-FR" altLang="fr-FR" sz="1200" b="1" i="0" u="none" strike="noStrike" cap="none" normalizeH="0" baseline="0" dirty="0" smtClean="0">
                <a:ln>
                  <a:noFill/>
                </a:ln>
                <a:solidFill>
                  <a:schemeClr val="tx1"/>
                </a:solidFill>
                <a:effectLst/>
                <a:latin typeface="Arial" charset="0"/>
                <a:cs typeface="Arial" charset="0"/>
              </a:rPr>
              <a:t>TITRE</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smtClean="0">
                <a:ln>
                  <a:noFill/>
                </a:ln>
                <a:solidFill>
                  <a:schemeClr val="tx1"/>
                </a:solidFill>
                <a:effectLst/>
                <a:latin typeface="Arial" charset="0"/>
                <a:cs typeface="Arial" charset="0"/>
              </a:rPr>
              <a:t>Union force constitution : dédié à la nation. La nation c'est vous ; la loi c'est encore vous ; c'est votre volonté ; le Roi, c'est le gardien de la loi : Louis XVI, roi et père d'un peuple libre reçoit des mains de la France, la constitution et la Confédération, pour le serment civique, elle tient une main de l'abondance... : [estampe] / [non identifié] ; [lettre gravée par] Mme </a:t>
            </a:r>
            <a:r>
              <a:rPr kumimoji="0" lang="fr-FR" altLang="fr-FR" sz="1200" b="0" i="0" u="none" strike="noStrike" cap="none" normalizeH="0" baseline="0" dirty="0" err="1" smtClean="0">
                <a:ln>
                  <a:noFill/>
                </a:ln>
                <a:solidFill>
                  <a:schemeClr val="tx1"/>
                </a:solidFill>
                <a:effectLst/>
                <a:latin typeface="Arial" charset="0"/>
                <a:cs typeface="Arial" charset="0"/>
              </a:rPr>
              <a:t>Prevost</a:t>
            </a:r>
            <a:r>
              <a:rPr kumimoji="0" lang="fr-FR" altLang="fr-FR" sz="1200" b="0" i="0" u="none" strike="noStrike" cap="none" normalizeH="0" baseline="0" dirty="0" smtClean="0">
                <a:ln>
                  <a:noFill/>
                </a:ln>
                <a:solidFill>
                  <a:schemeClr val="tx1"/>
                </a:solidFill>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smtClean="0">
                <a:ln>
                  <a:noFill/>
                </a:ln>
                <a:solidFill>
                  <a:schemeClr val="tx1"/>
                </a:solidFill>
                <a:effectLst/>
                <a:latin typeface="Arial" charset="0"/>
                <a:cs typeface="Arial" charset="0"/>
              </a:rPr>
              <a:t>        Auteur :  </a:t>
            </a:r>
            <a:endParaRPr kumimoji="0" lang="fr-FR" altLang="fr-FR" sz="1200" b="0" i="0" u="none" strike="noStrike" cap="none" normalizeH="0" baseline="0" dirty="0" smtClean="0">
              <a:ln>
                <a:noFill/>
              </a:ln>
              <a:solidFill>
                <a:schemeClr val="tx1"/>
              </a:solidFill>
              <a:effectLst/>
              <a:latin typeface="Arial" charset="0"/>
              <a:cs typeface="Arial" charset="0"/>
            </a:endParaRPr>
          </a:p>
          <a:p>
            <a:pPr marL="457200" marR="0" lvl="1"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smtClean="0">
                <a:ln>
                  <a:noFill/>
                </a:ln>
                <a:solidFill>
                  <a:schemeClr val="tx1"/>
                </a:solidFill>
                <a:effectLst/>
                <a:latin typeface="Arial" charset="0"/>
                <a:cs typeface="Arial" charset="0"/>
              </a:rPr>
              <a:t>Prévost, Madame (17..-1... ; graveur). Graveur en lettres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smtClean="0">
                <a:ln>
                  <a:noFill/>
                </a:ln>
                <a:solidFill>
                  <a:schemeClr val="tx1"/>
                </a:solidFill>
                <a:effectLst/>
                <a:latin typeface="Arial" charset="0"/>
                <a:cs typeface="Arial" charset="0"/>
              </a:rPr>
              <a:t>        Éditeur :  </a:t>
            </a:r>
            <a:endParaRPr kumimoji="0" lang="fr-FR" altLang="fr-FR" sz="1200" b="0" i="0" u="none" strike="noStrike" cap="none" normalizeH="0" baseline="0" dirty="0" smtClean="0">
              <a:ln>
                <a:noFill/>
              </a:ln>
              <a:solidFill>
                <a:schemeClr val="tx1"/>
              </a:solidFill>
              <a:effectLst/>
              <a:latin typeface="Arial" charset="0"/>
              <a:cs typeface="Arial" charset="0"/>
            </a:endParaRPr>
          </a:p>
          <a:p>
            <a:pPr marL="457200" marR="0" lvl="1"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smtClean="0">
                <a:ln>
                  <a:noFill/>
                </a:ln>
                <a:solidFill>
                  <a:schemeClr val="tx1"/>
                </a:solidFill>
                <a:effectLst/>
                <a:latin typeface="Arial" charset="0"/>
                <a:cs typeface="Arial" charset="0"/>
              </a:rPr>
              <a:t>(Paris)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smtClean="0">
                <a:ln>
                  <a:noFill/>
                </a:ln>
                <a:solidFill>
                  <a:schemeClr val="tx1"/>
                </a:solidFill>
                <a:effectLst/>
                <a:latin typeface="Arial" charset="0"/>
                <a:cs typeface="Arial" charset="0"/>
              </a:rPr>
              <a:t>         Date d'édition :  </a:t>
            </a:r>
            <a:endParaRPr kumimoji="0" lang="fr-FR" altLang="fr-FR" sz="1200" b="0" i="0" u="none" strike="noStrike" cap="none" normalizeH="0" baseline="0" dirty="0" smtClean="0">
              <a:ln>
                <a:noFill/>
              </a:ln>
              <a:solidFill>
                <a:schemeClr val="tx1"/>
              </a:solidFill>
              <a:effectLst/>
              <a:latin typeface="Arial" charset="0"/>
              <a:cs typeface="Arial" charset="0"/>
            </a:endParaRPr>
          </a:p>
          <a:p>
            <a:pPr marL="457200" marR="0" lvl="1"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smtClean="0">
                <a:ln>
                  <a:noFill/>
                </a:ln>
                <a:solidFill>
                  <a:schemeClr val="tx1"/>
                </a:solidFill>
                <a:effectLst/>
                <a:latin typeface="Arial" charset="0"/>
                <a:cs typeface="Arial" charset="0"/>
              </a:rPr>
              <a:t>1790</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600" b="0" i="0" u="none" strike="noStrike" cap="none" normalizeH="0" baseline="0" dirty="0" smtClean="0">
              <a:ln>
                <a:noFill/>
              </a:ln>
              <a:solidFill>
                <a:schemeClr val="tx1"/>
              </a:solidFill>
              <a:effectLst/>
              <a:latin typeface="Arial" charset="0"/>
              <a:cs typeface="Arial" charset="0"/>
            </a:endParaRPr>
          </a:p>
        </p:txBody>
      </p:sp>
      <p:pic>
        <p:nvPicPr>
          <p:cNvPr id="5" name="Imag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7343" y="96401"/>
            <a:ext cx="5245361" cy="6761599"/>
          </a:xfrm>
          <a:prstGeom prst="rect">
            <a:avLst/>
          </a:prstGeom>
        </p:spPr>
      </p:pic>
      <p:sp>
        <p:nvSpPr>
          <p:cNvPr id="7" name="ZoneTexte 6"/>
          <p:cNvSpPr txBox="1"/>
          <p:nvPr/>
        </p:nvSpPr>
        <p:spPr>
          <a:xfrm>
            <a:off x="2036084" y="6403420"/>
            <a:ext cx="3312369" cy="369332"/>
          </a:xfrm>
          <a:prstGeom prst="rect">
            <a:avLst/>
          </a:prstGeom>
          <a:noFill/>
        </p:spPr>
        <p:txBody>
          <a:bodyPr wrap="square" rtlCol="0">
            <a:spAutoFit/>
          </a:bodyPr>
          <a:lstStyle/>
          <a:p>
            <a:r>
              <a:rPr lang="fr-FR" dirty="0" smtClean="0"/>
              <a:t>Source, BNF, </a:t>
            </a:r>
            <a:r>
              <a:rPr lang="fr-FR" dirty="0" err="1" smtClean="0"/>
              <a:t>Gallica</a:t>
            </a:r>
            <a:r>
              <a:rPr lang="fr-FR" dirty="0" smtClean="0"/>
              <a:t> </a:t>
            </a:r>
            <a:endParaRPr lang="fr-FR" dirty="0"/>
          </a:p>
        </p:txBody>
      </p:sp>
      <p:sp>
        <p:nvSpPr>
          <p:cNvPr id="2" name="ZoneTexte 1"/>
          <p:cNvSpPr txBox="1"/>
          <p:nvPr/>
        </p:nvSpPr>
        <p:spPr>
          <a:xfrm>
            <a:off x="5580112" y="4005064"/>
            <a:ext cx="3096344" cy="2308324"/>
          </a:xfrm>
          <a:prstGeom prst="rect">
            <a:avLst/>
          </a:prstGeom>
          <a:noFill/>
        </p:spPr>
        <p:txBody>
          <a:bodyPr wrap="square" rtlCol="0">
            <a:spAutoFit/>
          </a:bodyPr>
          <a:lstStyle/>
          <a:p>
            <a:r>
              <a:rPr lang="fr-FR" dirty="0" smtClean="0"/>
              <a:t>«  le roi a levé le bras vers l’autel. « Moi , roi des français, je jure à la Nation d’employer tout le pouvoir qui m’est délégué par la loi constitutionnelle de l’Etat, à maintenir la constitution et à faire exécuter les lois »</a:t>
            </a:r>
            <a:endParaRPr lang="fr-FR" dirty="0"/>
          </a:p>
        </p:txBody>
      </p:sp>
    </p:spTree>
    <p:extLst>
      <p:ext uri="{BB962C8B-B14F-4D97-AF65-F5344CB8AC3E}">
        <p14:creationId xmlns:p14="http://schemas.microsoft.com/office/powerpoint/2010/main" xmlns="" val="30939796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548680"/>
            <a:ext cx="8229600" cy="1066800"/>
          </a:xfrm>
        </p:spPr>
        <p:txBody>
          <a:bodyPr>
            <a:normAutofit fontScale="90000"/>
          </a:bodyPr>
          <a:lstStyle/>
          <a:p>
            <a:r>
              <a:rPr lang="fr-FR" dirty="0" smtClean="0"/>
              <a:t>La fête de la fédération permet de construire la notion de Nation </a:t>
            </a:r>
            <a:endParaRPr lang="fr-FR" dirty="0"/>
          </a:p>
        </p:txBody>
      </p:sp>
      <p:graphicFrame>
        <p:nvGraphicFramePr>
          <p:cNvPr id="4" name="Diagramme 3"/>
          <p:cNvGraphicFramePr/>
          <p:nvPr>
            <p:extLst>
              <p:ext uri="{D42A27DB-BD31-4B8C-83A1-F6EECF244321}">
                <p14:modId xmlns:p14="http://schemas.microsoft.com/office/powerpoint/2010/main" xmlns="" val="2002764681"/>
              </p:ext>
            </p:extLst>
          </p:nvPr>
        </p:nvGraphicFramePr>
        <p:xfrm>
          <a:off x="251520" y="1397000"/>
          <a:ext cx="8712968" cy="5272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6660232" y="5805264"/>
            <a:ext cx="2232248"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Une nation unifiée et </a:t>
            </a:r>
            <a:r>
              <a:rPr lang="fr-FR" dirty="0" err="1" smtClean="0"/>
              <a:t>reconciliée</a:t>
            </a:r>
            <a:r>
              <a:rPr lang="fr-FR" dirty="0" smtClean="0"/>
              <a:t> </a:t>
            </a:r>
            <a:endParaRPr lang="fr-FR" dirty="0"/>
          </a:p>
        </p:txBody>
      </p:sp>
    </p:spTree>
    <p:extLst>
      <p:ext uri="{BB962C8B-B14F-4D97-AF65-F5344CB8AC3E}">
        <p14:creationId xmlns:p14="http://schemas.microsoft.com/office/powerpoint/2010/main" xmlns="" val="20476238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476672"/>
            <a:ext cx="8712968" cy="1066800"/>
          </a:xfrm>
        </p:spPr>
        <p:txBody>
          <a:bodyPr>
            <a:noAutofit/>
          </a:bodyPr>
          <a:lstStyle/>
          <a:p>
            <a:pPr algn="r"/>
            <a:r>
              <a:rPr lang="fr-FR" sz="2400" dirty="0" smtClean="0"/>
              <a:t>Quel bilan faire de cette journée? Affirmation de la nation: Une idée partagée par tous? </a:t>
            </a:r>
            <a:br>
              <a:rPr lang="fr-FR" sz="2400" dirty="0" smtClean="0"/>
            </a:br>
            <a:r>
              <a:rPr lang="fr-FR" sz="2400" dirty="0" smtClean="0"/>
              <a:t>En classe de 1ere </a:t>
            </a:r>
            <a:endParaRPr lang="fr-FR" sz="2400" dirty="0"/>
          </a:p>
        </p:txBody>
      </p:sp>
      <p:sp>
        <p:nvSpPr>
          <p:cNvPr id="3" name="Espace réservé du contenu 2"/>
          <p:cNvSpPr>
            <a:spLocks noGrp="1"/>
          </p:cNvSpPr>
          <p:nvPr>
            <p:ph idx="1"/>
          </p:nvPr>
        </p:nvSpPr>
        <p:spPr>
          <a:xfrm>
            <a:off x="467544" y="1556792"/>
            <a:ext cx="8229600" cy="4325112"/>
          </a:xfrm>
        </p:spPr>
        <p:txBody>
          <a:bodyPr/>
          <a:lstStyle/>
          <a:p>
            <a:r>
              <a:rPr lang="fr-FR" sz="2000" dirty="0" smtClean="0"/>
              <a:t>Travail mené à partir d’articles de presse: site </a:t>
            </a:r>
            <a:r>
              <a:rPr lang="fr-FR" sz="2000" dirty="0" err="1" smtClean="0"/>
              <a:t>retronews</a:t>
            </a:r>
            <a:r>
              <a:rPr lang="fr-FR" sz="2000" dirty="0" smtClean="0"/>
              <a:t> </a:t>
            </a:r>
          </a:p>
          <a:p>
            <a:r>
              <a:rPr lang="fr-FR" sz="2000" dirty="0" smtClean="0"/>
              <a:t>Classe divisée en 3 groupes : </a:t>
            </a:r>
            <a:r>
              <a:rPr lang="fr-FR" sz="2000" b="1" dirty="0" smtClean="0"/>
              <a:t>organiser un débat </a:t>
            </a:r>
            <a:r>
              <a:rPr lang="fr-FR" sz="2000" dirty="0" smtClean="0"/>
              <a:t>: confronter différentes opinions et construire des arguments  ( construction du parcours citoyen / travail interdisciplinaire ): jeu de rôle qui permet de mettre en </a:t>
            </a:r>
            <a:r>
              <a:rPr lang="fr-FR" sz="2000" u="sng" dirty="0" smtClean="0"/>
              <a:t>lumière les débats </a:t>
            </a:r>
            <a:r>
              <a:rPr lang="fr-FR" sz="2000" dirty="0" smtClean="0"/>
              <a:t>qui caractérisent cette période révolutionnaire </a:t>
            </a:r>
          </a:p>
          <a:p>
            <a:endParaRPr lang="fr-FR" sz="2400" dirty="0" smtClean="0"/>
          </a:p>
          <a:p>
            <a:endParaRPr lang="fr-FR" dirty="0"/>
          </a:p>
        </p:txBody>
      </p:sp>
      <p:graphicFrame>
        <p:nvGraphicFramePr>
          <p:cNvPr id="4" name="Tableau 3"/>
          <p:cNvGraphicFramePr>
            <a:graphicFrameLocks noGrp="1"/>
          </p:cNvGraphicFramePr>
          <p:nvPr>
            <p:extLst>
              <p:ext uri="{D42A27DB-BD31-4B8C-83A1-F6EECF244321}">
                <p14:modId xmlns:p14="http://schemas.microsoft.com/office/powerpoint/2010/main" xmlns="" val="1409077139"/>
              </p:ext>
            </p:extLst>
          </p:nvPr>
        </p:nvGraphicFramePr>
        <p:xfrm>
          <a:off x="755576" y="3501008"/>
          <a:ext cx="7488831" cy="3141516"/>
        </p:xfrm>
        <a:graphic>
          <a:graphicData uri="http://schemas.openxmlformats.org/drawingml/2006/table">
            <a:tbl>
              <a:tblPr firstRow="1" bandRow="1">
                <a:tableStyleId>{5C22544A-7EE6-4342-B048-85BDC9FD1C3A}</a:tableStyleId>
              </a:tblPr>
              <a:tblGrid>
                <a:gridCol w="2496277"/>
                <a:gridCol w="2496277"/>
                <a:gridCol w="2496277"/>
              </a:tblGrid>
              <a:tr h="1404156">
                <a:tc>
                  <a:txBody>
                    <a:bodyPr/>
                    <a:lstStyle/>
                    <a:p>
                      <a:r>
                        <a:rPr lang="fr-FR" dirty="0" smtClean="0"/>
                        <a:t>Groupe 1</a:t>
                      </a:r>
                      <a:endParaRPr lang="fr-FR" dirty="0"/>
                    </a:p>
                  </a:txBody>
                  <a:tcPr/>
                </a:tc>
                <a:tc>
                  <a:txBody>
                    <a:bodyPr/>
                    <a:lstStyle/>
                    <a:p>
                      <a:r>
                        <a:rPr lang="fr-FR" dirty="0" smtClean="0"/>
                        <a:t>Groupe 2</a:t>
                      </a:r>
                      <a:endParaRPr lang="fr-FR" dirty="0"/>
                    </a:p>
                  </a:txBody>
                  <a:tcPr/>
                </a:tc>
                <a:tc>
                  <a:txBody>
                    <a:bodyPr/>
                    <a:lstStyle/>
                    <a:p>
                      <a:r>
                        <a:rPr lang="fr-FR" dirty="0" smtClean="0"/>
                        <a:t>Groupe 3</a:t>
                      </a:r>
                      <a:endParaRPr lang="fr-FR" dirty="0"/>
                    </a:p>
                  </a:txBody>
                  <a:tcPr/>
                </a:tc>
              </a:tr>
              <a:tr h="1404156">
                <a:tc>
                  <a:txBody>
                    <a:bodyPr/>
                    <a:lstStyle/>
                    <a:p>
                      <a:r>
                        <a:rPr lang="fr-FR" dirty="0" smtClean="0"/>
                        <a:t>Article</a:t>
                      </a:r>
                      <a:r>
                        <a:rPr lang="fr-FR" baseline="0" dirty="0" smtClean="0"/>
                        <a:t> de Camille Desmoulins , n°34 des révolutions de France et de Brabant</a:t>
                      </a:r>
                    </a:p>
                    <a:p>
                      <a:r>
                        <a:rPr lang="fr-FR" baseline="0" dirty="0" smtClean="0"/>
                        <a:t>Article de Brissot: le Patriote français </a:t>
                      </a:r>
                      <a:endParaRPr lang="fr-FR" dirty="0"/>
                    </a:p>
                  </a:txBody>
                  <a:tcPr/>
                </a:tc>
                <a:tc>
                  <a:txBody>
                    <a:bodyPr/>
                    <a:lstStyle/>
                    <a:p>
                      <a:r>
                        <a:rPr lang="fr-FR" dirty="0" smtClean="0"/>
                        <a:t>Articles</a:t>
                      </a:r>
                      <a:r>
                        <a:rPr lang="fr-FR" baseline="0" dirty="0" smtClean="0"/>
                        <a:t> de Marat, l’Ami du peuple</a:t>
                      </a:r>
                      <a:endParaRPr lang="fr-FR" dirty="0"/>
                    </a:p>
                  </a:txBody>
                  <a:tcPr/>
                </a:tc>
                <a:tc>
                  <a:txBody>
                    <a:bodyPr/>
                    <a:lstStyle/>
                    <a:p>
                      <a:r>
                        <a:rPr lang="fr-FR" dirty="0" smtClean="0"/>
                        <a:t>Articles</a:t>
                      </a:r>
                      <a:r>
                        <a:rPr lang="fr-FR" baseline="0" dirty="0" smtClean="0"/>
                        <a:t> des Annales patriotiques</a:t>
                      </a:r>
                      <a:endParaRPr lang="fr-FR" dirty="0"/>
                    </a:p>
                  </a:txBody>
                  <a:tcPr/>
                </a:tc>
              </a:tr>
            </a:tbl>
          </a:graphicData>
        </a:graphic>
      </p:graphicFrame>
    </p:spTree>
    <p:extLst>
      <p:ext uri="{BB962C8B-B14F-4D97-AF65-F5344CB8AC3E}">
        <p14:creationId xmlns:p14="http://schemas.microsoft.com/office/powerpoint/2010/main" xmlns="" val="30802988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xmlns="" val="1084158090"/>
              </p:ext>
            </p:extLst>
          </p:nvPr>
        </p:nvGraphicFramePr>
        <p:xfrm>
          <a:off x="107504" y="548680"/>
          <a:ext cx="9036496" cy="6309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7515266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5" y="476672"/>
            <a:ext cx="8634239" cy="1066800"/>
          </a:xfrm>
        </p:spPr>
        <p:txBody>
          <a:bodyPr>
            <a:normAutofit fontScale="90000"/>
          </a:bodyPr>
          <a:lstStyle/>
          <a:p>
            <a:r>
              <a:rPr lang="fr-FR" sz="2800" dirty="0" smtClean="0">
                <a:solidFill>
                  <a:srgbClr val="FF0000"/>
                </a:solidFill>
              </a:rPr>
              <a:t> Mise en perspective : Une fête qui s’inscrit dans un long processus: ( qui accompagne la construction  de l’idée de nation) </a:t>
            </a:r>
            <a:endParaRPr lang="fr-FR" sz="2800" dirty="0">
              <a:solidFill>
                <a:srgbClr val="FF0000"/>
              </a:solidFill>
            </a:endParaRPr>
          </a:p>
        </p:txBody>
      </p:sp>
      <p:sp>
        <p:nvSpPr>
          <p:cNvPr id="4" name="AutoShape 2" descr="Résultat de recherche d'images pour &quot;prise de la bastille 1789&quot;"/>
          <p:cNvSpPr>
            <a:spLocks noChangeAspect="1" noChangeArrowheads="1"/>
          </p:cNvSpPr>
          <p:nvPr/>
        </p:nvSpPr>
        <p:spPr bwMode="auto">
          <a:xfrm>
            <a:off x="155575" y="-1608138"/>
            <a:ext cx="4267200" cy="3362326"/>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6" name="Imag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073370" y="1340768"/>
            <a:ext cx="4037658" cy="3175865"/>
          </a:xfrm>
          <a:prstGeom prst="rect">
            <a:avLst/>
          </a:prstGeom>
        </p:spPr>
      </p:pic>
      <p:sp>
        <p:nvSpPr>
          <p:cNvPr id="7" name="ZoneTexte 6"/>
          <p:cNvSpPr txBox="1"/>
          <p:nvPr/>
        </p:nvSpPr>
        <p:spPr>
          <a:xfrm>
            <a:off x="6732240" y="4725144"/>
            <a:ext cx="2160240" cy="338554"/>
          </a:xfrm>
          <a:prstGeom prst="rect">
            <a:avLst/>
          </a:prstGeom>
          <a:noFill/>
        </p:spPr>
        <p:txBody>
          <a:bodyPr wrap="square" rtlCol="0">
            <a:spAutoFit/>
          </a:bodyPr>
          <a:lstStyle/>
          <a:p>
            <a:r>
              <a:rPr lang="fr-FR" sz="1600" i="1" dirty="0" smtClean="0"/>
              <a:t>Tableau anonyme</a:t>
            </a:r>
            <a:endParaRPr lang="fr-FR" sz="1600" i="1" dirty="0"/>
          </a:p>
        </p:txBody>
      </p:sp>
      <p:sp>
        <p:nvSpPr>
          <p:cNvPr id="3" name="ZoneTexte 2"/>
          <p:cNvSpPr txBox="1"/>
          <p:nvPr/>
        </p:nvSpPr>
        <p:spPr>
          <a:xfrm>
            <a:off x="395536" y="1569522"/>
            <a:ext cx="4176464" cy="369332"/>
          </a:xfrm>
          <a:prstGeom prst="rect">
            <a:avLst/>
          </a:prstGeom>
          <a:noFill/>
        </p:spPr>
        <p:txBody>
          <a:bodyPr wrap="square" rtlCol="0">
            <a:spAutoFit/>
          </a:bodyPr>
          <a:lstStyle/>
          <a:p>
            <a:r>
              <a:rPr lang="fr-FR" dirty="0" smtClean="0"/>
              <a:t>… qui avait débuté avant</a:t>
            </a:r>
            <a:endParaRPr lang="fr-FR" dirty="0"/>
          </a:p>
        </p:txBody>
      </p:sp>
      <p:pic>
        <p:nvPicPr>
          <p:cNvPr id="9" name="Picture 2" descr="Résultat de recherche d'images pour &quot;nation et revolution française&quot;"/>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5487" y="3861048"/>
            <a:ext cx="4947883" cy="2780928"/>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5073192" y="5934670"/>
            <a:ext cx="3963304" cy="923330"/>
          </a:xfrm>
          <a:prstGeom prst="rect">
            <a:avLst/>
          </a:prstGeom>
        </p:spPr>
        <p:txBody>
          <a:bodyPr wrap="square">
            <a:spAutoFit/>
          </a:bodyPr>
          <a:lstStyle/>
          <a:p>
            <a:pPr algn="ctr"/>
            <a:r>
              <a:rPr lang="fr-FR" i="1" dirty="0"/>
              <a:t>Serment du Jeu de paume, Jacques Louis David, Musée du château de </a:t>
            </a:r>
            <a:r>
              <a:rPr lang="fr-FR" i="1" dirty="0" smtClean="0"/>
              <a:t>Versailles, 1791/1792</a:t>
            </a:r>
            <a:endParaRPr lang="fr-FR" i="1" dirty="0"/>
          </a:p>
        </p:txBody>
      </p:sp>
    </p:spTree>
    <p:extLst>
      <p:ext uri="{BB962C8B-B14F-4D97-AF65-F5344CB8AC3E}">
        <p14:creationId xmlns:p14="http://schemas.microsoft.com/office/powerpoint/2010/main" xmlns="" val="32132817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476672"/>
            <a:ext cx="4752528" cy="4325112"/>
          </a:xfrm>
        </p:spPr>
        <p:txBody>
          <a:bodyPr>
            <a:normAutofit fontScale="92500" lnSpcReduction="10000"/>
          </a:bodyPr>
          <a:lstStyle/>
          <a:p>
            <a:pPr algn="just"/>
            <a:r>
              <a:rPr lang="fr-FR" dirty="0" smtClean="0"/>
              <a:t>«  Art 3: Le principe de toute souveraineté réside essentiellement </a:t>
            </a:r>
            <a:r>
              <a:rPr lang="fr-FR" b="1" dirty="0" smtClean="0"/>
              <a:t>dans la Nation </a:t>
            </a:r>
          </a:p>
          <a:p>
            <a:pPr algn="just"/>
            <a:r>
              <a:rPr lang="fr-FR" dirty="0" smtClean="0"/>
              <a:t>Art 6: la Loi est l’expression de la volonté générale. Tous les citoyens ont droit de concourir personnellement ou par leurs représentants à sa formation »</a:t>
            </a:r>
          </a:p>
          <a:p>
            <a:pPr algn="just"/>
            <a:r>
              <a:rPr lang="fr-FR" sz="2200" dirty="0" smtClean="0"/>
              <a:t>             Extraits DDHC, 26 août 1789</a:t>
            </a:r>
            <a:endParaRPr lang="fr-FR" sz="2200" dirty="0"/>
          </a:p>
        </p:txBody>
      </p:sp>
      <p:pic>
        <p:nvPicPr>
          <p:cNvPr id="1026" name="Picture 2" descr="Résultat de recherche d'images pour &quot;DDHC&quot;"/>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64088" y="1556792"/>
            <a:ext cx="3462105" cy="47525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9547655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63688" y="1005856"/>
            <a:ext cx="6840759" cy="5852144"/>
          </a:xfrm>
          <a:prstGeom prst="rect">
            <a:avLst/>
          </a:prstGeom>
        </p:spPr>
      </p:pic>
      <p:sp>
        <p:nvSpPr>
          <p:cNvPr id="2" name="ZoneTexte 1"/>
          <p:cNvSpPr txBox="1"/>
          <p:nvPr/>
        </p:nvSpPr>
        <p:spPr>
          <a:xfrm>
            <a:off x="107504" y="620688"/>
            <a:ext cx="8064896" cy="369332"/>
          </a:xfrm>
          <a:prstGeom prst="rect">
            <a:avLst/>
          </a:prstGeom>
          <a:noFill/>
        </p:spPr>
        <p:txBody>
          <a:bodyPr wrap="square" rtlCol="0">
            <a:spAutoFit/>
          </a:bodyPr>
          <a:lstStyle/>
          <a:p>
            <a:r>
              <a:rPr lang="fr-FR" dirty="0" smtClean="0"/>
              <a:t>… Et qui se poursuit après: … et qui met fin à la souveraineté royale </a:t>
            </a:r>
            <a:endParaRPr lang="fr-FR" dirty="0"/>
          </a:p>
        </p:txBody>
      </p:sp>
    </p:spTree>
    <p:extLst>
      <p:ext uri="{BB962C8B-B14F-4D97-AF65-F5344CB8AC3E}">
        <p14:creationId xmlns:p14="http://schemas.microsoft.com/office/powerpoint/2010/main" xmlns="" val="4499155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6" y="5733256"/>
            <a:ext cx="7200800" cy="830997"/>
          </a:xfrm>
          <a:prstGeom prst="rect">
            <a:avLst/>
          </a:prstGeom>
          <a:noFill/>
        </p:spPr>
        <p:txBody>
          <a:bodyPr wrap="square" rtlCol="0">
            <a:spAutoFit/>
          </a:bodyPr>
          <a:lstStyle/>
          <a:p>
            <a:r>
              <a:rPr lang="fr-FR" sz="1600" i="1" dirty="0" smtClean="0"/>
              <a:t>Fusillade du Champ de Mars, 1791, gravure anonyme </a:t>
            </a:r>
          </a:p>
          <a:p>
            <a:endParaRPr lang="fr-FR" sz="1600" i="1" dirty="0"/>
          </a:p>
          <a:p>
            <a:r>
              <a:rPr lang="fr-FR" sz="1600" i="1" dirty="0" smtClean="0"/>
              <a:t>Possibilité d’utiliser le film ‘ Un peuple et son Roi’ de pierre </a:t>
            </a:r>
            <a:r>
              <a:rPr lang="fr-FR" sz="1600" i="1" dirty="0" err="1" smtClean="0"/>
              <a:t>Schoeller</a:t>
            </a:r>
            <a:r>
              <a:rPr lang="fr-FR" sz="1600" i="1" dirty="0" smtClean="0"/>
              <a:t>, 2018</a:t>
            </a:r>
            <a:endParaRPr lang="fr-FR" sz="1600" i="1" dirty="0"/>
          </a:p>
        </p:txBody>
      </p:sp>
      <p:pic>
        <p:nvPicPr>
          <p:cNvPr id="4098" name="Picture 2" descr="Fusillade-du-Champ-de-Mars-1791-Revolution-Gravure-originale-XVIIIem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9552" y="776080"/>
            <a:ext cx="6367222" cy="459713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631535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xmlns="" val="2637438209"/>
              </p:ext>
            </p:extLst>
          </p:nvPr>
        </p:nvGraphicFramePr>
        <p:xfrm>
          <a:off x="251520" y="476672"/>
          <a:ext cx="8712968" cy="6192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2506361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Résultat de recherche d'images pour &quot;retour du roi à paris&quot;"/>
          <p:cNvSpPr>
            <a:spLocks noChangeAspect="1" noChangeArrowheads="1"/>
          </p:cNvSpPr>
          <p:nvPr/>
        </p:nvSpPr>
        <p:spPr bwMode="auto">
          <a:xfrm>
            <a:off x="155575" y="-1608138"/>
            <a:ext cx="3933825" cy="3362326"/>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Rectangle 4"/>
          <p:cNvSpPr/>
          <p:nvPr/>
        </p:nvSpPr>
        <p:spPr>
          <a:xfrm>
            <a:off x="4499992" y="836712"/>
            <a:ext cx="4161408" cy="4247317"/>
          </a:xfrm>
          <a:prstGeom prst="rect">
            <a:avLst/>
          </a:prstGeom>
        </p:spPr>
        <p:txBody>
          <a:bodyPr wrap="square">
            <a:spAutoFit/>
          </a:bodyPr>
          <a:lstStyle/>
          <a:p>
            <a:pPr algn="just"/>
            <a:r>
              <a:rPr lang="fr-FR" i="1" dirty="0" smtClean="0"/>
              <a:t>« Louis </a:t>
            </a:r>
            <a:r>
              <a:rPr lang="fr-FR" i="1" dirty="0"/>
              <a:t>XVI </a:t>
            </a:r>
            <a:r>
              <a:rPr lang="fr-FR" i="1" dirty="0" err="1"/>
              <a:t>avoit</a:t>
            </a:r>
            <a:r>
              <a:rPr lang="fr-FR" i="1" dirty="0"/>
              <a:t> mis le Bonnet rouge, il avait crié vive la nation, il </a:t>
            </a:r>
            <a:r>
              <a:rPr lang="fr-FR" i="1" dirty="0" err="1"/>
              <a:t>avoit</a:t>
            </a:r>
            <a:r>
              <a:rPr lang="fr-FR" i="1" dirty="0"/>
              <a:t> bu à la santé des </a:t>
            </a:r>
            <a:r>
              <a:rPr lang="fr-FR" dirty="0"/>
              <a:t>sans-culotte</a:t>
            </a:r>
            <a:r>
              <a:rPr lang="fr-FR" i="1" dirty="0"/>
              <a:t>, il avait affecté le plus grand calme, il </a:t>
            </a:r>
            <a:r>
              <a:rPr lang="fr-FR" i="1" dirty="0" err="1"/>
              <a:t>avoit</a:t>
            </a:r>
            <a:r>
              <a:rPr lang="fr-FR" i="1" dirty="0"/>
              <a:t> dit hautement qu’il ne </a:t>
            </a:r>
            <a:r>
              <a:rPr lang="fr-FR" i="1" dirty="0" err="1"/>
              <a:t>craindroit</a:t>
            </a:r>
            <a:r>
              <a:rPr lang="fr-FR" i="1" dirty="0"/>
              <a:t> jamais, que jamais il n’</a:t>
            </a:r>
            <a:r>
              <a:rPr lang="fr-FR" i="1" dirty="0" err="1"/>
              <a:t>auroit</a:t>
            </a:r>
            <a:r>
              <a:rPr lang="fr-FR" i="1" dirty="0"/>
              <a:t> à craindre au milieu du peuple ; enfin il </a:t>
            </a:r>
            <a:r>
              <a:rPr lang="fr-FR" i="1" dirty="0" err="1"/>
              <a:t>avoit</a:t>
            </a:r>
            <a:r>
              <a:rPr lang="fr-FR" i="1" dirty="0"/>
              <a:t> semblé prendre une part personnelle à l’insurrection du 20 juin. Eh bien ! ce même Louis XVI a bravement attendu que ses concitoyens fussent rentrés dans leurs foyers pour leur faire une guerre occulte et exercer sa vengeance</a:t>
            </a:r>
            <a:r>
              <a:rPr lang="fr-FR" dirty="0"/>
              <a:t>. »</a:t>
            </a:r>
            <a:br>
              <a:rPr lang="fr-FR" dirty="0"/>
            </a:br>
            <a:endParaRPr lang="fr-FR" dirty="0"/>
          </a:p>
        </p:txBody>
      </p:sp>
      <p:pic>
        <p:nvPicPr>
          <p:cNvPr id="6" name="Imag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04559" y="620688"/>
            <a:ext cx="3765872" cy="5069443"/>
          </a:xfrm>
          <a:prstGeom prst="rect">
            <a:avLst/>
          </a:prstGeom>
        </p:spPr>
      </p:pic>
      <p:sp>
        <p:nvSpPr>
          <p:cNvPr id="7" name="ZoneTexte 6"/>
          <p:cNvSpPr txBox="1"/>
          <p:nvPr/>
        </p:nvSpPr>
        <p:spPr>
          <a:xfrm>
            <a:off x="304559" y="5877272"/>
            <a:ext cx="3765872" cy="584775"/>
          </a:xfrm>
          <a:prstGeom prst="rect">
            <a:avLst/>
          </a:prstGeom>
          <a:noFill/>
        </p:spPr>
        <p:txBody>
          <a:bodyPr wrap="square" rtlCol="0">
            <a:spAutoFit/>
          </a:bodyPr>
          <a:lstStyle/>
          <a:p>
            <a:r>
              <a:rPr lang="fr-FR" sz="1600" i="1" dirty="0" smtClean="0"/>
              <a:t>Le roi humilié, estampe de Villeneuve, 1792</a:t>
            </a:r>
            <a:endParaRPr lang="fr-FR" sz="1600" i="1" dirty="0"/>
          </a:p>
        </p:txBody>
      </p:sp>
    </p:spTree>
    <p:extLst>
      <p:ext uri="{BB962C8B-B14F-4D97-AF65-F5344CB8AC3E}">
        <p14:creationId xmlns:p14="http://schemas.microsoft.com/office/powerpoint/2010/main" xmlns="" val="7731606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23528" y="1772816"/>
            <a:ext cx="6523078" cy="4752528"/>
          </a:xfrm>
          <a:prstGeom prst="rect">
            <a:avLst/>
          </a:prstGeom>
        </p:spPr>
      </p:pic>
      <p:sp>
        <p:nvSpPr>
          <p:cNvPr id="5" name="ZoneTexte 4"/>
          <p:cNvSpPr txBox="1"/>
          <p:nvPr/>
        </p:nvSpPr>
        <p:spPr>
          <a:xfrm>
            <a:off x="323528" y="764704"/>
            <a:ext cx="8352928" cy="369332"/>
          </a:xfrm>
          <a:prstGeom prst="rect">
            <a:avLst/>
          </a:prstGeom>
          <a:noFill/>
        </p:spPr>
        <p:txBody>
          <a:bodyPr wrap="square" rtlCol="0">
            <a:spAutoFit/>
          </a:bodyPr>
          <a:lstStyle/>
          <a:p>
            <a:r>
              <a:rPr lang="fr-FR" b="1" dirty="0" smtClean="0"/>
              <a:t>PPO: Décembre 1792- janvier 1793: Procès et mort de Louis XVI </a:t>
            </a:r>
            <a:endParaRPr lang="fr-FR" b="1" dirty="0"/>
          </a:p>
        </p:txBody>
      </p:sp>
    </p:spTree>
    <p:extLst>
      <p:ext uri="{BB962C8B-B14F-4D97-AF65-F5344CB8AC3E}">
        <p14:creationId xmlns:p14="http://schemas.microsoft.com/office/powerpoint/2010/main" xmlns="" val="245846419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270" y="0"/>
            <a:ext cx="5347368" cy="6858000"/>
          </a:xfrm>
          <a:prstGeom prst="rect">
            <a:avLst/>
          </a:prstGeom>
        </p:spPr>
      </p:pic>
      <p:sp>
        <p:nvSpPr>
          <p:cNvPr id="2" name="ZoneTexte 1"/>
          <p:cNvSpPr txBox="1"/>
          <p:nvPr/>
        </p:nvSpPr>
        <p:spPr>
          <a:xfrm>
            <a:off x="5350638" y="5877272"/>
            <a:ext cx="3793362" cy="584775"/>
          </a:xfrm>
          <a:prstGeom prst="rect">
            <a:avLst/>
          </a:prstGeom>
          <a:noFill/>
        </p:spPr>
        <p:txBody>
          <a:bodyPr wrap="square" rtlCol="0">
            <a:spAutoFit/>
          </a:bodyPr>
          <a:lstStyle/>
          <a:p>
            <a:r>
              <a:rPr lang="fr-FR" sz="1600" i="1" dirty="0" smtClean="0"/>
              <a:t>Dernière lettre du roi, Archives nationales </a:t>
            </a:r>
            <a:endParaRPr lang="fr-FR" sz="1600" i="1" dirty="0"/>
          </a:p>
        </p:txBody>
      </p:sp>
    </p:spTree>
    <p:extLst>
      <p:ext uri="{BB962C8B-B14F-4D97-AF65-F5344CB8AC3E}">
        <p14:creationId xmlns:p14="http://schemas.microsoft.com/office/powerpoint/2010/main" xmlns="" val="9805409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ésultat de recherche d'images pour &quot;mort du roi louis 16&quot;"/>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11560" y="908720"/>
            <a:ext cx="7552882" cy="475252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ZoneTexte 1"/>
          <p:cNvSpPr txBox="1"/>
          <p:nvPr/>
        </p:nvSpPr>
        <p:spPr>
          <a:xfrm>
            <a:off x="827584" y="5877272"/>
            <a:ext cx="6840760" cy="338554"/>
          </a:xfrm>
          <a:prstGeom prst="rect">
            <a:avLst/>
          </a:prstGeom>
          <a:noFill/>
        </p:spPr>
        <p:txBody>
          <a:bodyPr wrap="square" rtlCol="0">
            <a:spAutoFit/>
          </a:bodyPr>
          <a:lstStyle/>
          <a:p>
            <a:r>
              <a:rPr lang="fr-FR" sz="1600" i="1" dirty="0" smtClean="0"/>
              <a:t>Exécution du roi, 21 janvier 1793, gravure allemande, 1793 </a:t>
            </a:r>
            <a:endParaRPr lang="fr-FR" sz="1600" i="1" dirty="0"/>
          </a:p>
        </p:txBody>
      </p:sp>
    </p:spTree>
    <p:extLst>
      <p:ext uri="{BB962C8B-B14F-4D97-AF65-F5344CB8AC3E}">
        <p14:creationId xmlns:p14="http://schemas.microsoft.com/office/powerpoint/2010/main" xmlns="" val="41832112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476672"/>
            <a:ext cx="8229600" cy="1066800"/>
          </a:xfrm>
        </p:spPr>
        <p:txBody>
          <a:bodyPr/>
          <a:lstStyle/>
          <a:p>
            <a:r>
              <a:rPr lang="fr-FR" dirty="0" smtClean="0"/>
              <a:t> La république se met en place </a:t>
            </a:r>
            <a:endParaRPr lang="fr-FR" dirty="0"/>
          </a:p>
        </p:txBody>
      </p:sp>
      <p:pic>
        <p:nvPicPr>
          <p:cNvPr id="1026" name="Picture 2" descr="Résultat de recherche d'images pour &quot;mise en place 1ere république&quot;"/>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35885" y="1412776"/>
            <a:ext cx="3456384" cy="4980016"/>
          </a:xfrm>
          <a:prstGeom prst="rect">
            <a:avLst/>
          </a:prstGeom>
          <a:noFill/>
          <a:extLst>
            <a:ext uri="{909E8E84-426E-40DD-AFC4-6F175D3DCCD1}">
              <a14:hiddenFill xmlns:a14="http://schemas.microsoft.com/office/drawing/2010/main" xmlns="">
                <a:solidFill>
                  <a:srgbClr val="FFFFFF"/>
                </a:solidFill>
              </a14:hiddenFill>
            </a:ext>
          </a:extLst>
        </p:spPr>
      </p:pic>
      <p:sp>
        <p:nvSpPr>
          <p:cNvPr id="4" name="ZoneTexte 3"/>
          <p:cNvSpPr txBox="1"/>
          <p:nvPr/>
        </p:nvSpPr>
        <p:spPr>
          <a:xfrm>
            <a:off x="6192269" y="5949280"/>
            <a:ext cx="2700211" cy="584775"/>
          </a:xfrm>
          <a:prstGeom prst="rect">
            <a:avLst/>
          </a:prstGeom>
          <a:noFill/>
        </p:spPr>
        <p:txBody>
          <a:bodyPr wrap="square" rtlCol="0">
            <a:spAutoFit/>
          </a:bodyPr>
          <a:lstStyle/>
          <a:p>
            <a:r>
              <a:rPr lang="fr-FR" sz="1600" i="1" dirty="0" smtClean="0"/>
              <a:t>Estampe non identifiée</a:t>
            </a:r>
          </a:p>
          <a:p>
            <a:r>
              <a:rPr lang="fr-FR" sz="1600" i="1" dirty="0" err="1" smtClean="0"/>
              <a:t>Gallica</a:t>
            </a:r>
            <a:r>
              <a:rPr lang="fr-FR" sz="1600" i="1" dirty="0" smtClean="0"/>
              <a:t> BNF</a:t>
            </a:r>
            <a:endParaRPr lang="fr-FR" sz="1600" i="1" dirty="0"/>
          </a:p>
        </p:txBody>
      </p:sp>
    </p:spTree>
    <p:extLst>
      <p:ext uri="{BB962C8B-B14F-4D97-AF65-F5344CB8AC3E}">
        <p14:creationId xmlns:p14="http://schemas.microsoft.com/office/powerpoint/2010/main" xmlns="" val="188778221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916832"/>
            <a:ext cx="8229600" cy="1066800"/>
          </a:xfrm>
        </p:spPr>
        <p:txBody>
          <a:bodyPr>
            <a:normAutofit fontScale="90000"/>
          </a:bodyPr>
          <a:lstStyle/>
          <a:p>
            <a:pPr algn="just"/>
            <a:r>
              <a:rPr lang="fr-FR" sz="5300" u="sng" dirty="0" smtClean="0">
                <a:solidFill>
                  <a:srgbClr val="FF0000"/>
                </a:solidFill>
                <a:latin typeface="+mn-lt"/>
              </a:rPr>
              <a:t>IV)</a:t>
            </a:r>
            <a:r>
              <a:rPr lang="fr-FR" u="sng" dirty="0" smtClean="0">
                <a:solidFill>
                  <a:srgbClr val="FF0000"/>
                </a:solidFill>
              </a:rPr>
              <a:t> </a:t>
            </a:r>
            <a:r>
              <a:rPr lang="fr-FR" sz="5300" u="sng" dirty="0" smtClean="0">
                <a:solidFill>
                  <a:srgbClr val="FF0000"/>
                </a:solidFill>
                <a:latin typeface="+mn-lt"/>
              </a:rPr>
              <a:t>PASSE/ PRESENT </a:t>
            </a:r>
            <a:r>
              <a:rPr lang="fr-FR" sz="5300" dirty="0" smtClean="0">
                <a:latin typeface="+mn-lt"/>
              </a:rPr>
              <a:t>: </a:t>
            </a:r>
            <a:r>
              <a:rPr lang="fr-FR" sz="4400" dirty="0" smtClean="0">
                <a:latin typeface="+mn-lt"/>
              </a:rPr>
              <a:t>la fête du 14 juillet:  Comment la  fête permet  de rassembler la nation autour de valeurs  et de renforcer la république  ?. </a:t>
            </a:r>
            <a:endParaRPr lang="fr-FR" sz="4400" dirty="0">
              <a:latin typeface="+mn-lt"/>
            </a:endParaRPr>
          </a:p>
        </p:txBody>
      </p:sp>
      <p:sp>
        <p:nvSpPr>
          <p:cNvPr id="3" name="Espace réservé du contenu 2"/>
          <p:cNvSpPr>
            <a:spLocks noGrp="1"/>
          </p:cNvSpPr>
          <p:nvPr>
            <p:ph idx="1"/>
          </p:nvPr>
        </p:nvSpPr>
        <p:spPr>
          <a:xfrm>
            <a:off x="683568" y="4797152"/>
            <a:ext cx="8229600" cy="4325112"/>
          </a:xfrm>
        </p:spPr>
        <p:txBody>
          <a:bodyPr/>
          <a:lstStyle/>
          <a:p>
            <a:r>
              <a:rPr lang="fr-FR" dirty="0" smtClean="0"/>
              <a:t>Comprendre que le passé éclaire le présent</a:t>
            </a:r>
          </a:p>
          <a:p>
            <a:r>
              <a:rPr lang="fr-FR" dirty="0" smtClean="0"/>
              <a:t>Comprendre le sens des symboles et des valeurs de la république</a:t>
            </a:r>
            <a:endParaRPr lang="fr-FR" dirty="0"/>
          </a:p>
        </p:txBody>
      </p:sp>
    </p:spTree>
    <p:extLst>
      <p:ext uri="{BB962C8B-B14F-4D97-AF65-F5344CB8AC3E}">
        <p14:creationId xmlns:p14="http://schemas.microsoft.com/office/powerpoint/2010/main" xmlns="" val="3009136626"/>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xmlns="" val="548964515"/>
              </p:ext>
            </p:extLst>
          </p:nvPr>
        </p:nvGraphicFramePr>
        <p:xfrm>
          <a:off x="251520" y="764704"/>
          <a:ext cx="8424936"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97518204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76672"/>
            <a:ext cx="8229600" cy="1066800"/>
          </a:xfrm>
        </p:spPr>
        <p:txBody>
          <a:bodyPr/>
          <a:lstStyle/>
          <a:p>
            <a:r>
              <a:rPr lang="fr-FR" dirty="0" smtClean="0"/>
              <a:t> le 14 juillet: enjeux du débat?</a:t>
            </a:r>
            <a:endParaRPr lang="fr-FR" dirty="0"/>
          </a:p>
        </p:txBody>
      </p:sp>
      <p:graphicFrame>
        <p:nvGraphicFramePr>
          <p:cNvPr id="4" name="Diagramme 3"/>
          <p:cNvGraphicFramePr/>
          <p:nvPr>
            <p:extLst>
              <p:ext uri="{D42A27DB-BD31-4B8C-83A1-F6EECF244321}">
                <p14:modId xmlns:p14="http://schemas.microsoft.com/office/powerpoint/2010/main" xmlns="" val="437862940"/>
              </p:ext>
            </p:extLst>
          </p:nvPr>
        </p:nvGraphicFramePr>
        <p:xfrm>
          <a:off x="251520" y="1340768"/>
          <a:ext cx="8712968"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lèche gauche 4"/>
          <p:cNvSpPr/>
          <p:nvPr/>
        </p:nvSpPr>
        <p:spPr>
          <a:xfrm>
            <a:off x="7092280" y="5229200"/>
            <a:ext cx="576064" cy="36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7092280" y="5657880"/>
            <a:ext cx="1872208" cy="1200329"/>
          </a:xfrm>
          <a:prstGeom prst="rect">
            <a:avLst/>
          </a:prstGeom>
          <a:noFill/>
        </p:spPr>
        <p:txBody>
          <a:bodyPr wrap="square" rtlCol="0">
            <a:spAutoFit/>
          </a:bodyPr>
          <a:lstStyle/>
          <a:p>
            <a:r>
              <a:rPr lang="fr-FR" dirty="0" smtClean="0">
                <a:solidFill>
                  <a:srgbClr val="FF0000"/>
                </a:solidFill>
              </a:rPr>
              <a:t>En 1880: nécessité d’offrir à la Nation une fête collective </a:t>
            </a:r>
            <a:endParaRPr lang="fr-FR" dirty="0">
              <a:solidFill>
                <a:srgbClr val="FF0000"/>
              </a:solidFill>
            </a:endParaRPr>
          </a:p>
        </p:txBody>
      </p:sp>
    </p:spTree>
    <p:extLst>
      <p:ext uri="{BB962C8B-B14F-4D97-AF65-F5344CB8AC3E}">
        <p14:creationId xmlns:p14="http://schemas.microsoft.com/office/powerpoint/2010/main" xmlns="" val="918712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xmlns="" val="1509002165"/>
              </p:ext>
            </p:extLst>
          </p:nvPr>
        </p:nvGraphicFramePr>
        <p:xfrm>
          <a:off x="179512" y="404664"/>
          <a:ext cx="8964488" cy="604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oneTexte 4"/>
          <p:cNvSpPr txBox="1"/>
          <p:nvPr/>
        </p:nvSpPr>
        <p:spPr>
          <a:xfrm>
            <a:off x="5940152" y="5833832"/>
            <a:ext cx="3203848" cy="830997"/>
          </a:xfrm>
          <a:prstGeom prst="rect">
            <a:avLst/>
          </a:prstGeom>
          <a:noFill/>
        </p:spPr>
        <p:txBody>
          <a:bodyPr wrap="square" rtlCol="0">
            <a:spAutoFit/>
          </a:bodyPr>
          <a:lstStyle/>
          <a:p>
            <a:r>
              <a:rPr lang="fr-FR" sz="1600" i="1" dirty="0" smtClean="0"/>
              <a:t>Source: Pour mémoire, le 14 juillet, fête nationale, réseau </a:t>
            </a:r>
            <a:r>
              <a:rPr lang="fr-FR" sz="1600" i="1" dirty="0" err="1" smtClean="0"/>
              <a:t>canopé</a:t>
            </a:r>
            <a:endParaRPr lang="fr-FR" sz="1600" i="1" dirty="0"/>
          </a:p>
        </p:txBody>
      </p:sp>
    </p:spTree>
    <p:extLst>
      <p:ext uri="{BB962C8B-B14F-4D97-AF65-F5344CB8AC3E}">
        <p14:creationId xmlns:p14="http://schemas.microsoft.com/office/powerpoint/2010/main" xmlns="" val="179410575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548680"/>
            <a:ext cx="8229600" cy="1066800"/>
          </a:xfrm>
        </p:spPr>
        <p:txBody>
          <a:bodyPr>
            <a:normAutofit fontScale="90000"/>
          </a:bodyPr>
          <a:lstStyle/>
          <a:p>
            <a:r>
              <a:rPr lang="fr-FR" dirty="0" smtClean="0"/>
              <a:t>Un choix multiple de dates entre 1789 et 1880</a:t>
            </a:r>
            <a:endParaRPr lang="fr-FR" dirty="0"/>
          </a:p>
        </p:txBody>
      </p:sp>
      <p:graphicFrame>
        <p:nvGraphicFramePr>
          <p:cNvPr id="4" name="Diagramme 3"/>
          <p:cNvGraphicFramePr/>
          <p:nvPr>
            <p:extLst>
              <p:ext uri="{D42A27DB-BD31-4B8C-83A1-F6EECF244321}">
                <p14:modId xmlns:p14="http://schemas.microsoft.com/office/powerpoint/2010/main" xmlns="" val="3134215186"/>
              </p:ext>
            </p:extLst>
          </p:nvPr>
        </p:nvGraphicFramePr>
        <p:xfrm>
          <a:off x="395536" y="1844824"/>
          <a:ext cx="8424936"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7020272" y="3284984"/>
            <a:ext cx="1728192"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4 septembre </a:t>
            </a:r>
            <a:endParaRPr lang="fr-FR" dirty="0"/>
          </a:p>
        </p:txBody>
      </p:sp>
      <p:sp>
        <p:nvSpPr>
          <p:cNvPr id="6" name="Rectangle 5"/>
          <p:cNvSpPr/>
          <p:nvPr/>
        </p:nvSpPr>
        <p:spPr>
          <a:xfrm>
            <a:off x="7164288" y="4869160"/>
            <a:ext cx="1440160"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Installation de la république </a:t>
            </a:r>
            <a:endParaRPr lang="fr-FR" dirty="0"/>
          </a:p>
        </p:txBody>
      </p:sp>
    </p:spTree>
    <p:extLst>
      <p:ext uri="{BB962C8B-B14F-4D97-AF65-F5344CB8AC3E}">
        <p14:creationId xmlns:p14="http://schemas.microsoft.com/office/powerpoint/2010/main" xmlns="" val="41405325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348880"/>
            <a:ext cx="8229600" cy="1066800"/>
          </a:xfrm>
        </p:spPr>
        <p:txBody>
          <a:bodyPr>
            <a:normAutofit fontScale="90000"/>
          </a:bodyPr>
          <a:lstStyle/>
          <a:p>
            <a:pPr algn="just"/>
            <a:r>
              <a:rPr lang="fr-FR" sz="5400" dirty="0" smtClean="0">
                <a:solidFill>
                  <a:srgbClr val="FF0000"/>
                </a:solidFill>
              </a:rPr>
              <a:t>Nation</a:t>
            </a:r>
            <a:r>
              <a:rPr lang="fr-FR" sz="5400" dirty="0" smtClean="0"/>
              <a:t> : des apports nouveaux avec la période  révolutionnaire</a:t>
            </a:r>
            <a:endParaRPr lang="fr-FR" sz="5400" dirty="0"/>
          </a:p>
        </p:txBody>
      </p:sp>
    </p:spTree>
    <p:extLst>
      <p:ext uri="{BB962C8B-B14F-4D97-AF65-F5344CB8AC3E}">
        <p14:creationId xmlns:p14="http://schemas.microsoft.com/office/powerpoint/2010/main" xmlns="" val="185592237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e 4"/>
          <p:cNvGraphicFramePr/>
          <p:nvPr>
            <p:extLst>
              <p:ext uri="{D42A27DB-BD31-4B8C-83A1-F6EECF244321}">
                <p14:modId xmlns:p14="http://schemas.microsoft.com/office/powerpoint/2010/main" xmlns="" val="1928441599"/>
              </p:ext>
            </p:extLst>
          </p:nvPr>
        </p:nvGraphicFramePr>
        <p:xfrm>
          <a:off x="251520" y="404664"/>
          <a:ext cx="8640960"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lèche vers le bas 5"/>
          <p:cNvSpPr/>
          <p:nvPr/>
        </p:nvSpPr>
        <p:spPr>
          <a:xfrm>
            <a:off x="7380312" y="5157192"/>
            <a:ext cx="288032"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4139952" y="5589240"/>
            <a:ext cx="4824536" cy="115212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smtClean="0">
                <a:solidFill>
                  <a:srgbClr val="FF0000"/>
                </a:solidFill>
              </a:rPr>
              <a:t>Mais choix du 14 juillet 1790</a:t>
            </a:r>
            <a:endParaRPr lang="fr-FR" dirty="0">
              <a:solidFill>
                <a:srgbClr val="FF0000"/>
              </a:solidFill>
            </a:endParaRPr>
          </a:p>
        </p:txBody>
      </p:sp>
    </p:spTree>
    <p:extLst>
      <p:ext uri="{BB962C8B-B14F-4D97-AF65-F5344CB8AC3E}">
        <p14:creationId xmlns:p14="http://schemas.microsoft.com/office/powerpoint/2010/main" xmlns="" val="226205525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476672"/>
            <a:ext cx="8229600" cy="1066800"/>
          </a:xfrm>
        </p:spPr>
        <p:txBody>
          <a:bodyPr>
            <a:normAutofit/>
          </a:bodyPr>
          <a:lstStyle/>
          <a:p>
            <a:r>
              <a:rPr lang="fr-FR" sz="2800" dirty="0" smtClean="0"/>
              <a:t>Choix du Sénat : rapport d’</a:t>
            </a:r>
            <a:r>
              <a:rPr lang="fr-FR" sz="2800" dirty="0"/>
              <a:t>H</a:t>
            </a:r>
            <a:r>
              <a:rPr lang="fr-FR" sz="2800" dirty="0" smtClean="0"/>
              <a:t>enri Martin, 20 juin 1880</a:t>
            </a:r>
            <a:endParaRPr lang="fr-FR" sz="2800" dirty="0"/>
          </a:p>
        </p:txBody>
      </p:sp>
      <p:graphicFrame>
        <p:nvGraphicFramePr>
          <p:cNvPr id="5" name="Diagramme 4"/>
          <p:cNvGraphicFramePr/>
          <p:nvPr>
            <p:extLst>
              <p:ext uri="{D42A27DB-BD31-4B8C-83A1-F6EECF244321}">
                <p14:modId xmlns:p14="http://schemas.microsoft.com/office/powerpoint/2010/main" xmlns="" val="2388121118"/>
              </p:ext>
            </p:extLst>
          </p:nvPr>
        </p:nvGraphicFramePr>
        <p:xfrm>
          <a:off x="683568" y="1412776"/>
          <a:ext cx="7560840"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63223650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764704"/>
            <a:ext cx="8496944" cy="1066800"/>
          </a:xfrm>
        </p:spPr>
        <p:txBody>
          <a:bodyPr>
            <a:normAutofit fontScale="90000"/>
          </a:bodyPr>
          <a:lstStyle/>
          <a:p>
            <a:pPr algn="just"/>
            <a:r>
              <a:rPr lang="fr-FR" sz="2800" dirty="0" smtClean="0"/>
              <a:t>Le 21 mai 1880, un député de Paris, Benjamin Raspail dépose un projet de loi adopté par la chambre des députés le 8 juin puis par le Sénat le 29 juin</a:t>
            </a:r>
            <a:br>
              <a:rPr lang="fr-FR" sz="2800" dirty="0" smtClean="0"/>
            </a:br>
            <a:r>
              <a:rPr lang="fr-FR" sz="2800" dirty="0" smtClean="0"/>
              <a:t>«  </a:t>
            </a:r>
            <a:r>
              <a:rPr lang="fr-FR" sz="2800" b="1" dirty="0" smtClean="0">
                <a:solidFill>
                  <a:srgbClr val="FF0000"/>
                </a:solidFill>
              </a:rPr>
              <a:t>La république adopte le 14 juillet comme jour de fête nationale annuelle » </a:t>
            </a:r>
            <a:endParaRPr lang="fr-FR" sz="2800" b="1" dirty="0">
              <a:solidFill>
                <a:srgbClr val="FF0000"/>
              </a:solidFill>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xmlns="" val="1295376697"/>
              </p:ext>
            </p:extLst>
          </p:nvPr>
        </p:nvGraphicFramePr>
        <p:xfrm>
          <a:off x="467544" y="2420888"/>
          <a:ext cx="82296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78258790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1560" y="503830"/>
            <a:ext cx="7992888" cy="6257290"/>
          </a:xfrm>
          <a:prstGeom prst="rect">
            <a:avLst/>
          </a:prstGeom>
        </p:spPr>
      </p:pic>
    </p:spTree>
    <p:extLst>
      <p:ext uri="{BB962C8B-B14F-4D97-AF65-F5344CB8AC3E}">
        <p14:creationId xmlns:p14="http://schemas.microsoft.com/office/powerpoint/2010/main" xmlns="" val="406400332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764704"/>
            <a:ext cx="8229600" cy="1066800"/>
          </a:xfrm>
        </p:spPr>
        <p:txBody>
          <a:bodyPr>
            <a:normAutofit fontScale="90000"/>
          </a:bodyPr>
          <a:lstStyle/>
          <a:p>
            <a:r>
              <a:rPr lang="fr-FR" dirty="0" smtClean="0"/>
              <a:t>Le 14 juillet au village ( fin 19</a:t>
            </a:r>
            <a:r>
              <a:rPr lang="fr-FR" baseline="30000" dirty="0" smtClean="0"/>
              <a:t>e</a:t>
            </a:r>
            <a:r>
              <a:rPr lang="fr-FR" dirty="0" smtClean="0"/>
              <a:t> siècle)</a:t>
            </a:r>
            <a:endParaRPr lang="fr-FR" dirty="0"/>
          </a:p>
        </p:txBody>
      </p:sp>
      <p:sp>
        <p:nvSpPr>
          <p:cNvPr id="3" name="Espace réservé du contenu 2"/>
          <p:cNvSpPr>
            <a:spLocks noGrp="1"/>
          </p:cNvSpPr>
          <p:nvPr>
            <p:ph idx="1"/>
          </p:nvPr>
        </p:nvSpPr>
        <p:spPr>
          <a:xfrm>
            <a:off x="251520" y="1628800"/>
            <a:ext cx="8229600" cy="4824536"/>
          </a:xfrm>
        </p:spPr>
        <p:txBody>
          <a:bodyPr>
            <a:normAutofit fontScale="25000" lnSpcReduction="20000"/>
          </a:bodyPr>
          <a:lstStyle/>
          <a:p>
            <a:pPr algn="just"/>
            <a:r>
              <a:rPr lang="fr-FR" dirty="0" smtClean="0"/>
              <a:t>«</a:t>
            </a:r>
            <a:r>
              <a:rPr lang="fr-FR" sz="3800" dirty="0" smtClean="0"/>
              <a:t>  </a:t>
            </a:r>
            <a:r>
              <a:rPr lang="fr-FR" sz="9600" dirty="0" smtClean="0"/>
              <a:t>On attribuait aux gouvernements qui avaient précédé celui de la république toute la misère que </a:t>
            </a:r>
            <a:r>
              <a:rPr lang="fr-FR" sz="9600" dirty="0" err="1" smtClean="0"/>
              <a:t>Mazières</a:t>
            </a:r>
            <a:r>
              <a:rPr lang="fr-FR" sz="9600" dirty="0" smtClean="0"/>
              <a:t>, dans les deux Sèvres) sans échanges et sans industrie , avait connue.</a:t>
            </a:r>
          </a:p>
          <a:p>
            <a:pPr algn="just"/>
            <a:r>
              <a:rPr lang="fr-FR" sz="9600" dirty="0" smtClean="0"/>
              <a:t>On attribuait au contraire au régime républicain tout le mérite du progrès accompli. On était fier de participer au vote. Tous les ans le 14 juillet, une grande cérémonie républicaine était célébrée dans la joie, sur la place publique. Et le soir , un banquet ne réunissait pas moins de cent convives dans la grande salle de la mairie. Un discours était prononcé où l’on parlait invariablement de la Bastille. Une retraite aux flambeaux , un immense feu de joie auprès duquel spontanément on chantait la Marseillaise, terminait la fête. »</a:t>
            </a:r>
          </a:p>
          <a:p>
            <a:pPr algn="just"/>
            <a:r>
              <a:rPr lang="fr-FR" sz="9600" dirty="0"/>
              <a:t> </a:t>
            </a:r>
            <a:r>
              <a:rPr lang="fr-FR" sz="9600" dirty="0" smtClean="0"/>
              <a:t> </a:t>
            </a:r>
            <a:r>
              <a:rPr lang="fr-FR" sz="8000" i="1" dirty="0" smtClean="0"/>
              <a:t>R </a:t>
            </a:r>
            <a:r>
              <a:rPr lang="fr-FR" sz="8000" i="1" dirty="0" err="1" smtClean="0"/>
              <a:t>Thabault</a:t>
            </a:r>
            <a:r>
              <a:rPr lang="fr-FR" sz="8000" i="1" dirty="0" smtClean="0"/>
              <a:t>, Mon village : ses hommes, ses routes, son école, 1848/1914, Presses de Sciences Po, 1982</a:t>
            </a:r>
            <a:endParaRPr lang="fr-FR" sz="8000" i="1" dirty="0"/>
          </a:p>
        </p:txBody>
      </p:sp>
    </p:spTree>
    <p:extLst>
      <p:ext uri="{BB962C8B-B14F-4D97-AF65-F5344CB8AC3E}">
        <p14:creationId xmlns:p14="http://schemas.microsoft.com/office/powerpoint/2010/main" xmlns="" val="90772910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ésultat de recherche d'images pour &quot;14 juillet 1889&quot;"/>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7504" y="1124744"/>
            <a:ext cx="5688632" cy="4140387"/>
          </a:xfrm>
          <a:prstGeom prst="rect">
            <a:avLst/>
          </a:prstGeom>
          <a:noFill/>
          <a:extLst>
            <a:ext uri="{909E8E84-426E-40DD-AFC4-6F175D3DCCD1}">
              <a14:hiddenFill xmlns:a14="http://schemas.microsoft.com/office/drawing/2010/main" xmlns="">
                <a:solidFill>
                  <a:srgbClr val="FFFFFF"/>
                </a:solidFill>
              </a14:hiddenFill>
            </a:ext>
          </a:extLst>
        </p:spPr>
      </p:pic>
      <p:sp>
        <p:nvSpPr>
          <p:cNvPr id="4" name="ZoneTexte 3"/>
          <p:cNvSpPr txBox="1"/>
          <p:nvPr/>
        </p:nvSpPr>
        <p:spPr>
          <a:xfrm>
            <a:off x="251520" y="5373216"/>
            <a:ext cx="5112568" cy="646331"/>
          </a:xfrm>
          <a:prstGeom prst="rect">
            <a:avLst/>
          </a:prstGeom>
          <a:noFill/>
        </p:spPr>
        <p:txBody>
          <a:bodyPr wrap="square" rtlCol="0">
            <a:spAutoFit/>
          </a:bodyPr>
          <a:lstStyle/>
          <a:p>
            <a:r>
              <a:rPr lang="fr-FR" i="1" dirty="0" smtClean="0"/>
              <a:t>Théophile Steinlen( 1859/1923) le bal du 14 juillet </a:t>
            </a:r>
            <a:endParaRPr lang="fr-FR" i="1" dirty="0"/>
          </a:p>
        </p:txBody>
      </p:sp>
      <p:sp>
        <p:nvSpPr>
          <p:cNvPr id="5" name="ZoneTexte 4"/>
          <p:cNvSpPr txBox="1"/>
          <p:nvPr/>
        </p:nvSpPr>
        <p:spPr>
          <a:xfrm>
            <a:off x="6156176" y="980728"/>
            <a:ext cx="2664296" cy="646331"/>
          </a:xfrm>
          <a:prstGeom prst="rect">
            <a:avLst/>
          </a:prstGeom>
          <a:noFill/>
        </p:spPr>
        <p:txBody>
          <a:bodyPr wrap="square" rtlCol="0">
            <a:spAutoFit/>
          </a:bodyPr>
          <a:lstStyle/>
          <a:p>
            <a:r>
              <a:rPr lang="fr-FR" dirty="0" smtClean="0"/>
              <a:t>14 juillet 1889; 14 juillet important car </a:t>
            </a:r>
            <a:endParaRPr lang="fr-FR" dirty="0"/>
          </a:p>
        </p:txBody>
      </p:sp>
      <p:graphicFrame>
        <p:nvGraphicFramePr>
          <p:cNvPr id="7" name="Diagramme 6"/>
          <p:cNvGraphicFramePr/>
          <p:nvPr>
            <p:extLst>
              <p:ext uri="{D42A27DB-BD31-4B8C-83A1-F6EECF244321}">
                <p14:modId xmlns:p14="http://schemas.microsoft.com/office/powerpoint/2010/main" xmlns="" val="3872110072"/>
              </p:ext>
            </p:extLst>
          </p:nvPr>
        </p:nvGraphicFramePr>
        <p:xfrm>
          <a:off x="3779912" y="1915549"/>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30524540"/>
      </p:ext>
    </p:extLst>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ésultat de recherche d'images pour &quot;défilé 14 juillet 1919&quot;"/>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737" y="751745"/>
            <a:ext cx="7416824" cy="564254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ZoneTexte 4"/>
          <p:cNvSpPr txBox="1"/>
          <p:nvPr/>
        </p:nvSpPr>
        <p:spPr>
          <a:xfrm>
            <a:off x="3996177" y="908720"/>
            <a:ext cx="3456384" cy="646331"/>
          </a:xfrm>
          <a:prstGeom prst="rect">
            <a:avLst/>
          </a:prstGeom>
          <a:noFill/>
        </p:spPr>
        <p:txBody>
          <a:bodyPr wrap="square" rtlCol="0">
            <a:spAutoFit/>
          </a:bodyPr>
          <a:lstStyle/>
          <a:p>
            <a:r>
              <a:rPr lang="fr-FR" dirty="0" smtClean="0"/>
              <a:t>14 juillet 1919: «  Qui a vu ce jour a vécu » </a:t>
            </a:r>
            <a:endParaRPr lang="fr-FR" dirty="0"/>
          </a:p>
        </p:txBody>
      </p:sp>
      <p:sp>
        <p:nvSpPr>
          <p:cNvPr id="2" name="Rectangle à coins arrondis 1"/>
          <p:cNvSpPr/>
          <p:nvPr/>
        </p:nvSpPr>
        <p:spPr>
          <a:xfrm>
            <a:off x="5004048" y="2884659"/>
            <a:ext cx="1152128" cy="216024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 name="Connecteur droit avec flèche 3"/>
          <p:cNvCxnSpPr/>
          <p:nvPr/>
        </p:nvCxnSpPr>
        <p:spPr>
          <a:xfrm flipV="1">
            <a:off x="5868144" y="1988840"/>
            <a:ext cx="2016224" cy="15841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7452561" y="1124744"/>
            <a:ext cx="1511927" cy="1477328"/>
          </a:xfrm>
          <a:prstGeom prst="rect">
            <a:avLst/>
          </a:prstGeom>
          <a:noFill/>
        </p:spPr>
        <p:txBody>
          <a:bodyPr wrap="square" rtlCol="0">
            <a:spAutoFit/>
          </a:bodyPr>
          <a:lstStyle/>
          <a:p>
            <a:r>
              <a:rPr lang="fr-FR" dirty="0" smtClean="0"/>
              <a:t>Cénotaphe pour honorer les victimes de guerre </a:t>
            </a:r>
            <a:endParaRPr lang="fr-FR" dirty="0"/>
          </a:p>
        </p:txBody>
      </p:sp>
    </p:spTree>
    <p:extLst>
      <p:ext uri="{BB962C8B-B14F-4D97-AF65-F5344CB8AC3E}">
        <p14:creationId xmlns:p14="http://schemas.microsoft.com/office/powerpoint/2010/main" xmlns="" val="314636476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ésultat de recherche d'images pour &quot;defiles mutiles de 1919&quot;"/>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31670" y="260648"/>
            <a:ext cx="5464675" cy="334711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AutoShape 4" descr="Résultat de recherche d'images pour &quot;defiles mutiles de 1919&quot;"/>
          <p:cNvSpPr>
            <a:spLocks noChangeAspect="1" noChangeArrowheads="1"/>
          </p:cNvSpPr>
          <p:nvPr/>
        </p:nvSpPr>
        <p:spPr bwMode="auto">
          <a:xfrm>
            <a:off x="155575" y="-1608138"/>
            <a:ext cx="6457950" cy="3362326"/>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Rectangle 4"/>
          <p:cNvSpPr/>
          <p:nvPr/>
        </p:nvSpPr>
        <p:spPr>
          <a:xfrm>
            <a:off x="5388673" y="5373216"/>
            <a:ext cx="3456384" cy="738664"/>
          </a:xfrm>
          <a:prstGeom prst="rect">
            <a:avLst/>
          </a:prstGeom>
        </p:spPr>
        <p:txBody>
          <a:bodyPr wrap="square">
            <a:spAutoFit/>
          </a:bodyPr>
          <a:lstStyle/>
          <a:p>
            <a:r>
              <a:rPr lang="fr-FR" sz="1400" i="1" dirty="0"/>
              <a:t>Jean </a:t>
            </a:r>
            <a:r>
              <a:rPr lang="fr-FR" sz="1400" i="1" dirty="0" err="1"/>
              <a:t>Galtier</a:t>
            </a:r>
            <a:r>
              <a:rPr lang="fr-FR" sz="1400" i="1" dirty="0"/>
              <a:t>-Boissière : Défilé des mutilés, 14 juillet 1919. Musée d'Histoire contemporaine</a:t>
            </a:r>
          </a:p>
        </p:txBody>
      </p:sp>
      <p:pic>
        <p:nvPicPr>
          <p:cNvPr id="6" name="Imag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61402" y="3795985"/>
            <a:ext cx="5200809" cy="2708755"/>
          </a:xfrm>
          <a:prstGeom prst="rect">
            <a:avLst/>
          </a:prstGeom>
        </p:spPr>
      </p:pic>
    </p:spTree>
    <p:extLst>
      <p:ext uri="{BB962C8B-B14F-4D97-AF65-F5344CB8AC3E}">
        <p14:creationId xmlns:p14="http://schemas.microsoft.com/office/powerpoint/2010/main" xmlns="" val="164264935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31639" y="980728"/>
            <a:ext cx="6600395" cy="4950296"/>
          </a:xfrm>
          <a:prstGeom prst="rect">
            <a:avLst/>
          </a:prstGeom>
        </p:spPr>
      </p:pic>
      <p:sp>
        <p:nvSpPr>
          <p:cNvPr id="5" name="ZoneTexte 4"/>
          <p:cNvSpPr txBox="1"/>
          <p:nvPr/>
        </p:nvSpPr>
        <p:spPr>
          <a:xfrm>
            <a:off x="2195736" y="6021288"/>
            <a:ext cx="5256584" cy="369332"/>
          </a:xfrm>
          <a:prstGeom prst="rect">
            <a:avLst/>
          </a:prstGeom>
          <a:noFill/>
        </p:spPr>
        <p:txBody>
          <a:bodyPr wrap="square" rtlCol="0">
            <a:spAutoFit/>
          </a:bodyPr>
          <a:lstStyle/>
          <a:p>
            <a:r>
              <a:rPr lang="fr-FR" dirty="0" smtClean="0"/>
              <a:t>14 juillet 1935</a:t>
            </a:r>
            <a:endParaRPr lang="fr-FR" dirty="0"/>
          </a:p>
        </p:txBody>
      </p:sp>
    </p:spTree>
    <p:extLst>
      <p:ext uri="{BB962C8B-B14F-4D97-AF65-F5344CB8AC3E}">
        <p14:creationId xmlns:p14="http://schemas.microsoft.com/office/powerpoint/2010/main" xmlns="" val="92376320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Résultat de recherche d'images pour &quot;affiche pour le 14 juillet&quot;"/>
          <p:cNvSpPr>
            <a:spLocks noChangeAspect="1" noChangeArrowheads="1"/>
          </p:cNvSpPr>
          <p:nvPr/>
        </p:nvSpPr>
        <p:spPr bwMode="auto">
          <a:xfrm>
            <a:off x="155575" y="-1608138"/>
            <a:ext cx="2733675" cy="3362326"/>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5" name="Imag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23528" y="523014"/>
            <a:ext cx="4752528" cy="5858314"/>
          </a:xfrm>
          <a:prstGeom prst="rect">
            <a:avLst/>
          </a:prstGeom>
        </p:spPr>
      </p:pic>
      <p:sp>
        <p:nvSpPr>
          <p:cNvPr id="6" name="ZoneTexte 5"/>
          <p:cNvSpPr txBox="1"/>
          <p:nvPr/>
        </p:nvSpPr>
        <p:spPr>
          <a:xfrm>
            <a:off x="5220072" y="908720"/>
            <a:ext cx="3744416" cy="923330"/>
          </a:xfrm>
          <a:prstGeom prst="rect">
            <a:avLst/>
          </a:prstGeom>
          <a:noFill/>
        </p:spPr>
        <p:txBody>
          <a:bodyPr wrap="square" rtlCol="0">
            <a:spAutoFit/>
          </a:bodyPr>
          <a:lstStyle/>
          <a:p>
            <a:r>
              <a:rPr lang="fr-FR" dirty="0" smtClean="0"/>
              <a:t>Une fête pour partager les valeurs de la République</a:t>
            </a:r>
          </a:p>
          <a:p>
            <a:r>
              <a:rPr lang="fr-FR" dirty="0" smtClean="0"/>
              <a:t>Affiche 2013</a:t>
            </a:r>
            <a:endParaRPr lang="fr-FR" dirty="0"/>
          </a:p>
        </p:txBody>
      </p:sp>
      <p:pic>
        <p:nvPicPr>
          <p:cNvPr id="3076" name="Picture 4" descr="Résultat de recherche d'images pour &quot;affiche pour le 14 juillet&quot;"/>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796135" y="2029832"/>
            <a:ext cx="3120261" cy="44235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521310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052736"/>
            <a:ext cx="8229600" cy="1066800"/>
          </a:xfrm>
        </p:spPr>
        <p:txBody>
          <a:bodyPr>
            <a:noAutofit/>
          </a:bodyPr>
          <a:lstStyle/>
          <a:p>
            <a:pPr algn="just"/>
            <a:r>
              <a:rPr lang="fr-FR" sz="3200" dirty="0" smtClean="0"/>
              <a:t>L’idée de nation s’est imposée à partir d’institutions étatiques préexistantes ou a favorisé la construction d’Etats regroupant des populations précédemment dispersées sur plusieurs territoires </a:t>
            </a:r>
            <a:endParaRPr lang="fr-FR" sz="3200" dirty="0"/>
          </a:p>
        </p:txBody>
      </p:sp>
      <p:sp>
        <p:nvSpPr>
          <p:cNvPr id="3" name="Espace réservé du contenu 2"/>
          <p:cNvSpPr>
            <a:spLocks noGrp="1"/>
          </p:cNvSpPr>
          <p:nvPr>
            <p:ph idx="1"/>
          </p:nvPr>
        </p:nvSpPr>
        <p:spPr>
          <a:xfrm>
            <a:off x="467544" y="2924944"/>
            <a:ext cx="8229600" cy="4325112"/>
          </a:xfrm>
        </p:spPr>
        <p:txBody>
          <a:bodyPr/>
          <a:lstStyle/>
          <a:p>
            <a:r>
              <a:rPr lang="fr-FR" dirty="0" smtClean="0"/>
              <a:t>En France comme d’ailleurs en Angleterre, c’est l’action centralisatrice et unificatrice du pouvoir royal qui a contribué de manière décisive à l’émergence de la nation.</a:t>
            </a:r>
          </a:p>
          <a:p>
            <a:r>
              <a:rPr lang="fr-FR" dirty="0" smtClean="0"/>
              <a:t>Mais le sentiment national s’est diffusé assez lentement: il faut attendre la guerre de cent ans pour souder les populations dans l’adversité et pour faire émerger l’identité nationale</a:t>
            </a:r>
            <a:endParaRPr lang="fr-FR" dirty="0"/>
          </a:p>
        </p:txBody>
      </p:sp>
      <p:sp>
        <p:nvSpPr>
          <p:cNvPr id="4" name="ZoneTexte 3"/>
          <p:cNvSpPr txBox="1"/>
          <p:nvPr/>
        </p:nvSpPr>
        <p:spPr>
          <a:xfrm>
            <a:off x="3203848" y="6368240"/>
            <a:ext cx="5760640" cy="369332"/>
          </a:xfrm>
          <a:prstGeom prst="rect">
            <a:avLst/>
          </a:prstGeom>
          <a:noFill/>
        </p:spPr>
        <p:txBody>
          <a:bodyPr wrap="square" rtlCol="0">
            <a:spAutoFit/>
          </a:bodyPr>
          <a:lstStyle/>
          <a:p>
            <a:r>
              <a:rPr lang="fr-FR" dirty="0" smtClean="0"/>
              <a:t>Source WWW.vie -publique.fr/</a:t>
            </a:r>
            <a:r>
              <a:rPr lang="fr-FR" dirty="0" err="1" smtClean="0"/>
              <a:t>decouverte</a:t>
            </a:r>
            <a:r>
              <a:rPr lang="fr-FR" dirty="0" smtClean="0"/>
              <a:t>-institutions</a:t>
            </a:r>
            <a:endParaRPr lang="fr-FR" dirty="0"/>
          </a:p>
        </p:txBody>
      </p:sp>
    </p:spTree>
    <p:extLst>
      <p:ext uri="{BB962C8B-B14F-4D97-AF65-F5344CB8AC3E}">
        <p14:creationId xmlns:p14="http://schemas.microsoft.com/office/powerpoint/2010/main" xmlns="" val="1282109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ésultat de recherche d'images pour &quot;place de la république&quot;"/>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1700" y="332656"/>
            <a:ext cx="3969210" cy="4968552"/>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Résultat de recherche d'images pour &quot;bas relief de léopold Morice la fete de la fédération&quot;"/>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131840" y="2797995"/>
            <a:ext cx="5715000" cy="302895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ZoneTexte 3"/>
          <p:cNvSpPr txBox="1"/>
          <p:nvPr/>
        </p:nvSpPr>
        <p:spPr>
          <a:xfrm>
            <a:off x="3461761" y="5879659"/>
            <a:ext cx="5400600" cy="523220"/>
          </a:xfrm>
          <a:prstGeom prst="rect">
            <a:avLst/>
          </a:prstGeom>
          <a:noFill/>
        </p:spPr>
        <p:txBody>
          <a:bodyPr wrap="square" rtlCol="0">
            <a:spAutoFit/>
          </a:bodyPr>
          <a:lstStyle/>
          <a:p>
            <a:r>
              <a:rPr lang="fr-FR" sz="1400" i="1" dirty="0" smtClean="0"/>
              <a:t>Bas relief de Léopold </a:t>
            </a:r>
            <a:r>
              <a:rPr lang="fr-FR" sz="1400" i="1" dirty="0" err="1" smtClean="0"/>
              <a:t>Morice</a:t>
            </a:r>
            <a:r>
              <a:rPr lang="fr-FR" sz="1400" i="1" dirty="0" smtClean="0"/>
              <a:t>  ( 1846/1920) , la fête de la fédération, sur le socle de la statue </a:t>
            </a:r>
            <a:endParaRPr lang="fr-FR" sz="1400" i="1" dirty="0"/>
          </a:p>
        </p:txBody>
      </p:sp>
      <p:sp>
        <p:nvSpPr>
          <p:cNvPr id="5" name="ZoneTexte 4"/>
          <p:cNvSpPr txBox="1"/>
          <p:nvPr/>
        </p:nvSpPr>
        <p:spPr>
          <a:xfrm>
            <a:off x="4716016" y="980728"/>
            <a:ext cx="4032448" cy="369332"/>
          </a:xfrm>
          <a:prstGeom prst="rect">
            <a:avLst/>
          </a:prstGeom>
          <a:noFill/>
        </p:spPr>
        <p:txBody>
          <a:bodyPr wrap="square" rtlCol="0">
            <a:spAutoFit/>
          </a:bodyPr>
          <a:lstStyle/>
          <a:p>
            <a:r>
              <a:rPr lang="fr-FR" dirty="0" smtClean="0"/>
              <a:t>La Place de la République , Paris </a:t>
            </a:r>
            <a:endParaRPr lang="fr-FR" dirty="0"/>
          </a:p>
        </p:txBody>
      </p:sp>
    </p:spTree>
    <p:extLst>
      <p:ext uri="{BB962C8B-B14F-4D97-AF65-F5344CB8AC3E}">
        <p14:creationId xmlns:p14="http://schemas.microsoft.com/office/powerpoint/2010/main" xmlns="" val="57622817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692696"/>
            <a:ext cx="8229600" cy="1066800"/>
          </a:xfrm>
        </p:spPr>
        <p:txBody>
          <a:bodyPr/>
          <a:lstStyle/>
          <a:p>
            <a:r>
              <a:rPr lang="fr-FR" dirty="0" smtClean="0"/>
              <a:t>Bibliographie </a:t>
            </a:r>
            <a:endParaRPr lang="fr-FR" dirty="0"/>
          </a:p>
        </p:txBody>
      </p:sp>
      <p:sp>
        <p:nvSpPr>
          <p:cNvPr id="3" name="Espace réservé du contenu 2"/>
          <p:cNvSpPr>
            <a:spLocks noGrp="1"/>
          </p:cNvSpPr>
          <p:nvPr>
            <p:ph idx="1"/>
          </p:nvPr>
        </p:nvSpPr>
        <p:spPr>
          <a:xfrm>
            <a:off x="395536" y="1628800"/>
            <a:ext cx="8229600" cy="5040560"/>
          </a:xfrm>
        </p:spPr>
        <p:txBody>
          <a:bodyPr>
            <a:normAutofit fontScale="62500" lnSpcReduction="20000"/>
          </a:bodyPr>
          <a:lstStyle/>
          <a:p>
            <a:r>
              <a:rPr lang="fr-FR" b="1" dirty="0" smtClean="0"/>
              <a:t>Ouvrages généraux sur la révolution:</a:t>
            </a:r>
          </a:p>
          <a:p>
            <a:pPr marL="109728" indent="0">
              <a:buNone/>
            </a:pPr>
            <a:r>
              <a:rPr lang="fr-FR" dirty="0" smtClean="0"/>
              <a:t>Sophie </a:t>
            </a:r>
            <a:r>
              <a:rPr lang="fr-FR" dirty="0" err="1" smtClean="0"/>
              <a:t>Wahnich</a:t>
            </a:r>
            <a:r>
              <a:rPr lang="fr-FR" dirty="0" smtClean="0"/>
              <a:t>, la Révolution Française, un évènement de la raison sensible, 1787/1799, hachette supérieur, 2012</a:t>
            </a:r>
          </a:p>
          <a:p>
            <a:pPr marL="109728" indent="0">
              <a:buNone/>
            </a:pPr>
            <a:r>
              <a:rPr lang="fr-FR" dirty="0" smtClean="0"/>
              <a:t>Jean Clément Martin, Nouvelle histoire de la Révolution française, Perrin, 2012</a:t>
            </a:r>
          </a:p>
          <a:p>
            <a:pPr marL="109728" indent="0">
              <a:buNone/>
            </a:pPr>
            <a:r>
              <a:rPr lang="fr-FR" dirty="0" smtClean="0"/>
              <a:t>Philippe Bourdin et Cyril </a:t>
            </a:r>
            <a:r>
              <a:rPr lang="fr-FR" dirty="0" err="1" smtClean="0"/>
              <a:t>Triolaire</a:t>
            </a:r>
            <a:r>
              <a:rPr lang="fr-FR" dirty="0" smtClean="0"/>
              <a:t>, comprendre et enseigner la Révolution française, Belin, 2015</a:t>
            </a:r>
          </a:p>
          <a:p>
            <a:pPr marL="109728" indent="0">
              <a:buNone/>
            </a:pPr>
            <a:r>
              <a:rPr lang="fr-FR" dirty="0" smtClean="0"/>
              <a:t>Annie Jourdan, Nouvelle histoire de la Révolution française, Flammarion, 2018</a:t>
            </a:r>
          </a:p>
          <a:p>
            <a:pPr marL="109728" indent="0" algn="just">
              <a:buNone/>
            </a:pPr>
            <a:endParaRPr lang="fr-FR" dirty="0" smtClean="0"/>
          </a:p>
          <a:p>
            <a:pPr marL="0" indent="0">
              <a:buNone/>
            </a:pPr>
            <a:r>
              <a:rPr lang="fr-FR" dirty="0"/>
              <a:t>Les Collections de l’Histoire n°25, octobre-décembre 2004</a:t>
            </a:r>
          </a:p>
          <a:p>
            <a:pPr marL="0" indent="0">
              <a:buNone/>
            </a:pPr>
            <a:endParaRPr lang="fr-FR" dirty="0"/>
          </a:p>
          <a:p>
            <a:pPr marL="0" indent="0">
              <a:buNone/>
            </a:pPr>
            <a:r>
              <a:rPr lang="fr-FR" dirty="0"/>
              <a:t>Les Collections de l’Histoire n° 60, juillet 2013</a:t>
            </a:r>
          </a:p>
          <a:p>
            <a:pPr marL="0" indent="0">
              <a:buNone/>
            </a:pPr>
            <a:endParaRPr lang="fr-FR" dirty="0"/>
          </a:p>
          <a:p>
            <a:pPr marL="0" indent="0">
              <a:buNone/>
            </a:pPr>
            <a:r>
              <a:rPr lang="fr-FR" i="1" dirty="0"/>
              <a:t>La Révolution</a:t>
            </a:r>
            <a:r>
              <a:rPr lang="fr-FR" dirty="0"/>
              <a:t>, Jean-Clément Martin, La Documentation photographique n° 8054, 2006</a:t>
            </a:r>
          </a:p>
          <a:p>
            <a:pPr marL="0" indent="0">
              <a:buNone/>
            </a:pPr>
            <a:endParaRPr lang="fr-FR" dirty="0"/>
          </a:p>
          <a:p>
            <a:pPr marL="0" indent="0">
              <a:buNone/>
            </a:pPr>
            <a:r>
              <a:rPr lang="fr-FR" i="1" dirty="0"/>
              <a:t>Dictionnaire critique de la Révolution Française</a:t>
            </a:r>
            <a:r>
              <a:rPr lang="fr-FR" dirty="0"/>
              <a:t>, F. Furet </a:t>
            </a:r>
            <a:r>
              <a:rPr lang="fr-FR" dirty="0" err="1"/>
              <a:t>M.Ozouf</a:t>
            </a:r>
            <a:r>
              <a:rPr lang="fr-FR" dirty="0"/>
              <a:t>, Flammarion, 1989</a:t>
            </a:r>
          </a:p>
          <a:p>
            <a:pPr marL="109728" indent="0" algn="just">
              <a:buNone/>
            </a:pPr>
            <a:endParaRPr lang="fr-FR" dirty="0"/>
          </a:p>
        </p:txBody>
      </p:sp>
    </p:spTree>
    <p:extLst>
      <p:ext uri="{BB962C8B-B14F-4D97-AF65-F5344CB8AC3E}">
        <p14:creationId xmlns:p14="http://schemas.microsoft.com/office/powerpoint/2010/main" xmlns="" val="17645262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1196752"/>
            <a:ext cx="8229600" cy="4325112"/>
          </a:xfrm>
        </p:spPr>
        <p:txBody>
          <a:bodyPr/>
          <a:lstStyle/>
          <a:p>
            <a:r>
              <a:rPr lang="fr-FR" dirty="0" smtClean="0"/>
              <a:t>Ouvrages sur la fête de la Fédération</a:t>
            </a:r>
          </a:p>
          <a:p>
            <a:pPr marL="109728" indent="0">
              <a:buNone/>
            </a:pPr>
            <a:endParaRPr lang="fr-FR" dirty="0" smtClean="0"/>
          </a:p>
          <a:p>
            <a:pPr>
              <a:buFont typeface="Wingdings" panose="05000000000000000000" pitchFamily="2" charset="2"/>
              <a:buChar char="Ø"/>
            </a:pPr>
            <a:r>
              <a:rPr lang="fr-FR" dirty="0" smtClean="0"/>
              <a:t>Mona </a:t>
            </a:r>
            <a:r>
              <a:rPr lang="fr-FR" dirty="0" err="1" smtClean="0"/>
              <a:t>Ozouf</a:t>
            </a:r>
            <a:r>
              <a:rPr lang="fr-FR" dirty="0" smtClean="0"/>
              <a:t>, la fête révolutionnaire, 1789/1799, Folio Histoire, 1976 ( chapitre 2)</a:t>
            </a:r>
          </a:p>
          <a:p>
            <a:pPr>
              <a:buFont typeface="Wingdings" panose="05000000000000000000" pitchFamily="2" charset="2"/>
              <a:buChar char="Ø"/>
            </a:pPr>
            <a:r>
              <a:rPr lang="fr-FR" dirty="0" smtClean="0"/>
              <a:t>La fête de la fédération, sous la direction de Pascal Dupuy, Publication des Universités de </a:t>
            </a:r>
            <a:r>
              <a:rPr lang="fr-FR" dirty="0" err="1" smtClean="0"/>
              <a:t>rouen</a:t>
            </a:r>
            <a:r>
              <a:rPr lang="fr-FR" dirty="0" smtClean="0"/>
              <a:t> et du Havre, 2012</a:t>
            </a:r>
            <a:endParaRPr lang="fr-FR" dirty="0"/>
          </a:p>
        </p:txBody>
      </p:sp>
    </p:spTree>
    <p:extLst>
      <p:ext uri="{BB962C8B-B14F-4D97-AF65-F5344CB8AC3E}">
        <p14:creationId xmlns:p14="http://schemas.microsoft.com/office/powerpoint/2010/main" xmlns="" val="18776080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Sitographie</a:t>
            </a:r>
            <a:r>
              <a:rPr lang="fr-FR" dirty="0" smtClean="0"/>
              <a:t> </a:t>
            </a:r>
            <a:endParaRPr lang="fr-FR" dirty="0"/>
          </a:p>
        </p:txBody>
      </p:sp>
      <p:sp>
        <p:nvSpPr>
          <p:cNvPr id="3" name="Espace réservé du contenu 2"/>
          <p:cNvSpPr>
            <a:spLocks noGrp="1"/>
          </p:cNvSpPr>
          <p:nvPr>
            <p:ph idx="1"/>
          </p:nvPr>
        </p:nvSpPr>
        <p:spPr/>
        <p:txBody>
          <a:bodyPr/>
          <a:lstStyle/>
          <a:p>
            <a:r>
              <a:rPr lang="fr-FR" dirty="0" smtClean="0"/>
              <a:t>Site l’histoire par l’image </a:t>
            </a:r>
          </a:p>
          <a:p>
            <a:r>
              <a:rPr lang="fr-FR" dirty="0" smtClean="0"/>
              <a:t>Site éduthèque.retronews.fr</a:t>
            </a:r>
          </a:p>
          <a:p>
            <a:r>
              <a:rPr lang="fr-FR" dirty="0" smtClean="0"/>
              <a:t>Site du musée </a:t>
            </a:r>
            <a:r>
              <a:rPr lang="fr-FR" dirty="0" err="1" smtClean="0"/>
              <a:t>Carnavalet</a:t>
            </a:r>
            <a:endParaRPr lang="fr-FR" dirty="0" smtClean="0"/>
          </a:p>
          <a:p>
            <a:r>
              <a:rPr lang="fr-FR" dirty="0" smtClean="0"/>
              <a:t>Site du musée de Vizille </a:t>
            </a:r>
          </a:p>
          <a:p>
            <a:r>
              <a:rPr lang="fr-FR" dirty="0" smtClean="0"/>
              <a:t>Site </a:t>
            </a:r>
            <a:r>
              <a:rPr lang="fr-FR" dirty="0" err="1" smtClean="0"/>
              <a:t>Cndp</a:t>
            </a:r>
            <a:r>
              <a:rPr lang="fr-FR" dirty="0" smtClean="0"/>
              <a:t> ( dossier sur le 14 juillet)</a:t>
            </a:r>
          </a:p>
          <a:p>
            <a:r>
              <a:rPr lang="fr-FR" dirty="0" err="1" smtClean="0"/>
              <a:t>Zero</a:t>
            </a:r>
            <a:r>
              <a:rPr lang="fr-FR" dirty="0" smtClean="0"/>
              <a:t> de conduite ( dossier sur le film Un peuple et son Roi)</a:t>
            </a:r>
          </a:p>
          <a:p>
            <a:endParaRPr lang="fr-FR" dirty="0"/>
          </a:p>
        </p:txBody>
      </p:sp>
    </p:spTree>
    <p:extLst>
      <p:ext uri="{BB962C8B-B14F-4D97-AF65-F5344CB8AC3E}">
        <p14:creationId xmlns:p14="http://schemas.microsoft.com/office/powerpoint/2010/main" xmlns="" val="3323096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836712"/>
            <a:ext cx="8229600" cy="1066800"/>
          </a:xfrm>
        </p:spPr>
        <p:txBody>
          <a:bodyPr>
            <a:normAutofit fontScale="90000"/>
          </a:bodyPr>
          <a:lstStyle/>
          <a:p>
            <a:pPr algn="just"/>
            <a:r>
              <a:rPr lang="fr-FR" dirty="0" smtClean="0"/>
              <a:t>Avec la révolution, la nation devient une </a:t>
            </a:r>
            <a:r>
              <a:rPr lang="fr-FR" b="1" u="sng" dirty="0" smtClean="0"/>
              <a:t>notion juridique </a:t>
            </a:r>
            <a:r>
              <a:rPr lang="fr-FR" dirty="0" smtClean="0"/>
              <a:t>à part </a:t>
            </a:r>
            <a:endParaRPr lang="fr-FR" dirty="0"/>
          </a:p>
        </p:txBody>
      </p:sp>
      <p:sp>
        <p:nvSpPr>
          <p:cNvPr id="3" name="Espace réservé du contenu 2"/>
          <p:cNvSpPr>
            <a:spLocks noGrp="1"/>
          </p:cNvSpPr>
          <p:nvPr>
            <p:ph idx="1"/>
          </p:nvPr>
        </p:nvSpPr>
        <p:spPr/>
        <p:txBody>
          <a:bodyPr>
            <a:normAutofit fontScale="92500" lnSpcReduction="20000"/>
          </a:bodyPr>
          <a:lstStyle/>
          <a:p>
            <a:pPr algn="just"/>
            <a:r>
              <a:rPr lang="fr-FR" dirty="0" smtClean="0"/>
              <a:t>Article 3 de la DDHC «  le principe de toute souveraineté réside essentiellement dans la Nation… »</a:t>
            </a:r>
          </a:p>
          <a:p>
            <a:pPr algn="just"/>
            <a:r>
              <a:rPr lang="fr-FR" dirty="0" smtClean="0"/>
              <a:t>La Nation devient alors la source des différents pouvoirs se substituant au droit divin. D’où la désignation des détenteurs du pouvoir par le biais de l’élection et le principe de l’égalité des citoyens devant la loi et les charges publiques.</a:t>
            </a:r>
          </a:p>
          <a:p>
            <a:pPr algn="just"/>
            <a:r>
              <a:rPr lang="fr-FR" dirty="0" smtClean="0"/>
              <a:t>Le peuple se constitue en corps politique et détient la souveraineté et cela modifie la conception de l’Etat en le soumettant au principe démocratique .</a:t>
            </a:r>
          </a:p>
          <a:p>
            <a:pPr algn="just"/>
            <a:r>
              <a:rPr lang="fr-FR" dirty="0" smtClean="0"/>
              <a:t>Etat et Nation sont associés .</a:t>
            </a:r>
            <a:endParaRPr lang="fr-FR" dirty="0"/>
          </a:p>
        </p:txBody>
      </p:sp>
      <p:sp>
        <p:nvSpPr>
          <p:cNvPr id="4" name="Rectangle 3"/>
          <p:cNvSpPr/>
          <p:nvPr/>
        </p:nvSpPr>
        <p:spPr>
          <a:xfrm>
            <a:off x="2807296" y="6446069"/>
            <a:ext cx="6336704" cy="369332"/>
          </a:xfrm>
          <a:prstGeom prst="rect">
            <a:avLst/>
          </a:prstGeom>
        </p:spPr>
        <p:txBody>
          <a:bodyPr wrap="square">
            <a:spAutoFit/>
          </a:bodyPr>
          <a:lstStyle/>
          <a:p>
            <a:r>
              <a:rPr lang="fr-FR" dirty="0"/>
              <a:t>Source WWW.vie -publique.fr/</a:t>
            </a:r>
            <a:r>
              <a:rPr lang="fr-FR" dirty="0" err="1"/>
              <a:t>decouverte</a:t>
            </a:r>
            <a:r>
              <a:rPr lang="fr-FR" dirty="0"/>
              <a:t>-institutions</a:t>
            </a:r>
          </a:p>
        </p:txBody>
      </p:sp>
    </p:spTree>
    <p:extLst>
      <p:ext uri="{BB962C8B-B14F-4D97-AF65-F5344CB8AC3E}">
        <p14:creationId xmlns:p14="http://schemas.microsoft.com/office/powerpoint/2010/main" xmlns="" val="3631498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xmlns="" val="3908924273"/>
              </p:ext>
            </p:extLst>
          </p:nvPr>
        </p:nvGraphicFramePr>
        <p:xfrm>
          <a:off x="659993" y="620688"/>
          <a:ext cx="8064896"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oneTexte 4"/>
          <p:cNvSpPr txBox="1"/>
          <p:nvPr/>
        </p:nvSpPr>
        <p:spPr>
          <a:xfrm>
            <a:off x="323528" y="6309320"/>
            <a:ext cx="8496944" cy="369332"/>
          </a:xfrm>
          <a:prstGeom prst="rect">
            <a:avLst/>
          </a:prstGeom>
          <a:noFill/>
        </p:spPr>
        <p:txBody>
          <a:bodyPr wrap="square" rtlCol="0">
            <a:spAutoFit/>
          </a:bodyPr>
          <a:lstStyle/>
          <a:p>
            <a:r>
              <a:rPr lang="fr-FR" dirty="0" smtClean="0"/>
              <a:t>Source: Pierre Nora, article nation, Guide républicain, </a:t>
            </a:r>
            <a:r>
              <a:rPr lang="fr-FR" dirty="0" err="1"/>
              <a:t>S</a:t>
            </a:r>
            <a:r>
              <a:rPr lang="fr-FR" dirty="0" err="1" smtClean="0"/>
              <a:t>ceren</a:t>
            </a:r>
            <a:r>
              <a:rPr lang="fr-FR" dirty="0" smtClean="0"/>
              <a:t>, CNDP, 2004</a:t>
            </a:r>
            <a:endParaRPr lang="fr-FR" dirty="0"/>
          </a:p>
        </p:txBody>
      </p:sp>
    </p:spTree>
    <p:extLst>
      <p:ext uri="{BB962C8B-B14F-4D97-AF65-F5344CB8AC3E}">
        <p14:creationId xmlns:p14="http://schemas.microsoft.com/office/powerpoint/2010/main" xmlns="" val="4166705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in">
  <a:themeElements>
    <a:clrScheme name="Urbai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i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i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832</TotalTime>
  <Words>2904</Words>
  <Application>Microsoft Office PowerPoint</Application>
  <PresentationFormat>Affichage à l'écran (4:3)</PresentationFormat>
  <Paragraphs>360</Paragraphs>
  <Slides>73</Slides>
  <Notes>2</Notes>
  <HiddenSlides>0</HiddenSlides>
  <MMClips>0</MMClips>
  <ScaleCrop>false</ScaleCrop>
  <HeadingPairs>
    <vt:vector size="4" baseType="variant">
      <vt:variant>
        <vt:lpstr>Thème</vt:lpstr>
      </vt:variant>
      <vt:variant>
        <vt:i4>1</vt:i4>
      </vt:variant>
      <vt:variant>
        <vt:lpstr>Titres des diapositives</vt:lpstr>
      </vt:variant>
      <vt:variant>
        <vt:i4>73</vt:i4>
      </vt:variant>
    </vt:vector>
  </HeadingPairs>
  <TitlesOfParts>
    <vt:vector size="74" baseType="lpstr">
      <vt:lpstr>Urbain</vt:lpstr>
      <vt:lpstr>STAGE ACADEMIQUE: NATIONS, NATIONALISME ET NATIONALITES</vt:lpstr>
      <vt:lpstr>Diapositive 2</vt:lpstr>
      <vt:lpstr>I)Qu’est ce que la nation?</vt:lpstr>
      <vt:lpstr>I) Nation : Quelle définition?</vt:lpstr>
      <vt:lpstr>Diapositive 5</vt:lpstr>
      <vt:lpstr>Nation : des apports nouveaux avec la période  révolutionnaire</vt:lpstr>
      <vt:lpstr>L’idée de nation s’est imposée à partir d’institutions étatiques préexistantes ou a favorisé la construction d’Etats regroupant des populations précédemment dispersées sur plusieurs territoires </vt:lpstr>
      <vt:lpstr>Avec la révolution, la nation devient une notion juridique à part </vt:lpstr>
      <vt:lpstr>Diapositive 9</vt:lpstr>
      <vt:lpstr> II) La notion de Nation dans les programmes</vt:lpstr>
      <vt:lpstr> La notion de Nation  en première générale  </vt:lpstr>
      <vt:lpstr>La notion de nation en première technologique </vt:lpstr>
      <vt:lpstr>Histoire /4e: programme 2015</vt:lpstr>
      <vt:lpstr>Histoire /1ere:Programme 2019</vt:lpstr>
      <vt:lpstr>Comparaison ancien programme</vt:lpstr>
      <vt:lpstr>Diapositive 16</vt:lpstr>
      <vt:lpstr>III) Une Mise en œuvre pédagogique </vt:lpstr>
      <vt:lpstr>Diapositive 18</vt:lpstr>
      <vt:lpstr>Diapositive 19</vt:lpstr>
      <vt:lpstr>Diapositive 20</vt:lpstr>
      <vt:lpstr>Diapositive 21</vt:lpstr>
      <vt:lpstr>Diapositive 22</vt:lpstr>
      <vt:lpstr>Progressivité des compétences à maitriser  </vt:lpstr>
      <vt:lpstr>En classe de 4e: </vt:lpstr>
      <vt:lpstr>Diapositive 25</vt:lpstr>
      <vt:lpstr>Diapositive 26</vt:lpstr>
      <vt:lpstr>Diapositive 27</vt:lpstr>
      <vt:lpstr>Diapositive 28</vt:lpstr>
      <vt:lpstr>Capacités travaillées et méthodes </vt:lpstr>
      <vt:lpstr>Les  préparatifs de la fête de la Fédération  </vt:lpstr>
      <vt:lpstr>Diapositive 31</vt:lpstr>
      <vt:lpstr>Diapositive 32</vt:lpstr>
      <vt:lpstr>Projet de la Fête de la Fédération à Paris  </vt:lpstr>
      <vt:lpstr>Diapositive 34</vt:lpstr>
      <vt:lpstr>Diapositive 35</vt:lpstr>
      <vt:lpstr>Témoignage du baron Wilheim Von Wolzogen, architecte allemand résidant à Paris entre 1789 et 1791. il raconte les préparatifs de la fête de la fédération qui aboutissent aux « journées des brouettes »</vt:lpstr>
      <vt:lpstr>« La fête révolutionnaire » </vt:lpstr>
      <vt:lpstr>Diapositive 38</vt:lpstr>
      <vt:lpstr>Diapositive 39</vt:lpstr>
      <vt:lpstr>Diapositive 40</vt:lpstr>
      <vt:lpstr>Diapositive 41</vt:lpstr>
      <vt:lpstr>Diapositive 42</vt:lpstr>
      <vt:lpstr>La fête de la fédération permet de construire la notion de Nation </vt:lpstr>
      <vt:lpstr>Quel bilan faire de cette journée? Affirmation de la nation: Une idée partagée par tous?  En classe de 1ere </vt:lpstr>
      <vt:lpstr>Diapositive 45</vt:lpstr>
      <vt:lpstr> Mise en perspective : Une fête qui s’inscrit dans un long processus: ( qui accompagne la construction  de l’idée de nation) </vt:lpstr>
      <vt:lpstr>Diapositive 47</vt:lpstr>
      <vt:lpstr>Diapositive 48</vt:lpstr>
      <vt:lpstr>Diapositive 49</vt:lpstr>
      <vt:lpstr>Diapositive 50</vt:lpstr>
      <vt:lpstr>Diapositive 51</vt:lpstr>
      <vt:lpstr>Diapositive 52</vt:lpstr>
      <vt:lpstr>Diapositive 53</vt:lpstr>
      <vt:lpstr> La république se met en place </vt:lpstr>
      <vt:lpstr>IV) PASSE/ PRESENT : la fête du 14 juillet:  Comment la  fête permet  de rassembler la nation autour de valeurs  et de renforcer la république  ?. </vt:lpstr>
      <vt:lpstr>Diapositive 56</vt:lpstr>
      <vt:lpstr> le 14 juillet: enjeux du débat?</vt:lpstr>
      <vt:lpstr>Diapositive 58</vt:lpstr>
      <vt:lpstr>Un choix multiple de dates entre 1789 et 1880</vt:lpstr>
      <vt:lpstr>Diapositive 60</vt:lpstr>
      <vt:lpstr>Choix du Sénat : rapport d’Henri Martin, 20 juin 1880</vt:lpstr>
      <vt:lpstr>Le 21 mai 1880, un député de Paris, Benjamin Raspail dépose un projet de loi adopté par la chambre des députés le 8 juin puis par le Sénat le 29 juin «  La république adopte le 14 juillet comme jour de fête nationale annuelle » </vt:lpstr>
      <vt:lpstr>Diapositive 63</vt:lpstr>
      <vt:lpstr>Le 14 juillet au village ( fin 19e siècle)</vt:lpstr>
      <vt:lpstr>Diapositive 65</vt:lpstr>
      <vt:lpstr>Diapositive 66</vt:lpstr>
      <vt:lpstr>Diapositive 67</vt:lpstr>
      <vt:lpstr>Diapositive 68</vt:lpstr>
      <vt:lpstr>Diapositive 69</vt:lpstr>
      <vt:lpstr>Diapositive 70</vt:lpstr>
      <vt:lpstr>Bibliographie </vt:lpstr>
      <vt:lpstr>Diapositive 72</vt:lpstr>
      <vt:lpstr>Sitographie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STAGE ACADEMIQUE: NATIONS, NATIONALISMES ET NATIONALITES</dc:title>
  <dc:creator>sophie</dc:creator>
  <cp:lastModifiedBy>Jean-Marc Noaille</cp:lastModifiedBy>
  <cp:revision>85</cp:revision>
  <dcterms:created xsi:type="dcterms:W3CDTF">2019-01-22T08:57:07Z</dcterms:created>
  <dcterms:modified xsi:type="dcterms:W3CDTF">2019-02-24T18:33:51Z</dcterms:modified>
</cp:coreProperties>
</file>