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0685-944E-457D-B97F-3478FAD5F28A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CF38-F81E-44CE-A74B-F5D89055CF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0685-944E-457D-B97F-3478FAD5F28A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CF38-F81E-44CE-A74B-F5D89055CF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0685-944E-457D-B97F-3478FAD5F28A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CF38-F81E-44CE-A74B-F5D89055CF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0685-944E-457D-B97F-3478FAD5F28A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CF38-F81E-44CE-A74B-F5D89055CF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0685-944E-457D-B97F-3478FAD5F28A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CF38-F81E-44CE-A74B-F5D89055CF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0685-944E-457D-B97F-3478FAD5F28A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CF38-F81E-44CE-A74B-F5D89055CF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0685-944E-457D-B97F-3478FAD5F28A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CF38-F81E-44CE-A74B-F5D89055CF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0685-944E-457D-B97F-3478FAD5F28A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CF38-F81E-44CE-A74B-F5D89055CF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0685-944E-457D-B97F-3478FAD5F28A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CF38-F81E-44CE-A74B-F5D89055CF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0685-944E-457D-B97F-3478FAD5F28A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CF38-F81E-44CE-A74B-F5D89055CF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0685-944E-457D-B97F-3478FAD5F28A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CF38-F81E-44CE-A74B-F5D89055CF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B0685-944E-457D-B97F-3478FAD5F28A}" type="datetimeFigureOut">
              <a:rPr lang="fr-FR" smtClean="0"/>
              <a:pPr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7CF38-F81E-44CE-A74B-F5D89055CF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lionel.gourichon@cepam.cnrs.f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Exploiter les ressources de proximité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Les stages </a:t>
            </a:r>
          </a:p>
          <a:p>
            <a:r>
              <a:rPr lang="fr-FR" dirty="0"/>
              <a:t>« culture à portée de la main »</a:t>
            </a:r>
          </a:p>
          <a:p>
            <a:r>
              <a:rPr lang="fr-FR"/>
              <a:t>DAAC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tes-stages CAP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38437" cy="65939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568" y="404664"/>
            <a:ext cx="1440160" cy="1296144"/>
          </a:xfrm>
          <a:prstGeom prst="wedgeRectCallout">
            <a:avLst>
              <a:gd name="adj1" fmla="val 25679"/>
              <a:gd name="adj2" fmla="val 1166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Musée de </a:t>
            </a:r>
            <a:r>
              <a:rPr lang="fr-FR" dirty="0" err="1"/>
              <a:t>Quinson</a:t>
            </a:r>
            <a:endParaRPr lang="fr-FR" dirty="0"/>
          </a:p>
          <a:p>
            <a:pPr algn="ctr"/>
            <a:r>
              <a:rPr lang="fr-FR" dirty="0"/>
              <a:t>10/11/16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7824" y="2636912"/>
            <a:ext cx="1440160" cy="1296144"/>
          </a:xfrm>
          <a:prstGeom prst="wedgeRectCallout">
            <a:avLst>
              <a:gd name="adj1" fmla="val 81051"/>
              <a:gd name="adj2" fmla="val 78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Musée de saint Raphael + dolmen, menhir</a:t>
            </a:r>
          </a:p>
          <a:p>
            <a:pPr algn="ctr"/>
            <a:r>
              <a:rPr lang="fr-FR" dirty="0"/>
              <a:t>2/2/17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4077072"/>
            <a:ext cx="1872208" cy="1512168"/>
          </a:xfrm>
          <a:prstGeom prst="wedgeRectCallout">
            <a:avLst>
              <a:gd name="adj1" fmla="val 11028"/>
              <a:gd name="adj2" fmla="val 79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Centre d’archéologie du Var (Toulon)+ dolmen</a:t>
            </a:r>
          </a:p>
          <a:p>
            <a:pPr algn="ctr"/>
            <a:r>
              <a:rPr lang="fr-FR" dirty="0"/>
              <a:t>27/4/17</a:t>
            </a:r>
          </a:p>
          <a:p>
            <a:pPr algn="ctr"/>
            <a:r>
              <a:rPr lang="fr-FR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32040" y="4913784"/>
            <a:ext cx="1656184" cy="1944216"/>
          </a:xfrm>
          <a:prstGeom prst="wedgeRectCallout">
            <a:avLst>
              <a:gd name="adj1" fmla="val 9341"/>
              <a:gd name="adj2" fmla="val -114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Musée de la Castre (Cannes). Egypte et Mésopotamie</a:t>
            </a:r>
          </a:p>
          <a:p>
            <a:pPr algn="ctr"/>
            <a:r>
              <a:rPr lang="fr-FR" dirty="0"/>
              <a:t>3/5/17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67744" y="188640"/>
            <a:ext cx="1872208" cy="1296144"/>
          </a:xfrm>
          <a:prstGeom prst="wedgeRectCallout">
            <a:avLst>
              <a:gd name="adj1" fmla="val 103598"/>
              <a:gd name="adj2" fmla="val 139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Musée de Grasse, sites néolithiques de Saint-Vallier</a:t>
            </a:r>
          </a:p>
          <a:p>
            <a:pPr algn="ctr"/>
            <a:r>
              <a:rPr lang="fr-FR" dirty="0"/>
              <a:t>30 mars 17</a:t>
            </a:r>
          </a:p>
          <a:p>
            <a:pPr algn="ctr"/>
            <a:r>
              <a:rPr lang="fr-FR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2080" y="1844824"/>
            <a:ext cx="1440160" cy="864096"/>
          </a:xfrm>
          <a:prstGeom prst="wedgeRectCallout">
            <a:avLst>
              <a:gd name="adj1" fmla="val 72928"/>
              <a:gd name="adj2" fmla="val 432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Musée de Terra </a:t>
            </a:r>
            <a:r>
              <a:rPr lang="fr-FR" dirty="0" err="1"/>
              <a:t>Amata</a:t>
            </a:r>
            <a:endParaRPr lang="fr-FR" dirty="0"/>
          </a:p>
          <a:p>
            <a:pPr algn="ctr"/>
            <a:r>
              <a:rPr lang="fr-FR" dirty="0"/>
              <a:t>8/11/16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11960" y="332656"/>
            <a:ext cx="1440160" cy="1296144"/>
          </a:xfrm>
          <a:prstGeom prst="wedgeRectCallout">
            <a:avLst>
              <a:gd name="adj1" fmla="val 169645"/>
              <a:gd name="adj2" fmla="val 616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Musée de </a:t>
            </a:r>
            <a:r>
              <a:rPr lang="fr-FR" dirty="0" err="1"/>
              <a:t>Tourrettes</a:t>
            </a:r>
            <a:r>
              <a:rPr lang="fr-FR" dirty="0"/>
              <a:t>-Levens</a:t>
            </a:r>
          </a:p>
          <a:p>
            <a:pPr algn="ctr"/>
            <a:r>
              <a:rPr lang="fr-FR" dirty="0"/>
              <a:t>9/11/16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48264" y="4913784"/>
            <a:ext cx="1656184" cy="1944216"/>
          </a:xfrm>
          <a:prstGeom prst="wedgeRectCallout">
            <a:avLst>
              <a:gd name="adj1" fmla="val 14477"/>
              <a:gd name="adj2" fmla="val -1868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Musée de Menton, musée et sites des </a:t>
            </a:r>
            <a:r>
              <a:rPr lang="fr-FR" dirty="0" err="1"/>
              <a:t>Balzi</a:t>
            </a:r>
            <a:r>
              <a:rPr lang="fr-FR" dirty="0"/>
              <a:t> Rossi</a:t>
            </a:r>
          </a:p>
          <a:p>
            <a:pPr algn="ctr"/>
            <a:r>
              <a:rPr lang="fr-FR" dirty="0"/>
              <a:t>12/1/17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0232" y="3429000"/>
            <a:ext cx="1224136" cy="1368152"/>
          </a:xfrm>
          <a:prstGeom prst="wedgeRectCallout">
            <a:avLst>
              <a:gd name="adj1" fmla="val 26713"/>
              <a:gd name="adj2" fmla="val -1102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Musée  de Monaco</a:t>
            </a:r>
          </a:p>
          <a:p>
            <a:pPr algn="ctr"/>
            <a:r>
              <a:rPr lang="fr-FR" dirty="0"/>
              <a:t>7/12/16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68144" y="0"/>
            <a:ext cx="1440160" cy="1296144"/>
          </a:xfrm>
          <a:prstGeom prst="wedgeRectCallout">
            <a:avLst>
              <a:gd name="adj1" fmla="val 95078"/>
              <a:gd name="adj2" fmla="val -20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Vallée des Merveilles</a:t>
            </a:r>
          </a:p>
          <a:p>
            <a:pPr algn="ctr"/>
            <a:r>
              <a:rPr lang="fr-FR" dirty="0"/>
              <a:t>7-8/6/17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597352"/>
            <a:ext cx="1475656" cy="2606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paléolithique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07704" y="6597352"/>
            <a:ext cx="2736304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Néolithique, premiers états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Vitrines préhistoire_mahp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2232248" cy="1667296"/>
          </a:xfrm>
        </p:spPr>
      </p:pic>
      <p:pic>
        <p:nvPicPr>
          <p:cNvPr id="6" name="Image 5" descr="Grotte Lombard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97152"/>
            <a:ext cx="2915816" cy="1637897"/>
          </a:xfrm>
          <a:prstGeom prst="rect">
            <a:avLst/>
          </a:prstGeom>
        </p:spPr>
      </p:pic>
      <p:pic>
        <p:nvPicPr>
          <p:cNvPr id="7" name="Image 6" descr="IMG_52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60648"/>
            <a:ext cx="3611893" cy="2708920"/>
          </a:xfrm>
          <a:prstGeom prst="rect">
            <a:avLst/>
          </a:prstGeom>
        </p:spPr>
      </p:pic>
      <p:pic>
        <p:nvPicPr>
          <p:cNvPr id="8" name="Image 7" descr="IMG_5185.JPG"/>
          <p:cNvPicPr>
            <a:picLocks noChangeAspect="1"/>
          </p:cNvPicPr>
          <p:nvPr/>
        </p:nvPicPr>
        <p:blipFill>
          <a:blip r:embed="rId5" cstate="print"/>
          <a:srcRect l="38339" t="10527" r="30079" b="9264"/>
          <a:stretch>
            <a:fillRect/>
          </a:stretch>
        </p:blipFill>
        <p:spPr>
          <a:xfrm>
            <a:off x="7020272" y="3501008"/>
            <a:ext cx="1512168" cy="288032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3429000"/>
            <a:ext cx="3914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Musée de Grasse et grotte Lombard</a:t>
            </a:r>
          </a:p>
          <a:p>
            <a:r>
              <a:rPr lang="fr-FR" dirty="0"/>
              <a:t>Néolithisation, anthropisation du milieu</a:t>
            </a:r>
          </a:p>
          <a:p>
            <a:r>
              <a:rPr lang="fr-FR" dirty="0"/>
              <a:t>vie quotidienne au Néolithique</a:t>
            </a:r>
          </a:p>
          <a:p>
            <a:r>
              <a:rPr lang="fr-FR" dirty="0"/>
              <a:t>Tombes monumentales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580112" y="3068960"/>
            <a:ext cx="2896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Musée et site des </a:t>
            </a:r>
            <a:r>
              <a:rPr lang="fr-FR" b="1" dirty="0" err="1"/>
              <a:t>Balzi</a:t>
            </a:r>
            <a:r>
              <a:rPr lang="fr-FR" b="1" dirty="0"/>
              <a:t> Rossi</a:t>
            </a:r>
          </a:p>
          <a:p>
            <a:r>
              <a:rPr lang="fr-FR" dirty="0"/>
              <a:t>Paléolithique</a:t>
            </a:r>
          </a:p>
          <a:p>
            <a:r>
              <a:rPr lang="fr-FR" dirty="0"/>
              <a:t>Sépultures</a:t>
            </a:r>
          </a:p>
          <a:p>
            <a:r>
              <a:rPr lang="fr-FR" dirty="0"/>
              <a:t>art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5536" y="1988840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Visites des sites et des musées ; observation des paysages, des œuvres, des objets</a:t>
            </a:r>
          </a:p>
          <a:p>
            <a:r>
              <a:rPr lang="fr-FR" dirty="0"/>
              <a:t>Mises au point scientifiques avec des chercheurs</a:t>
            </a:r>
          </a:p>
          <a:p>
            <a:r>
              <a:rPr lang="fr-FR" dirty="0"/>
              <a:t>Projets pédagogiques avec les équipes de médiation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707904" y="4509120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Possibilité de construire des séquences pédagogiques à partir des visites.</a:t>
            </a:r>
          </a:p>
          <a:p>
            <a:r>
              <a:rPr lang="fr-FR" dirty="0"/>
              <a:t>Projets interdisciplinaires.</a:t>
            </a:r>
          </a:p>
          <a:p>
            <a:r>
              <a:rPr lang="fr-FR" dirty="0"/>
              <a:t>Animations « clés en mains » ou projets à la carte.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Information diffusée par message envoyé un ou deux mois avant aux établissements</a:t>
            </a:r>
          </a:p>
          <a:p>
            <a:r>
              <a:rPr lang="fr-FR" dirty="0"/>
              <a:t>Contacts : chargés de mission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Saint Raphael (2/2) : Christophe </a:t>
            </a:r>
            <a:r>
              <a:rPr lang="fr-FR" dirty="0" err="1"/>
              <a:t>Chamfailly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Grasse et arrière-pays (30/3) : Bernard </a:t>
            </a:r>
            <a:r>
              <a:rPr lang="fr-FR" dirty="0" err="1"/>
              <a:t>Gassin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Centre archéologie du Var (27/4) : </a:t>
            </a:r>
            <a:r>
              <a:rPr lang="fr-FR" dirty="0" err="1"/>
              <a:t>Gwenaelle</a:t>
            </a:r>
            <a:r>
              <a:rPr lang="fr-FR" dirty="0"/>
              <a:t> Ferez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Musée de la Castre (3/5) : Bernard </a:t>
            </a:r>
            <a:r>
              <a:rPr lang="fr-FR" dirty="0" err="1"/>
              <a:t>Gassin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Vallée des Merveilles (7-8/6) : Cécile </a:t>
            </a:r>
            <a:r>
              <a:rPr lang="fr-FR" dirty="0" err="1"/>
              <a:t>Buzenet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Équipes des musées</a:t>
            </a:r>
          </a:p>
          <a:p>
            <a:r>
              <a:rPr lang="fr-FR" dirty="0"/>
              <a:t>Chargés de missions 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Menton, </a:t>
            </a:r>
            <a:r>
              <a:rPr lang="fr-FR" dirty="0" err="1"/>
              <a:t>Balzi</a:t>
            </a:r>
            <a:r>
              <a:rPr lang="fr-FR" dirty="0"/>
              <a:t> Rossi, Monaco : Laurence </a:t>
            </a:r>
            <a:r>
              <a:rPr lang="fr-FR" dirty="0" err="1"/>
              <a:t>Bonnefond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Terra </a:t>
            </a:r>
            <a:r>
              <a:rPr lang="fr-FR" dirty="0" err="1"/>
              <a:t>Amata</a:t>
            </a:r>
            <a:r>
              <a:rPr lang="fr-FR" dirty="0"/>
              <a:t>, </a:t>
            </a:r>
            <a:r>
              <a:rPr lang="fr-FR" dirty="0" err="1"/>
              <a:t>Tourrettes</a:t>
            </a:r>
            <a:r>
              <a:rPr lang="fr-FR" dirty="0"/>
              <a:t>-Levens : Florentine Klein</a:t>
            </a:r>
          </a:p>
          <a:p>
            <a:pPr>
              <a:buFont typeface="Wingdings" pitchFamily="2" charset="2"/>
              <a:buChar char="Ø"/>
            </a:pPr>
            <a:r>
              <a:rPr lang="fr-FR" dirty="0" err="1"/>
              <a:t>Quinson</a:t>
            </a:r>
            <a:r>
              <a:rPr lang="fr-FR" dirty="0"/>
              <a:t> : Ghislain Bernard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Préhistoire Alpes Maritimes : Bernard </a:t>
            </a:r>
            <a:r>
              <a:rPr lang="fr-FR"/>
              <a:t>Gassin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Coordination : Marie-Pascale Zugaj-</a:t>
            </a:r>
            <a:r>
              <a:rPr lang="fr-FR" dirty="0" err="1"/>
              <a:t>Benteo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CEPAM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Cultures et environnements – préhistoire, antiquité, moyen-âge</a:t>
            </a:r>
          </a:p>
          <a:p>
            <a:r>
              <a:rPr lang="fr-FR" dirty="0"/>
              <a:t>Saint Jean d’</a:t>
            </a:r>
            <a:r>
              <a:rPr lang="fr-FR" dirty="0" err="1"/>
              <a:t>Angély</a:t>
            </a:r>
            <a:r>
              <a:rPr lang="fr-FR" dirty="0"/>
              <a:t>. Direction : Martine </a:t>
            </a:r>
            <a:r>
              <a:rPr lang="fr-FR" dirty="0" err="1"/>
              <a:t>Régert</a:t>
            </a:r>
            <a:endParaRPr lang="fr-FR" dirty="0"/>
          </a:p>
          <a:p>
            <a:r>
              <a:rPr lang="fr-FR" dirty="0"/>
              <a:t>Contact médiation : Lionel </a:t>
            </a:r>
            <a:r>
              <a:rPr lang="fr-FR" dirty="0" err="1"/>
              <a:t>Gourichon</a:t>
            </a:r>
            <a:r>
              <a:rPr lang="fr-FR" dirty="0"/>
              <a:t> </a:t>
            </a:r>
            <a:r>
              <a:rPr lang="fr-FR" dirty="0">
                <a:hlinkClick r:id="rId2"/>
              </a:rPr>
              <a:t>lionel.gourichon@cepam.cnrs.fr</a:t>
            </a:r>
            <a:endParaRPr lang="fr-FR" dirty="0"/>
          </a:p>
          <a:p>
            <a:r>
              <a:rPr lang="fr-FR" dirty="0"/>
              <a:t>Visite immédiate</a:t>
            </a:r>
          </a:p>
          <a:p>
            <a:r>
              <a:rPr lang="fr-FR" dirty="0"/>
              <a:t>Site internet : www.cepam.cnrs.fr/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303</Words>
  <Application>Microsoft Office PowerPoint</Application>
  <PresentationFormat>Affichage à l'écran (4:3)</PresentationFormat>
  <Paragraphs>62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Thème Office</vt:lpstr>
      <vt:lpstr>Exploiter les ressources de proximité</vt:lpstr>
      <vt:lpstr>Présentation PowerPoint</vt:lpstr>
      <vt:lpstr>Présentation PowerPoint</vt:lpstr>
      <vt:lpstr>Présentation PowerPoint</vt:lpstr>
      <vt:lpstr>Présentation PowerPoint</vt:lpstr>
      <vt:lpstr>CEPAM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Exploiter les ressources de proximité</dc:title>
  <dc:creator>Bernard</dc:creator>
  <cp:lastModifiedBy>sandrine</cp:lastModifiedBy>
  <cp:revision>4</cp:revision>
  <dcterms:created xsi:type="dcterms:W3CDTF">2017-01-24T11:10:59Z</dcterms:created>
  <dcterms:modified xsi:type="dcterms:W3CDTF">2017-03-17T13:28:36Z</dcterms:modified>
</cp:coreProperties>
</file>