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9" r:id="rId5"/>
    <p:sldId id="256" r:id="rId6"/>
    <p:sldId id="257" r:id="rId7"/>
    <p:sldId id="258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" y="7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149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73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27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39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40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9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14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28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39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061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6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485D3-227D-442A-A7F5-ACBABF7741F5}" type="datetimeFigureOut">
              <a:rPr lang="fr-FR" smtClean="0"/>
              <a:t>09/03/2020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26289-FCED-4E09-B244-8D381EB4A8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59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imeo.com/331415759/9d0ace600c" TargetMode="External"/><Relationship Id="rId4" Type="http://schemas.openxmlformats.org/officeDocument/2006/relationships/hyperlink" Target="https://vimeo.com/257727570/94cb4d51b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vimeo.com/260780447/9ebb39a58b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s://vimeo.com/258060251/1a42b798dc" TargetMode="External"/><Relationship Id="rId4" Type="http://schemas.openxmlformats.org/officeDocument/2006/relationships/image" Target="cid:image001.jpg@01D5F3CE.FFC857F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bdc-05-www.oze2d.net/wp-content/uploads/2019/07/Je-synchronise-mes-documents-pour-acc%C3%A9der-%C3%A0-mes-fichiers.pdf" TargetMode="External"/><Relationship Id="rId3" Type="http://schemas.openxmlformats.org/officeDocument/2006/relationships/hyperlink" Target="https://bdc-05-www.oze2d.net/wp-content/uploads/2019/07/Je-change-mon-mot-de-passe.pdf" TargetMode="External"/><Relationship Id="rId7" Type="http://schemas.openxmlformats.org/officeDocument/2006/relationships/hyperlink" Target="https://bdc-05-www.oze2d.net/wp-content/uploads/2019/07/Je-structure-mon-OzApp-Mes-Documents.pdf" TargetMode="External"/><Relationship Id="rId2" Type="http://schemas.openxmlformats.org/officeDocument/2006/relationships/hyperlink" Target="https://bdc-05-www.oze2d.net/wp-content/uploads/2019/07/Jacc%C3%A8de-rapidement-%C3%A0-mes-flux-pr%C3%A9f%C3%A9r%C3%A9s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bdc-05-www.oze2d.net/wp-content/uploads/2019/07/Je-passe-de-linterface-1er-degr%C3%A9-%C3%A0-linterface-2nd-degr%C3%A9.pdf" TargetMode="External"/><Relationship Id="rId5" Type="http://schemas.openxmlformats.org/officeDocument/2006/relationships/hyperlink" Target="https://bdc-05-www.oze2d.net/wp-content/uploads/2019/07/Je-configure-la-r%C3%A9ception-des-notifications-et-je-les-g%C3%A8re.pdf" TargetMode="External"/><Relationship Id="rId4" Type="http://schemas.openxmlformats.org/officeDocument/2006/relationships/hyperlink" Target="https://bdc-05-www.oze2d.net/wp-content/uploads/2019/07/Je-cr%C3%A9e-des-documents-office-online-pour-les-partager.pdf" TargetMode="External"/><Relationship Id="rId9" Type="http://schemas.openxmlformats.org/officeDocument/2006/relationships/hyperlink" Target="https://bdc-05-www.oze2d.net/knowledge-base/carnet-de-liais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Résultat de recherche d'images pour &quot;oz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9" y="928049"/>
            <a:ext cx="7821325" cy="483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5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mage 1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37" y="1308408"/>
            <a:ext cx="4937125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Image 18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634" y="1308408"/>
            <a:ext cx="5283216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52064" y="4220149"/>
            <a:ext cx="4344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4"/>
              </a:rPr>
              <a:t>https://vimeo.com/257727570/94cb4d51b7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137671" y="4220149"/>
            <a:ext cx="43071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5"/>
              </a:rPr>
              <a:t>https://vimeo.com/331415759/9d0ace600c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411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Image 16" descr="cid:image001.jpg@01D5F3CE.FFC857F0">
            <a:hlinkClick r:id="rId2"/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33" y="1111204"/>
            <a:ext cx="4914900" cy="277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 17" descr="image002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799" y="1081042"/>
            <a:ext cx="493712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9267" y="4036719"/>
            <a:ext cx="4355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2"/>
              </a:rPr>
              <a:t>https://vimeo.com/260780447/9ebb39a58b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712966" y="4036719"/>
            <a:ext cx="4332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hlinkClick r:id="rId5"/>
              </a:rPr>
              <a:t>https://vimeo.com/258060251/1a42b798dc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239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136339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dirty="0" smtClean="0">
                <a:solidFill>
                  <a:srgbClr val="232429"/>
                </a:solidFill>
                <a:effectLst/>
              </a:rPr>
              <a:t>Fiches pratiques Ecole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2"/>
              </a:rPr>
              <a:t>J’accède rapidement à mes flux préférés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3"/>
              </a:rPr>
              <a:t>Je change mon mot de passe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4"/>
              </a:rPr>
              <a:t>Je crée des documents office online pour les partager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5"/>
              </a:rPr>
              <a:t>Je configure la réception des notifications et je les gère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6"/>
              </a:rPr>
              <a:t>Je passe de l’interface 1er degré à l’interface 2nd degré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7"/>
              </a:rPr>
              <a:t>Je structure mon </a:t>
            </a:r>
            <a:r>
              <a:rPr lang="fr-FR" b="0" i="0" u="sng" dirty="0" err="1" smtClean="0">
                <a:solidFill>
                  <a:srgbClr val="71737D"/>
                </a:solidFill>
                <a:effectLst/>
                <a:latin typeface="Open Sans"/>
                <a:hlinkClick r:id="rId7"/>
              </a:rPr>
              <a:t>Oz’app</a:t>
            </a: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7"/>
              </a:rPr>
              <a:t> « mes documents »</a:t>
            </a:r>
            <a:endParaRPr lang="fr-FR" b="0" i="0" dirty="0" smtClean="0">
              <a:solidFill>
                <a:srgbClr val="575863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b="0" i="0" u="sng" dirty="0" smtClean="0">
                <a:solidFill>
                  <a:srgbClr val="71737D"/>
                </a:solidFill>
                <a:effectLst/>
                <a:latin typeface="Open Sans"/>
                <a:hlinkClick r:id="rId8"/>
              </a:rPr>
              <a:t>Je synchronise ‘mes documents’ pour accéder à mes fichiers</a:t>
            </a:r>
            <a:endParaRPr lang="fr-FR" b="0" i="0" u="sng" dirty="0" smtClean="0">
              <a:solidFill>
                <a:srgbClr val="71737D"/>
              </a:solidFill>
              <a:effectLst/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u="sng" dirty="0" smtClean="0">
                <a:solidFill>
                  <a:srgbClr val="71737D"/>
                </a:solidFill>
                <a:latin typeface="Open Sans"/>
                <a:hlinkClick r:id="rId9" tooltip="carnet de liaison"/>
              </a:rPr>
              <a:t>J’utilise le carnet de liaison</a:t>
            </a:r>
            <a:endParaRPr lang="fr-FR" u="sng" dirty="0" smtClean="0">
              <a:solidFill>
                <a:srgbClr val="71737D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b="0" i="0" dirty="0">
              <a:solidFill>
                <a:srgbClr val="57586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707023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B80F9A65BD64088A24672174C6409" ma:contentTypeVersion="11" ma:contentTypeDescription="Crée un document." ma:contentTypeScope="" ma:versionID="697ac6627db33992997df9771b13d585">
  <xsd:schema xmlns:xsd="http://www.w3.org/2001/XMLSchema" xmlns:xs="http://www.w3.org/2001/XMLSchema" xmlns:p="http://schemas.microsoft.com/office/2006/metadata/properties" xmlns:ns3="f766e6b1-a07a-4158-ac3b-ce2702e58651" xmlns:ns4="3a514944-67d5-49f7-8dec-49db7943975a" targetNamespace="http://schemas.microsoft.com/office/2006/metadata/properties" ma:root="true" ma:fieldsID="8f8320e2bb9c762a535f935768a205bd" ns3:_="" ns4:_="">
    <xsd:import namespace="f766e6b1-a07a-4158-ac3b-ce2702e58651"/>
    <xsd:import namespace="3a514944-67d5-49f7-8dec-49db7943975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6e6b1-a07a-4158-ac3b-ce2702e5865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514944-67d5-49f7-8dec-49db794397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D1D4EA-538F-40A9-9145-F625301ED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66e6b1-a07a-4158-ac3b-ce2702e58651"/>
    <ds:schemaRef ds:uri="3a514944-67d5-49f7-8dec-49db794397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7EC4E2-29C2-493C-88A8-BB9BDFAD03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829DAB-AFB9-4FC2-A364-65C10D04F175}">
  <ds:schemaRefs>
    <ds:schemaRef ds:uri="3a514944-67d5-49f7-8dec-49db7943975a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766e6b1-a07a-4158-ac3b-ce2702e58651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82</Words>
  <Application>Microsoft Office PowerPoint</Application>
  <PresentationFormat>Grand écran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Xavier THIVET</dc:creator>
  <cp:lastModifiedBy>Xavier THIVET</cp:lastModifiedBy>
  <cp:revision>4</cp:revision>
  <dcterms:created xsi:type="dcterms:W3CDTF">2020-03-09T08:52:18Z</dcterms:created>
  <dcterms:modified xsi:type="dcterms:W3CDTF">2020-03-09T10:53:17Z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0x0101006A4B80F9A65BD64088A24672174C6409</vt:lpwstr>
  </property>
</Properties>
</file>