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5321300" cy="37719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ryndan Write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30" d="100"/>
          <a:sy n="130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www.franceinfo.fr/replay-radio/le-choix-franceinfo/mon-cerveau-est-maintenant-programme-a-la-rapidite-temoignent-des-jeunes-adeptes-du-speed-watching_7623524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.png"/><Relationship Id="rId5" Type="http://schemas.openxmlformats.org/officeDocument/2006/relationships/image" Target="../media/image40.svg"/><Relationship Id="rId10" Type="http://schemas.openxmlformats.org/officeDocument/2006/relationships/image" Target="../media/image30.png"/><Relationship Id="rId9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7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81282">
            <a:off x="576766" y="2693810"/>
            <a:ext cx="561674" cy="570148"/>
          </a:xfrm>
          <a:custGeom>
            <a:avLst/>
            <a:gdLst/>
            <a:ahLst/>
            <a:cxnLst/>
            <a:rect l="l" t="t" r="r" b="b"/>
            <a:pathLst>
              <a:path w="561674" h="570148">
                <a:moveTo>
                  <a:pt x="0" y="0"/>
                </a:moveTo>
                <a:lnTo>
                  <a:pt x="561674" y="0"/>
                </a:lnTo>
                <a:lnTo>
                  <a:pt x="561674" y="570148"/>
                </a:lnTo>
                <a:lnTo>
                  <a:pt x="0" y="5701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40554">
            <a:off x="707108" y="602884"/>
            <a:ext cx="621985" cy="534908"/>
          </a:xfrm>
          <a:custGeom>
            <a:avLst/>
            <a:gdLst/>
            <a:ahLst/>
            <a:cxnLst/>
            <a:rect l="l" t="t" r="r" b="b"/>
            <a:pathLst>
              <a:path w="621985" h="534908">
                <a:moveTo>
                  <a:pt x="0" y="0"/>
                </a:moveTo>
                <a:lnTo>
                  <a:pt x="621986" y="0"/>
                </a:lnTo>
                <a:lnTo>
                  <a:pt x="621986" y="534908"/>
                </a:lnTo>
                <a:lnTo>
                  <a:pt x="0" y="534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93684">
            <a:off x="3849500" y="2491626"/>
            <a:ext cx="831985" cy="782066"/>
          </a:xfrm>
          <a:custGeom>
            <a:avLst/>
            <a:gdLst/>
            <a:ahLst/>
            <a:cxnLst/>
            <a:rect l="l" t="t" r="r" b="b"/>
            <a:pathLst>
              <a:path w="831985" h="782066">
                <a:moveTo>
                  <a:pt x="0" y="0"/>
                </a:moveTo>
                <a:lnTo>
                  <a:pt x="831985" y="0"/>
                </a:lnTo>
                <a:lnTo>
                  <a:pt x="831985" y="782065"/>
                </a:lnTo>
                <a:lnTo>
                  <a:pt x="0" y="782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19657" y="418755"/>
            <a:ext cx="891672" cy="903167"/>
          </a:xfrm>
          <a:custGeom>
            <a:avLst/>
            <a:gdLst/>
            <a:ahLst/>
            <a:cxnLst/>
            <a:rect l="l" t="t" r="r" b="b"/>
            <a:pathLst>
              <a:path w="891672" h="903167">
                <a:moveTo>
                  <a:pt x="0" y="0"/>
                </a:moveTo>
                <a:lnTo>
                  <a:pt x="891671" y="0"/>
                </a:lnTo>
                <a:lnTo>
                  <a:pt x="891671" y="903166"/>
                </a:lnTo>
                <a:lnTo>
                  <a:pt x="0" y="903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2658" y="1238332"/>
            <a:ext cx="3522684" cy="1341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Bienvenue au Thé Doc 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---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mardi 16 décembre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7295" y="1238332"/>
            <a:ext cx="3293411" cy="178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La politique culturelle 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de l’EPLE</a:t>
            </a:r>
          </a:p>
          <a:p>
            <a:pPr algn="ctr">
              <a:lnSpc>
                <a:spcPts val="3552"/>
              </a:lnSpc>
            </a:pPr>
            <a:endParaRPr lang="en-US" sz="2537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3552"/>
              </a:lnSpc>
            </a:pPr>
            <a:endParaRPr lang="en-US" sz="2537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98477" y="2706486"/>
            <a:ext cx="617606" cy="654496"/>
          </a:xfrm>
          <a:custGeom>
            <a:avLst/>
            <a:gdLst/>
            <a:ahLst/>
            <a:cxnLst/>
            <a:rect l="l" t="t" r="r" b="b"/>
            <a:pathLst>
              <a:path w="617606" h="654496">
                <a:moveTo>
                  <a:pt x="0" y="0"/>
                </a:moveTo>
                <a:lnTo>
                  <a:pt x="617607" y="0"/>
                </a:lnTo>
                <a:lnTo>
                  <a:pt x="617607" y="654496"/>
                </a:lnTo>
                <a:lnTo>
                  <a:pt x="0" y="654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099640" y="426665"/>
            <a:ext cx="850360" cy="701934"/>
          </a:xfrm>
          <a:custGeom>
            <a:avLst/>
            <a:gdLst/>
            <a:ahLst/>
            <a:cxnLst/>
            <a:rect l="l" t="t" r="r" b="b"/>
            <a:pathLst>
              <a:path w="850360" h="701934">
                <a:moveTo>
                  <a:pt x="850360" y="0"/>
                </a:moveTo>
                <a:lnTo>
                  <a:pt x="0" y="0"/>
                </a:lnTo>
                <a:lnTo>
                  <a:pt x="0" y="701933"/>
                </a:lnTo>
                <a:lnTo>
                  <a:pt x="850360" y="701933"/>
                </a:lnTo>
                <a:lnTo>
                  <a:pt x="8503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573001" y="568666"/>
            <a:ext cx="1086165" cy="786112"/>
          </a:xfrm>
          <a:custGeom>
            <a:avLst/>
            <a:gdLst/>
            <a:ahLst/>
            <a:cxnLst/>
            <a:rect l="l" t="t" r="r" b="b"/>
            <a:pathLst>
              <a:path w="1086165" h="786112">
                <a:moveTo>
                  <a:pt x="1086165" y="0"/>
                </a:moveTo>
                <a:lnTo>
                  <a:pt x="0" y="0"/>
                </a:lnTo>
                <a:lnTo>
                  <a:pt x="0" y="786112"/>
                </a:lnTo>
                <a:lnTo>
                  <a:pt x="1086165" y="786112"/>
                </a:lnTo>
                <a:lnTo>
                  <a:pt x="10861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99640" y="2169133"/>
            <a:ext cx="668925" cy="1191849"/>
          </a:xfrm>
          <a:custGeom>
            <a:avLst/>
            <a:gdLst/>
            <a:ahLst/>
            <a:cxnLst/>
            <a:rect l="l" t="t" r="r" b="b"/>
            <a:pathLst>
              <a:path w="668925" h="1191849">
                <a:moveTo>
                  <a:pt x="0" y="0"/>
                </a:moveTo>
                <a:lnTo>
                  <a:pt x="668925" y="0"/>
                </a:lnTo>
                <a:lnTo>
                  <a:pt x="668925" y="1191849"/>
                </a:lnTo>
                <a:lnTo>
                  <a:pt x="0" y="1191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9489" y="699473"/>
            <a:ext cx="4210453" cy="2357854"/>
          </a:xfrm>
          <a:custGeom>
            <a:avLst/>
            <a:gdLst/>
            <a:ahLst/>
            <a:cxnLst/>
            <a:rect l="l" t="t" r="r" b="b"/>
            <a:pathLst>
              <a:path w="4210453" h="2357854">
                <a:moveTo>
                  <a:pt x="0" y="0"/>
                </a:moveTo>
                <a:lnTo>
                  <a:pt x="4210453" y="0"/>
                </a:lnTo>
                <a:lnTo>
                  <a:pt x="4210453" y="2357853"/>
                </a:lnTo>
                <a:lnTo>
                  <a:pt x="0" y="23578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2588" y="939148"/>
            <a:ext cx="4822824" cy="183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172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Sommeil et développement cognitif : </a:t>
            </a:r>
          </a:p>
          <a:p>
            <a:pPr algn="ctr">
              <a:lnSpc>
                <a:spcPts val="2420"/>
              </a:lnSpc>
            </a:pPr>
            <a:r>
              <a:rPr lang="en-US" sz="172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les dangers des écrans. </a:t>
            </a:r>
          </a:p>
          <a:p>
            <a:pPr algn="ctr">
              <a:lnSpc>
                <a:spcPts val="2420"/>
              </a:lnSpc>
            </a:pPr>
            <a:r>
              <a:rPr lang="en-US" sz="172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Comment CDI et professeur documentaliste peuvent contribuer à limiter les dégâts ?</a:t>
            </a:r>
          </a:p>
          <a:p>
            <a:pPr algn="ctr">
              <a:lnSpc>
                <a:spcPts val="2420"/>
              </a:lnSpc>
            </a:pPr>
            <a:endParaRPr lang="en-US" sz="1728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2420"/>
              </a:lnSpc>
            </a:pPr>
            <a:endParaRPr lang="en-US" sz="1728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71882" y="378000"/>
            <a:ext cx="791540" cy="653381"/>
          </a:xfrm>
          <a:custGeom>
            <a:avLst/>
            <a:gdLst/>
            <a:ahLst/>
            <a:cxnLst/>
            <a:rect l="l" t="t" r="r" b="b"/>
            <a:pathLst>
              <a:path w="791540" h="653381">
                <a:moveTo>
                  <a:pt x="0" y="0"/>
                </a:moveTo>
                <a:lnTo>
                  <a:pt x="791541" y="0"/>
                </a:lnTo>
                <a:lnTo>
                  <a:pt x="791541" y="653381"/>
                </a:lnTo>
                <a:lnTo>
                  <a:pt x="0" y="65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4978" y="2647862"/>
            <a:ext cx="576916" cy="754138"/>
          </a:xfrm>
          <a:custGeom>
            <a:avLst/>
            <a:gdLst/>
            <a:ahLst/>
            <a:cxnLst/>
            <a:rect l="l" t="t" r="r" b="b"/>
            <a:pathLst>
              <a:path w="576916" h="754138">
                <a:moveTo>
                  <a:pt x="0" y="0"/>
                </a:moveTo>
                <a:lnTo>
                  <a:pt x="576916" y="0"/>
                </a:lnTo>
                <a:lnTo>
                  <a:pt x="576916" y="754138"/>
                </a:lnTo>
                <a:lnTo>
                  <a:pt x="0" y="754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47381" y="2597979"/>
            <a:ext cx="440542" cy="754138"/>
          </a:xfrm>
          <a:custGeom>
            <a:avLst/>
            <a:gdLst/>
            <a:ahLst/>
            <a:cxnLst/>
            <a:rect l="l" t="t" r="r" b="b"/>
            <a:pathLst>
              <a:path w="440542" h="754138">
                <a:moveTo>
                  <a:pt x="0" y="0"/>
                </a:moveTo>
                <a:lnTo>
                  <a:pt x="440543" y="0"/>
                </a:lnTo>
                <a:lnTo>
                  <a:pt x="440543" y="754139"/>
                </a:lnTo>
                <a:lnTo>
                  <a:pt x="0" y="7541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22510" y="-774000"/>
            <a:ext cx="3682980" cy="5328000"/>
          </a:xfrm>
          <a:custGeom>
            <a:avLst/>
            <a:gdLst/>
            <a:ahLst/>
            <a:cxnLst/>
            <a:rect l="l" t="t" r="r" b="b"/>
            <a:pathLst>
              <a:path w="3682980" h="5328000">
                <a:moveTo>
                  <a:pt x="0" y="0"/>
                </a:moveTo>
                <a:lnTo>
                  <a:pt x="3682980" y="0"/>
                </a:lnTo>
                <a:lnTo>
                  <a:pt x="368298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8000" y="582107"/>
            <a:ext cx="4626747" cy="2585195"/>
          </a:xfrm>
          <a:custGeom>
            <a:avLst/>
            <a:gdLst/>
            <a:ahLst/>
            <a:cxnLst/>
            <a:rect l="l" t="t" r="r" b="b"/>
            <a:pathLst>
              <a:path w="4626747" h="2585195">
                <a:moveTo>
                  <a:pt x="0" y="0"/>
                </a:moveTo>
                <a:lnTo>
                  <a:pt x="4626747" y="0"/>
                </a:lnTo>
                <a:lnTo>
                  <a:pt x="4626747" y="2585195"/>
                </a:lnTo>
                <a:lnTo>
                  <a:pt x="0" y="258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743" y="482481"/>
            <a:ext cx="5004513" cy="2815039"/>
          </a:xfrm>
          <a:custGeom>
            <a:avLst/>
            <a:gdLst/>
            <a:ahLst/>
            <a:cxnLst/>
            <a:rect l="l" t="t" r="r" b="b"/>
            <a:pathLst>
              <a:path w="5004513" h="2815039">
                <a:moveTo>
                  <a:pt x="0" y="0"/>
                </a:moveTo>
                <a:lnTo>
                  <a:pt x="5004514" y="0"/>
                </a:lnTo>
                <a:lnTo>
                  <a:pt x="5004514" y="2815038"/>
                </a:lnTo>
                <a:lnTo>
                  <a:pt x="0" y="2815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549" y="108000"/>
            <a:ext cx="2345818" cy="2568587"/>
          </a:xfrm>
          <a:custGeom>
            <a:avLst/>
            <a:gdLst/>
            <a:ahLst/>
            <a:cxnLst/>
            <a:rect l="l" t="t" r="r" b="b"/>
            <a:pathLst>
              <a:path w="2345818" h="2568587">
                <a:moveTo>
                  <a:pt x="0" y="0"/>
                </a:moveTo>
                <a:lnTo>
                  <a:pt x="2345819" y="0"/>
                </a:lnTo>
                <a:lnTo>
                  <a:pt x="2345819" y="2568587"/>
                </a:lnTo>
                <a:lnTo>
                  <a:pt x="0" y="2568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20669" y="73168"/>
            <a:ext cx="2299331" cy="2638250"/>
          </a:xfrm>
          <a:custGeom>
            <a:avLst/>
            <a:gdLst/>
            <a:ahLst/>
            <a:cxnLst/>
            <a:rect l="l" t="t" r="r" b="b"/>
            <a:pathLst>
              <a:path w="2299331" h="2638250">
                <a:moveTo>
                  <a:pt x="0" y="0"/>
                </a:moveTo>
                <a:lnTo>
                  <a:pt x="2299331" y="0"/>
                </a:lnTo>
                <a:lnTo>
                  <a:pt x="2299331" y="2638250"/>
                </a:lnTo>
                <a:lnTo>
                  <a:pt x="0" y="263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5250" y="1563854"/>
            <a:ext cx="2784117" cy="2364793"/>
          </a:xfrm>
          <a:custGeom>
            <a:avLst/>
            <a:gdLst/>
            <a:ahLst/>
            <a:cxnLst/>
            <a:rect l="l" t="t" r="r" b="b"/>
            <a:pathLst>
              <a:path w="2784117" h="2364793">
                <a:moveTo>
                  <a:pt x="0" y="0"/>
                </a:moveTo>
                <a:lnTo>
                  <a:pt x="2784117" y="0"/>
                </a:lnTo>
                <a:lnTo>
                  <a:pt x="2784117" y="2364792"/>
                </a:lnTo>
                <a:lnTo>
                  <a:pt x="0" y="2364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hlinkClick r:id="rId4" tooltip="https://www.franceinfo.fr/replay-radio/le-choix-franceinfo/mon-cerveau-est-maintenant-programme-a-la-rapidite-temoignent-des-jeunes-adeptes-du-speed-watching_7623524.html"/>
          </p:cNvPr>
          <p:cNvSpPr/>
          <p:nvPr/>
        </p:nvSpPr>
        <p:spPr>
          <a:xfrm>
            <a:off x="590973" y="784752"/>
            <a:ext cx="4240179" cy="2162491"/>
          </a:xfrm>
          <a:custGeom>
            <a:avLst/>
            <a:gdLst/>
            <a:ahLst/>
            <a:cxnLst/>
            <a:rect l="l" t="t" r="r" b="b"/>
            <a:pathLst>
              <a:path w="4240179" h="2162491">
                <a:moveTo>
                  <a:pt x="0" y="0"/>
                </a:moveTo>
                <a:lnTo>
                  <a:pt x="4240179" y="0"/>
                </a:lnTo>
                <a:lnTo>
                  <a:pt x="4240179" y="2162492"/>
                </a:lnTo>
                <a:lnTo>
                  <a:pt x="0" y="2162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996766" y="2111943"/>
            <a:ext cx="671389" cy="643695"/>
          </a:xfrm>
          <a:custGeom>
            <a:avLst/>
            <a:gdLst/>
            <a:ahLst/>
            <a:cxnLst/>
            <a:rect l="l" t="t" r="r" b="b"/>
            <a:pathLst>
              <a:path w="671389" h="643695">
                <a:moveTo>
                  <a:pt x="0" y="0"/>
                </a:moveTo>
                <a:lnTo>
                  <a:pt x="671390" y="0"/>
                </a:lnTo>
                <a:lnTo>
                  <a:pt x="671390" y="643695"/>
                </a:lnTo>
                <a:lnTo>
                  <a:pt x="0" y="643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8441" y="2222428"/>
            <a:ext cx="1043759" cy="1066420"/>
          </a:xfrm>
          <a:custGeom>
            <a:avLst/>
            <a:gdLst/>
            <a:ahLst/>
            <a:cxnLst/>
            <a:rect l="l" t="t" r="r" b="b"/>
            <a:pathLst>
              <a:path w="1043759" h="1066420">
                <a:moveTo>
                  <a:pt x="0" y="0"/>
                </a:moveTo>
                <a:lnTo>
                  <a:pt x="1043759" y="0"/>
                </a:lnTo>
                <a:lnTo>
                  <a:pt x="1043759" y="1066420"/>
                </a:lnTo>
                <a:lnTo>
                  <a:pt x="0" y="1066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3235" y="1618937"/>
            <a:ext cx="3481529" cy="32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172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ENT  et IA au service de la gestion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4" y="438150"/>
            <a:ext cx="927032" cy="6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562" y="479566"/>
            <a:ext cx="5014876" cy="2820868"/>
          </a:xfrm>
          <a:custGeom>
            <a:avLst/>
            <a:gdLst/>
            <a:ahLst/>
            <a:cxnLst/>
            <a:rect l="l" t="t" r="r" b="b"/>
            <a:pathLst>
              <a:path w="5014876" h="2820868">
                <a:moveTo>
                  <a:pt x="0" y="0"/>
                </a:moveTo>
                <a:lnTo>
                  <a:pt x="5014876" y="0"/>
                </a:lnTo>
                <a:lnTo>
                  <a:pt x="5014876" y="2820868"/>
                </a:lnTo>
                <a:lnTo>
                  <a:pt x="0" y="2820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62568" y="2165075"/>
            <a:ext cx="902955" cy="1236925"/>
          </a:xfrm>
          <a:custGeom>
            <a:avLst/>
            <a:gdLst/>
            <a:ahLst/>
            <a:cxnLst/>
            <a:rect l="l" t="t" r="r" b="b"/>
            <a:pathLst>
              <a:path w="902955" h="1236925">
                <a:moveTo>
                  <a:pt x="0" y="0"/>
                </a:moveTo>
                <a:lnTo>
                  <a:pt x="902955" y="0"/>
                </a:lnTo>
                <a:lnTo>
                  <a:pt x="902955" y="1236925"/>
                </a:lnTo>
                <a:lnTo>
                  <a:pt x="0" y="123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4256" y="378000"/>
            <a:ext cx="4239488" cy="1361936"/>
          </a:xfrm>
          <a:custGeom>
            <a:avLst/>
            <a:gdLst/>
            <a:ahLst/>
            <a:cxnLst/>
            <a:rect l="l" t="t" r="r" b="b"/>
            <a:pathLst>
              <a:path w="4239488" h="1361936">
                <a:moveTo>
                  <a:pt x="0" y="0"/>
                </a:moveTo>
                <a:lnTo>
                  <a:pt x="4239488" y="0"/>
                </a:lnTo>
                <a:lnTo>
                  <a:pt x="4239488" y="1361936"/>
                </a:lnTo>
                <a:lnTo>
                  <a:pt x="0" y="1361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1122" y="1618937"/>
            <a:ext cx="3625756" cy="32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172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Bonnes vacances et joyeuses fêtes !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6552" y="515784"/>
            <a:ext cx="3974897" cy="267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Scannez le code</a:t>
            </a:r>
          </a:p>
          <a:p>
            <a:pPr algn="ctr">
              <a:lnSpc>
                <a:spcPts val="3552"/>
              </a:lnSpc>
            </a:pPr>
            <a:endParaRPr lang="en-US" sz="2537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3552"/>
              </a:lnSpc>
            </a:pPr>
            <a:endParaRPr lang="en-US" sz="2537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3552"/>
              </a:lnSpc>
            </a:pPr>
            <a:endParaRPr lang="en-US" sz="2537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3552"/>
              </a:lnSpc>
            </a:pPr>
            <a:endParaRPr lang="en-US" sz="2537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pour valider votre présence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736729" y="955098"/>
            <a:ext cx="1854541" cy="1869805"/>
          </a:xfrm>
          <a:custGeom>
            <a:avLst/>
            <a:gdLst/>
            <a:ahLst/>
            <a:cxnLst/>
            <a:rect l="l" t="t" r="r" b="b"/>
            <a:pathLst>
              <a:path w="1854541" h="1869805">
                <a:moveTo>
                  <a:pt x="0" y="0"/>
                </a:moveTo>
                <a:lnTo>
                  <a:pt x="1854542" y="0"/>
                </a:lnTo>
                <a:lnTo>
                  <a:pt x="1854542" y="1869804"/>
                </a:lnTo>
                <a:lnTo>
                  <a:pt x="0" y="1869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6371" y="1134857"/>
            <a:ext cx="3975258" cy="1510285"/>
          </a:xfrm>
          <a:custGeom>
            <a:avLst/>
            <a:gdLst/>
            <a:ahLst/>
            <a:cxnLst/>
            <a:rect l="l" t="t" r="r" b="b"/>
            <a:pathLst>
              <a:path w="3975258" h="1510285">
                <a:moveTo>
                  <a:pt x="0" y="0"/>
                </a:moveTo>
                <a:lnTo>
                  <a:pt x="3975258" y="0"/>
                </a:lnTo>
                <a:lnTo>
                  <a:pt x="3975258" y="1510286"/>
                </a:lnTo>
                <a:lnTo>
                  <a:pt x="0" y="1510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000" y="1020960"/>
            <a:ext cx="5112000" cy="1738080"/>
          </a:xfrm>
          <a:custGeom>
            <a:avLst/>
            <a:gdLst/>
            <a:ahLst/>
            <a:cxnLst/>
            <a:rect l="l" t="t" r="r" b="b"/>
            <a:pathLst>
              <a:path w="5112000" h="1738080">
                <a:moveTo>
                  <a:pt x="0" y="0"/>
                </a:moveTo>
                <a:lnTo>
                  <a:pt x="5112000" y="0"/>
                </a:lnTo>
                <a:lnTo>
                  <a:pt x="5112000" y="1738080"/>
                </a:lnTo>
                <a:lnTo>
                  <a:pt x="0" y="1738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000" y="621270"/>
            <a:ext cx="5112000" cy="2837160"/>
          </a:xfrm>
          <a:custGeom>
            <a:avLst/>
            <a:gdLst/>
            <a:ahLst/>
            <a:cxnLst/>
            <a:rect l="l" t="t" r="r" b="b"/>
            <a:pathLst>
              <a:path w="5112000" h="2837160">
                <a:moveTo>
                  <a:pt x="0" y="0"/>
                </a:moveTo>
                <a:lnTo>
                  <a:pt x="5112000" y="0"/>
                </a:lnTo>
                <a:lnTo>
                  <a:pt x="5112000" y="2837160"/>
                </a:lnTo>
                <a:lnTo>
                  <a:pt x="0" y="2837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000" y="221337"/>
            <a:ext cx="2804054" cy="2971183"/>
          </a:xfrm>
          <a:custGeom>
            <a:avLst/>
            <a:gdLst/>
            <a:ahLst/>
            <a:cxnLst/>
            <a:rect l="l" t="t" r="r" b="b"/>
            <a:pathLst>
              <a:path w="2804054" h="2971183">
                <a:moveTo>
                  <a:pt x="0" y="0"/>
                </a:moveTo>
                <a:lnTo>
                  <a:pt x="2804054" y="0"/>
                </a:lnTo>
                <a:lnTo>
                  <a:pt x="2804054" y="2971184"/>
                </a:lnTo>
                <a:lnTo>
                  <a:pt x="0" y="2971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12054" y="1602323"/>
            <a:ext cx="2307946" cy="827437"/>
          </a:xfrm>
          <a:custGeom>
            <a:avLst/>
            <a:gdLst/>
            <a:ahLst/>
            <a:cxnLst/>
            <a:rect l="l" t="t" r="r" b="b"/>
            <a:pathLst>
              <a:path w="2307946" h="827437">
                <a:moveTo>
                  <a:pt x="0" y="0"/>
                </a:moveTo>
                <a:lnTo>
                  <a:pt x="2307946" y="0"/>
                </a:lnTo>
                <a:lnTo>
                  <a:pt x="2307946" y="827437"/>
                </a:lnTo>
                <a:lnTo>
                  <a:pt x="0" y="827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9605" y="471248"/>
            <a:ext cx="4258098" cy="2805022"/>
          </a:xfrm>
          <a:custGeom>
            <a:avLst/>
            <a:gdLst/>
            <a:ahLst/>
            <a:cxnLst/>
            <a:rect l="l" t="t" r="r" b="b"/>
            <a:pathLst>
              <a:path w="4258098" h="2805022">
                <a:moveTo>
                  <a:pt x="0" y="0"/>
                </a:moveTo>
                <a:lnTo>
                  <a:pt x="4258098" y="0"/>
                </a:lnTo>
                <a:lnTo>
                  <a:pt x="4258098" y="2805022"/>
                </a:lnTo>
                <a:lnTo>
                  <a:pt x="0" y="280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5561" y="706708"/>
            <a:ext cx="4230935" cy="2358746"/>
          </a:xfrm>
          <a:custGeom>
            <a:avLst/>
            <a:gdLst/>
            <a:ahLst/>
            <a:cxnLst/>
            <a:rect l="l" t="t" r="r" b="b"/>
            <a:pathLst>
              <a:path w="4230935" h="2358746">
                <a:moveTo>
                  <a:pt x="0" y="0"/>
                </a:moveTo>
                <a:lnTo>
                  <a:pt x="4230935" y="0"/>
                </a:lnTo>
                <a:lnTo>
                  <a:pt x="4230935" y="2358747"/>
                </a:lnTo>
                <a:lnTo>
                  <a:pt x="0" y="235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988514" y="-533850"/>
            <a:ext cx="3350973" cy="4847700"/>
          </a:xfrm>
          <a:custGeom>
            <a:avLst/>
            <a:gdLst/>
            <a:ahLst/>
            <a:cxnLst/>
            <a:rect l="l" t="t" r="r" b="b"/>
            <a:pathLst>
              <a:path w="3350973" h="4847700">
                <a:moveTo>
                  <a:pt x="0" y="0"/>
                </a:moveTo>
                <a:lnTo>
                  <a:pt x="3350972" y="0"/>
                </a:lnTo>
                <a:lnTo>
                  <a:pt x="3350972" y="4847700"/>
                </a:lnTo>
                <a:lnTo>
                  <a:pt x="0" y="48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5531" y="693924"/>
            <a:ext cx="4244318" cy="2376818"/>
          </a:xfrm>
          <a:custGeom>
            <a:avLst/>
            <a:gdLst/>
            <a:ahLst/>
            <a:cxnLst/>
            <a:rect l="l" t="t" r="r" b="b"/>
            <a:pathLst>
              <a:path w="4244318" h="2376818">
                <a:moveTo>
                  <a:pt x="0" y="0"/>
                </a:moveTo>
                <a:lnTo>
                  <a:pt x="4244318" y="0"/>
                </a:lnTo>
                <a:lnTo>
                  <a:pt x="4244318" y="2376819"/>
                </a:lnTo>
                <a:lnTo>
                  <a:pt x="0" y="237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Application>Microsoft Office PowerPoint</Application>
  <PresentationFormat>Personnalisé</PresentationFormat>
  <Paragraphs>16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Bryndan Write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thé doc 16/12/25</dc:title>
  <cp:lastModifiedBy>roland garros</cp:lastModifiedBy>
  <cp:revision>2</cp:revision>
  <dcterms:created xsi:type="dcterms:W3CDTF">2006-08-16T00:00:00Z</dcterms:created>
  <dcterms:modified xsi:type="dcterms:W3CDTF">2025-12-16T07:26:24Z</dcterms:modified>
  <dc:identifier>DAG7SLjZvL0</dc:identifier>
</cp:coreProperties>
</file>