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926" r:id="rId1"/>
  </p:sldMasterIdLst>
  <p:notesMasterIdLst>
    <p:notesMasterId r:id="rId27"/>
  </p:notesMasterIdLst>
  <p:sldIdLst>
    <p:sldId id="256" r:id="rId2"/>
    <p:sldId id="287" r:id="rId3"/>
    <p:sldId id="289" r:id="rId4"/>
    <p:sldId id="290" r:id="rId5"/>
    <p:sldId id="291" r:id="rId6"/>
    <p:sldId id="292" r:id="rId7"/>
    <p:sldId id="275" r:id="rId8"/>
    <p:sldId id="293" r:id="rId9"/>
    <p:sldId id="274" r:id="rId10"/>
    <p:sldId id="295" r:id="rId11"/>
    <p:sldId id="296" r:id="rId12"/>
    <p:sldId id="298" r:id="rId13"/>
    <p:sldId id="297" r:id="rId14"/>
    <p:sldId id="299" r:id="rId15"/>
    <p:sldId id="276" r:id="rId16"/>
    <p:sldId id="303" r:id="rId17"/>
    <p:sldId id="300" r:id="rId18"/>
    <p:sldId id="304" r:id="rId19"/>
    <p:sldId id="301" r:id="rId20"/>
    <p:sldId id="305" r:id="rId21"/>
    <p:sldId id="277" r:id="rId22"/>
    <p:sldId id="308" r:id="rId23"/>
    <p:sldId id="278" r:id="rId24"/>
    <p:sldId id="279" r:id="rId25"/>
    <p:sldId id="280"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snapToGrid="0">
      <p:cViewPr>
        <p:scale>
          <a:sx n="66" d="100"/>
          <a:sy n="66" d="100"/>
        </p:scale>
        <p:origin x="-2244" y="-106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679BAC0-4B3F-4605-BBBB-2690D6E4E50B}" type="datetimeFigureOut">
              <a:rPr lang="fr-FR" smtClean="0"/>
              <a:t>25/05/2017</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7B56142-3DE7-473B-A0B1-4E2798125CE3}" type="slidenum">
              <a:rPr lang="fr-FR" smtClean="0"/>
              <a:t>‹N°›</a:t>
            </a:fld>
            <a:endParaRPr lang="fr-FR"/>
          </a:p>
        </p:txBody>
      </p:sp>
    </p:spTree>
    <p:extLst>
      <p:ext uri="{BB962C8B-B14F-4D97-AF65-F5344CB8AC3E}">
        <p14:creationId xmlns:p14="http://schemas.microsoft.com/office/powerpoint/2010/main" val="1158741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0" name="Triangle rectangle 9"/>
          <p:cNvSpPr/>
          <p:nvPr/>
        </p:nvSpPr>
        <p:spPr>
          <a:xfrm>
            <a:off x="-2" y="4664147"/>
            <a:ext cx="12201452"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re 8"/>
          <p:cNvSpPr>
            <a:spLocks noGrp="1"/>
          </p:cNvSpPr>
          <p:nvPr>
            <p:ph type="ctrTitle"/>
          </p:nvPr>
        </p:nvSpPr>
        <p:spPr>
          <a:xfrm>
            <a:off x="914400" y="1752602"/>
            <a:ext cx="103632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fr-FR" smtClean="0"/>
              <a:t>Modifiez le style du titre</a:t>
            </a:r>
            <a:endParaRPr kumimoji="0" lang="en-US"/>
          </a:p>
        </p:txBody>
      </p:sp>
      <p:sp>
        <p:nvSpPr>
          <p:cNvPr id="17" name="Sous-titre 16"/>
          <p:cNvSpPr>
            <a:spLocks noGrp="1"/>
          </p:cNvSpPr>
          <p:nvPr>
            <p:ph type="subTitle" idx="1"/>
          </p:nvPr>
        </p:nvSpPr>
        <p:spPr>
          <a:xfrm>
            <a:off x="914400" y="3611607"/>
            <a:ext cx="103632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Modifiez le style des sous-titres du masque</a:t>
            </a:r>
            <a:endParaRPr kumimoji="0" lang="en-US"/>
          </a:p>
        </p:txBody>
      </p:sp>
      <p:grpSp>
        <p:nvGrpSpPr>
          <p:cNvPr id="2" name="Groupe 1"/>
          <p:cNvGrpSpPr/>
          <p:nvPr/>
        </p:nvGrpSpPr>
        <p:grpSpPr>
          <a:xfrm>
            <a:off x="-5019" y="4953000"/>
            <a:ext cx="12197020" cy="1912088"/>
            <a:chOff x="-3765" y="4832896"/>
            <a:chExt cx="9147765" cy="2032192"/>
          </a:xfrm>
        </p:grpSpPr>
        <p:sp>
          <p:nvSpPr>
            <p:cNvPr id="7" name="Forme libre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orme libre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orme libre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Connecteur droit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Espace réservé de la date 29"/>
          <p:cNvSpPr>
            <a:spLocks noGrp="1"/>
          </p:cNvSpPr>
          <p:nvPr>
            <p:ph type="dt" sz="half" idx="10"/>
          </p:nvPr>
        </p:nvSpPr>
        <p:spPr/>
        <p:txBody>
          <a:bodyPr/>
          <a:lstStyle>
            <a:lvl1pPr>
              <a:defRPr>
                <a:solidFill>
                  <a:srgbClr val="FFFFFF"/>
                </a:solidFill>
              </a:defRPr>
            </a:lvl1pPr>
            <a:extLst/>
          </a:lstStyle>
          <a:p>
            <a:fld id="{4AAD347D-5ACD-4C99-B74B-A9C85AD731AF}" type="datetimeFigureOut">
              <a:rPr lang="en-US" smtClean="0"/>
              <a:t>5/25/2017</a:t>
            </a:fld>
            <a:endParaRPr lang="en-US" dirty="0"/>
          </a:p>
        </p:txBody>
      </p:sp>
      <p:sp>
        <p:nvSpPr>
          <p:cNvPr id="19" name="Espace réservé du pied de page 18"/>
          <p:cNvSpPr>
            <a:spLocks noGrp="1"/>
          </p:cNvSpPr>
          <p:nvPr>
            <p:ph type="ftr" sz="quarter" idx="11"/>
          </p:nvPr>
        </p:nvSpPr>
        <p:spPr/>
        <p:txBody>
          <a:bodyPr/>
          <a:lstStyle>
            <a:lvl1pPr>
              <a:defRPr>
                <a:solidFill>
                  <a:schemeClr val="accent1">
                    <a:tint val="20000"/>
                  </a:schemeClr>
                </a:solidFill>
              </a:defRPr>
            </a:lvl1pPr>
            <a:extLst/>
          </a:lstStyle>
          <a:p>
            <a:endParaRPr lang="en-US" dirty="0"/>
          </a:p>
        </p:txBody>
      </p:sp>
      <p:sp>
        <p:nvSpPr>
          <p:cNvPr id="27" name="Espace réservé du numéro de diapositive 26"/>
          <p:cNvSpPr>
            <a:spLocks noGrp="1"/>
          </p:cNvSpPr>
          <p:nvPr>
            <p:ph type="sldNum" sz="quarter" idx="12"/>
          </p:nvPr>
        </p:nvSpPr>
        <p:spPr/>
        <p:txBody>
          <a:bodyPr/>
          <a:lstStyle>
            <a:lvl1pPr>
              <a:defRPr>
                <a:solidFill>
                  <a:srgbClr val="FFFFFF"/>
                </a:solidFill>
              </a:defRPr>
            </a:lvl1pPr>
            <a:extLst/>
          </a:lstStyle>
          <a:p>
            <a:fld id="{D57F1E4F-1CFF-5643-939E-02111984F565}" type="slidenum">
              <a:rPr lang="en-US" smtClean="0"/>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609600" y="1481330"/>
            <a:ext cx="10972800" cy="4386071"/>
          </a:xfrm>
        </p:spPr>
        <p:txBody>
          <a:bodyPr vert="eaVert"/>
          <a:lstStyle>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4509A250-FF31-4206-8172-F9D3106AACB1}" type="datetimeFigureOut">
              <a:rPr lang="en-US" smtClean="0"/>
              <a:t>5/25/2017</a:t>
            </a:fld>
            <a:endParaRPr lang="en-US" dirty="0"/>
          </a:p>
        </p:txBody>
      </p:sp>
      <p:sp>
        <p:nvSpPr>
          <p:cNvPr id="5" name="Espace réservé du pied de page 4"/>
          <p:cNvSpPr>
            <a:spLocks noGrp="1"/>
          </p:cNvSpPr>
          <p:nvPr>
            <p:ph type="ftr" sz="quarter" idx="11"/>
          </p:nvPr>
        </p:nvSpPr>
        <p:spPr/>
        <p:txBody>
          <a:bodyPr/>
          <a:lstStyle>
            <a:extLst/>
          </a:lstStyle>
          <a:p>
            <a:endParaRPr lang="en-US" dirty="0"/>
          </a:p>
        </p:txBody>
      </p:sp>
      <p:sp>
        <p:nvSpPr>
          <p:cNvPr id="6" name="Espace réservé du numéro de diapositive 5"/>
          <p:cNvSpPr>
            <a:spLocks noGrp="1"/>
          </p:cNvSpPr>
          <p:nvPr>
            <p:ph type="sldNum" sz="quarter" idx="12"/>
          </p:nvPr>
        </p:nvSpPr>
        <p:spPr/>
        <p:txBody>
          <a:bodyPr/>
          <a:lstStyle>
            <a:extLst/>
          </a:lstStyle>
          <a:p>
            <a:fld id="{D57F1E4F-1CFF-5643-939E-02111984F565}" type="slidenum">
              <a:rPr lang="en-US" smtClean="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9125351" y="274641"/>
            <a:ext cx="2369960" cy="5592761"/>
          </a:xfrm>
        </p:spPr>
        <p:txBody>
          <a:bodyPr vert="eaVert"/>
          <a:lstStyle>
            <a:extLs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609600" y="274641"/>
            <a:ext cx="8432800" cy="5592760"/>
          </a:xfrm>
        </p:spPr>
        <p:txBody>
          <a:bodyPr vert="eaVert"/>
          <a:lstStyle>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4509A250-FF31-4206-8172-F9D3106AACB1}" type="datetimeFigureOut">
              <a:rPr lang="en-US" smtClean="0"/>
              <a:t>5/25/2017</a:t>
            </a:fld>
            <a:endParaRPr lang="en-US" dirty="0"/>
          </a:p>
        </p:txBody>
      </p:sp>
      <p:sp>
        <p:nvSpPr>
          <p:cNvPr id="5" name="Espace réservé du pied de page 4"/>
          <p:cNvSpPr>
            <a:spLocks noGrp="1"/>
          </p:cNvSpPr>
          <p:nvPr>
            <p:ph type="ftr" sz="quarter" idx="11"/>
          </p:nvPr>
        </p:nvSpPr>
        <p:spPr/>
        <p:txBody>
          <a:bodyPr/>
          <a:lstStyle>
            <a:extLst/>
          </a:lstStyle>
          <a:p>
            <a:endParaRPr lang="en-US" dirty="0"/>
          </a:p>
        </p:txBody>
      </p:sp>
      <p:sp>
        <p:nvSpPr>
          <p:cNvPr id="6" name="Espace réservé du numéro de diapositive 5"/>
          <p:cNvSpPr>
            <a:spLocks noGrp="1"/>
          </p:cNvSpPr>
          <p:nvPr>
            <p:ph type="sldNum" sz="quarter" idx="12"/>
          </p:nvPr>
        </p:nvSpPr>
        <p:spPr/>
        <p:txBody>
          <a:bodyPr/>
          <a:lstStyle>
            <a:extLst/>
          </a:lstStyle>
          <a:p>
            <a:fld id="{D57F1E4F-1CFF-5643-939E-02111984F565}" type="slidenum">
              <a:rPr lang="en-US" smtClean="0"/>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4509A250-FF31-4206-8172-F9D3106AACB1}" type="datetimeFigureOut">
              <a:rPr lang="en-US" smtClean="0"/>
              <a:t>5/25/2017</a:t>
            </a:fld>
            <a:endParaRPr lang="en-US" dirty="0"/>
          </a:p>
        </p:txBody>
      </p:sp>
      <p:sp>
        <p:nvSpPr>
          <p:cNvPr id="5" name="Espace réservé du pied de page 4"/>
          <p:cNvSpPr>
            <a:spLocks noGrp="1"/>
          </p:cNvSpPr>
          <p:nvPr>
            <p:ph type="ftr" sz="quarter" idx="11"/>
          </p:nvPr>
        </p:nvSpPr>
        <p:spPr/>
        <p:txBody>
          <a:bodyPr/>
          <a:lstStyle>
            <a:extLst/>
          </a:lstStyle>
          <a:p>
            <a:endParaRPr lang="en-US" dirty="0"/>
          </a:p>
        </p:txBody>
      </p:sp>
      <p:sp>
        <p:nvSpPr>
          <p:cNvPr id="6" name="Espace réservé du numéro de diapositive 5"/>
          <p:cNvSpPr>
            <a:spLocks noGrp="1"/>
          </p:cNvSpPr>
          <p:nvPr>
            <p:ph type="sldNum" sz="quarter" idx="12"/>
          </p:nvPr>
        </p:nvSpPr>
        <p:spPr/>
        <p:txBody>
          <a:bodyPr/>
          <a:lstStyle>
            <a:extLst/>
          </a:lstStyle>
          <a:p>
            <a:fld id="{D57F1E4F-1CFF-5643-939E-02111984F565}" type="slidenum">
              <a:rPr lang="en-US" smtClean="0"/>
              <a:t>‹N°›</a:t>
            </a:fld>
            <a:endParaRPr lang="en-US" dirty="0"/>
          </a:p>
        </p:txBody>
      </p:sp>
      <p:sp>
        <p:nvSpPr>
          <p:cNvPr id="7" name="Titre 6"/>
          <p:cNvSpPr>
            <a:spLocks noGrp="1"/>
          </p:cNvSpPr>
          <p:nvPr>
            <p:ph type="title"/>
          </p:nvPr>
        </p:nvSpPr>
        <p:spPr/>
        <p:txBody>
          <a:bodyPr rtlCol="0"/>
          <a:lstStyle>
            <a:extLst/>
          </a:lstStyle>
          <a:p>
            <a:r>
              <a:rPr kumimoji="0" lang="fr-FR" smtClean="0"/>
              <a:t>Modifiez le style du titre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963168" y="1059712"/>
            <a:ext cx="103632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fr-FR" smtClean="0"/>
              <a:t>Modifiez le style du titre</a:t>
            </a:r>
            <a:endParaRPr kumimoji="0" lang="en-US"/>
          </a:p>
        </p:txBody>
      </p:sp>
      <p:sp>
        <p:nvSpPr>
          <p:cNvPr id="3" name="Espace réservé du texte 2"/>
          <p:cNvSpPr>
            <a:spLocks noGrp="1"/>
          </p:cNvSpPr>
          <p:nvPr>
            <p:ph type="body" idx="1"/>
          </p:nvPr>
        </p:nvSpPr>
        <p:spPr>
          <a:xfrm>
            <a:off x="5230284" y="2931712"/>
            <a:ext cx="6096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Modifiez les styles du texte du masque</a:t>
            </a:r>
          </a:p>
        </p:txBody>
      </p:sp>
      <p:sp>
        <p:nvSpPr>
          <p:cNvPr id="4" name="Espace réservé de la date 3"/>
          <p:cNvSpPr>
            <a:spLocks noGrp="1"/>
          </p:cNvSpPr>
          <p:nvPr>
            <p:ph type="dt" sz="half" idx="10"/>
          </p:nvPr>
        </p:nvSpPr>
        <p:spPr/>
        <p:txBody>
          <a:bodyPr/>
          <a:lstStyle>
            <a:extLst/>
          </a:lstStyle>
          <a:p>
            <a:fld id="{9796027F-7875-4030-9381-8BD8C4F21935}" type="datetimeFigureOut">
              <a:rPr lang="en-US" smtClean="0"/>
              <a:t>5/25/2017</a:t>
            </a:fld>
            <a:endParaRPr lang="en-US" dirty="0"/>
          </a:p>
        </p:txBody>
      </p:sp>
      <p:sp>
        <p:nvSpPr>
          <p:cNvPr id="5" name="Espace réservé du pied de page 4"/>
          <p:cNvSpPr>
            <a:spLocks noGrp="1"/>
          </p:cNvSpPr>
          <p:nvPr>
            <p:ph type="ftr" sz="quarter" idx="11"/>
          </p:nvPr>
        </p:nvSpPr>
        <p:spPr/>
        <p:txBody>
          <a:bodyPr/>
          <a:lstStyle>
            <a:extLst/>
          </a:lstStyle>
          <a:p>
            <a:endParaRPr lang="en-US" dirty="0"/>
          </a:p>
        </p:txBody>
      </p:sp>
      <p:sp>
        <p:nvSpPr>
          <p:cNvPr id="6" name="Espace réservé du numéro de diapositive 5"/>
          <p:cNvSpPr>
            <a:spLocks noGrp="1"/>
          </p:cNvSpPr>
          <p:nvPr>
            <p:ph type="sldNum" sz="quarter" idx="12"/>
          </p:nvPr>
        </p:nvSpPr>
        <p:spPr/>
        <p:txBody>
          <a:bodyPr/>
          <a:lstStyle>
            <a:extLst/>
          </a:lstStyle>
          <a:p>
            <a:fld id="{D57F1E4F-1CFF-5643-939E-02111984F565}" type="slidenum">
              <a:rPr lang="en-US" smtClean="0"/>
              <a:t>‹N°›</a:t>
            </a:fld>
            <a:endParaRPr lang="en-US" dirty="0"/>
          </a:p>
        </p:txBody>
      </p:sp>
      <p:sp>
        <p:nvSpPr>
          <p:cNvPr id="7" name="Chevron 6"/>
          <p:cNvSpPr/>
          <p:nvPr/>
        </p:nvSpPr>
        <p:spPr>
          <a:xfrm>
            <a:off x="4848907"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4600352"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bg>
      <p:bgRef idx="1002">
        <a:schemeClr val="bg1"/>
      </p:bgRef>
    </p:bg>
    <p:spTree>
      <p:nvGrpSpPr>
        <p:cNvPr id="1" name=""/>
        <p:cNvGrpSpPr/>
        <p:nvPr/>
      </p:nvGrpSpPr>
      <p:grpSpPr>
        <a:xfrm>
          <a:off x="0" y="0"/>
          <a:ext cx="0" cy="0"/>
          <a:chOff x="0" y="0"/>
          <a:chExt cx="0" cy="0"/>
        </a:xfrm>
      </p:grpSpPr>
      <p:sp>
        <p:nvSpPr>
          <p:cNvPr id="3" name="Espace réservé du contenu 2"/>
          <p:cNvSpPr>
            <a:spLocks noGrp="1"/>
          </p:cNvSpPr>
          <p:nvPr>
            <p:ph sz="half" idx="1"/>
          </p:nvPr>
        </p:nvSpPr>
        <p:spPr>
          <a:xfrm>
            <a:off x="609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6197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9796027F-7875-4030-9381-8BD8C4F21935}" type="datetimeFigureOut">
              <a:rPr lang="en-US" smtClean="0"/>
              <a:t>5/25/2017</a:t>
            </a:fld>
            <a:endParaRPr lang="en-US" dirty="0"/>
          </a:p>
        </p:txBody>
      </p:sp>
      <p:sp>
        <p:nvSpPr>
          <p:cNvPr id="6" name="Espace réservé du pied de page 5"/>
          <p:cNvSpPr>
            <a:spLocks noGrp="1"/>
          </p:cNvSpPr>
          <p:nvPr>
            <p:ph type="ftr" sz="quarter" idx="11"/>
          </p:nvPr>
        </p:nvSpPr>
        <p:spPr/>
        <p:txBody>
          <a:bodyPr/>
          <a:lstStyle>
            <a:extLst/>
          </a:lstStyle>
          <a:p>
            <a:endParaRPr lang="en-US" dirty="0"/>
          </a:p>
        </p:txBody>
      </p:sp>
      <p:sp>
        <p:nvSpPr>
          <p:cNvPr id="7" name="Espace réservé du numéro de diapositive 6"/>
          <p:cNvSpPr>
            <a:spLocks noGrp="1"/>
          </p:cNvSpPr>
          <p:nvPr>
            <p:ph type="sldNum" sz="quarter" idx="12"/>
          </p:nvPr>
        </p:nvSpPr>
        <p:spPr/>
        <p:txBody>
          <a:bodyPr/>
          <a:lstStyle>
            <a:extLst/>
          </a:lstStyle>
          <a:p>
            <a:fld id="{D57F1E4F-1CFF-5643-939E-02111984F565}" type="slidenum">
              <a:rPr lang="en-US" smtClean="0"/>
              <a:t>‹N°›</a:t>
            </a:fld>
            <a:endParaRPr lang="en-US" dirty="0"/>
          </a:p>
        </p:txBody>
      </p:sp>
      <p:sp>
        <p:nvSpPr>
          <p:cNvPr id="8" name="Titre 7"/>
          <p:cNvSpPr>
            <a:spLocks noGrp="1"/>
          </p:cNvSpPr>
          <p:nvPr>
            <p:ph type="title"/>
          </p:nvPr>
        </p:nvSpPr>
        <p:spPr/>
        <p:txBody>
          <a:bodyPr rtlCol="0"/>
          <a:lstStyle>
            <a:extLst/>
          </a:lstStyle>
          <a:p>
            <a:r>
              <a:rPr kumimoji="0" lang="fr-FR" smtClean="0"/>
              <a:t>Modifiez le style du titre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bg>
      <p:bgRef idx="1003">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609600" y="273050"/>
            <a:ext cx="10972800" cy="1143000"/>
          </a:xfrm>
        </p:spPr>
        <p:txBody>
          <a:bodyPr anchor="ctr"/>
          <a:lstStyle>
            <a:lvl1pPr>
              <a:defRPr/>
            </a:lvl1pPr>
            <a:extLst/>
          </a:lstStyle>
          <a:p>
            <a:r>
              <a:rPr kumimoji="0" lang="fr-FR" smtClean="0"/>
              <a:t>Modifiez le style du titre</a:t>
            </a:r>
            <a:endParaRPr kumimoji="0" lang="en-US"/>
          </a:p>
        </p:txBody>
      </p:sp>
      <p:sp>
        <p:nvSpPr>
          <p:cNvPr id="3" name="Espace réservé du texte 2"/>
          <p:cNvSpPr>
            <a:spLocks noGrp="1"/>
          </p:cNvSpPr>
          <p:nvPr>
            <p:ph type="body" idx="1"/>
          </p:nvPr>
        </p:nvSpPr>
        <p:spPr>
          <a:xfrm>
            <a:off x="609600" y="5410200"/>
            <a:ext cx="5386917"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Modifiez les styles du texte du masque</a:t>
            </a:r>
          </a:p>
        </p:txBody>
      </p:sp>
      <p:sp>
        <p:nvSpPr>
          <p:cNvPr id="4" name="Espace réservé du texte 3"/>
          <p:cNvSpPr>
            <a:spLocks noGrp="1"/>
          </p:cNvSpPr>
          <p:nvPr>
            <p:ph type="body" sz="half" idx="3"/>
          </p:nvPr>
        </p:nvSpPr>
        <p:spPr>
          <a:xfrm>
            <a:off x="6193369" y="5410200"/>
            <a:ext cx="5389033"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Modifiez les styles du texte du masque</a:t>
            </a:r>
          </a:p>
        </p:txBody>
      </p:sp>
      <p:sp>
        <p:nvSpPr>
          <p:cNvPr id="5" name="Espace réservé du contenu 4"/>
          <p:cNvSpPr>
            <a:spLocks noGrp="1"/>
          </p:cNvSpPr>
          <p:nvPr>
            <p:ph sz="quarter" idx="2"/>
          </p:nvPr>
        </p:nvSpPr>
        <p:spPr>
          <a:xfrm>
            <a:off x="609600" y="1444295"/>
            <a:ext cx="5386917"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6193368" y="1444295"/>
            <a:ext cx="5389033"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9796027F-7875-4030-9381-8BD8C4F21935}" type="datetimeFigureOut">
              <a:rPr lang="en-US" smtClean="0"/>
              <a:t>5/25/2017</a:t>
            </a:fld>
            <a:endParaRPr lang="en-US" dirty="0"/>
          </a:p>
        </p:txBody>
      </p:sp>
      <p:sp>
        <p:nvSpPr>
          <p:cNvPr id="8" name="Espace réservé du pied de page 7"/>
          <p:cNvSpPr>
            <a:spLocks noGrp="1"/>
          </p:cNvSpPr>
          <p:nvPr>
            <p:ph type="ftr" sz="quarter" idx="11"/>
          </p:nvPr>
        </p:nvSpPr>
        <p:spPr/>
        <p:txBody>
          <a:bodyPr/>
          <a:lstStyle>
            <a:extLst/>
          </a:lstStyle>
          <a:p>
            <a:endParaRPr lang="en-US" dirty="0"/>
          </a:p>
        </p:txBody>
      </p:sp>
      <p:sp>
        <p:nvSpPr>
          <p:cNvPr id="9" name="Espace réservé du numéro de diapositive 8"/>
          <p:cNvSpPr>
            <a:spLocks noGrp="1"/>
          </p:cNvSpPr>
          <p:nvPr>
            <p:ph type="sldNum" sz="quarter" idx="12"/>
          </p:nvPr>
        </p:nvSpPr>
        <p:spPr/>
        <p:txBody>
          <a:bodyPr/>
          <a:lstStyle>
            <a:extLst/>
          </a:lstStyle>
          <a:p>
            <a:fld id="{D57F1E4F-1CFF-5643-939E-02111984F565}" type="slidenum">
              <a:rPr lang="en-US" smtClean="0"/>
              <a:t>‹N°›</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bg>
      <p:bgRef idx="1002">
        <a:schemeClr val="bg1"/>
      </p:bgRef>
    </p:bg>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extLst/>
          </a:lstStyle>
          <a:p>
            <a:fld id="{4509A250-FF31-4206-8172-F9D3106AACB1}" type="datetimeFigureOut">
              <a:rPr lang="en-US" smtClean="0"/>
              <a:t>5/25/2017</a:t>
            </a:fld>
            <a:endParaRPr lang="en-US" dirty="0"/>
          </a:p>
        </p:txBody>
      </p:sp>
      <p:sp>
        <p:nvSpPr>
          <p:cNvPr id="4" name="Espace réservé du pied de page 3"/>
          <p:cNvSpPr>
            <a:spLocks noGrp="1"/>
          </p:cNvSpPr>
          <p:nvPr>
            <p:ph type="ftr" sz="quarter" idx="11"/>
          </p:nvPr>
        </p:nvSpPr>
        <p:spPr/>
        <p:txBody>
          <a:bodyPr/>
          <a:lstStyle>
            <a:extLst/>
          </a:lstStyle>
          <a:p>
            <a:endParaRPr lang="en-US" dirty="0"/>
          </a:p>
        </p:txBody>
      </p:sp>
      <p:sp>
        <p:nvSpPr>
          <p:cNvPr id="5" name="Espace réservé du numéro de diapositive 4"/>
          <p:cNvSpPr>
            <a:spLocks noGrp="1"/>
          </p:cNvSpPr>
          <p:nvPr>
            <p:ph type="sldNum" sz="quarter" idx="12"/>
          </p:nvPr>
        </p:nvSpPr>
        <p:spPr/>
        <p:txBody>
          <a:bodyPr/>
          <a:lstStyle>
            <a:extLst/>
          </a:lstStyle>
          <a:p>
            <a:fld id="{D57F1E4F-1CFF-5643-939E-02111984F565}" type="slidenum">
              <a:rPr lang="en-US" smtClean="0"/>
              <a:t>‹N°›</a:t>
            </a:fld>
            <a:endParaRPr lang="en-US" dirty="0"/>
          </a:p>
        </p:txBody>
      </p:sp>
      <p:sp>
        <p:nvSpPr>
          <p:cNvPr id="6" name="Titre 5"/>
          <p:cNvSpPr>
            <a:spLocks noGrp="1"/>
          </p:cNvSpPr>
          <p:nvPr>
            <p:ph type="title"/>
          </p:nvPr>
        </p:nvSpPr>
        <p:spPr/>
        <p:txBody>
          <a:bodyPr rtlCol="0"/>
          <a:lstStyle>
            <a:extLst/>
          </a:lstStyle>
          <a:p>
            <a:r>
              <a:rPr kumimoji="0" lang="fr-FR" smtClean="0"/>
              <a:t>Modifiez le style du titre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extLst/>
          </a:lstStyle>
          <a:p>
            <a:fld id="{4509A250-FF31-4206-8172-F9D3106AACB1}" type="datetimeFigureOut">
              <a:rPr lang="en-US" smtClean="0"/>
              <a:t>5/25/2017</a:t>
            </a:fld>
            <a:endParaRPr lang="en-US" dirty="0"/>
          </a:p>
        </p:txBody>
      </p:sp>
      <p:sp>
        <p:nvSpPr>
          <p:cNvPr id="3" name="Espace réservé du pied de page 2"/>
          <p:cNvSpPr>
            <a:spLocks noGrp="1"/>
          </p:cNvSpPr>
          <p:nvPr>
            <p:ph type="ftr" sz="quarter" idx="11"/>
          </p:nvPr>
        </p:nvSpPr>
        <p:spPr/>
        <p:txBody>
          <a:bodyPr/>
          <a:lstStyle>
            <a:extLst/>
          </a:lstStyle>
          <a:p>
            <a:endParaRPr lang="en-US" dirty="0"/>
          </a:p>
        </p:txBody>
      </p:sp>
      <p:sp>
        <p:nvSpPr>
          <p:cNvPr id="4" name="Espace réservé du numéro de diapositive 3"/>
          <p:cNvSpPr>
            <a:spLocks noGrp="1"/>
          </p:cNvSpPr>
          <p:nvPr>
            <p:ph type="sldNum" sz="quarter" idx="12"/>
          </p:nvPr>
        </p:nvSpPr>
        <p:spPr/>
        <p:txBody>
          <a:bodyPr/>
          <a:lstStyle>
            <a:extLst/>
          </a:lstStyle>
          <a:p>
            <a:fld id="{D57F1E4F-1CFF-5643-939E-02111984F565}" type="slidenum">
              <a:rPr lang="en-US" smtClean="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3">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1219200" y="4876800"/>
            <a:ext cx="9975701"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fr-FR" smtClean="0"/>
              <a:t>Modifiez le style du titre</a:t>
            </a:r>
            <a:endParaRPr kumimoji="0" lang="en-US"/>
          </a:p>
        </p:txBody>
      </p:sp>
      <p:sp>
        <p:nvSpPr>
          <p:cNvPr id="3" name="Espace réservé du texte 2"/>
          <p:cNvSpPr>
            <a:spLocks noGrp="1"/>
          </p:cNvSpPr>
          <p:nvPr>
            <p:ph type="body" idx="2"/>
          </p:nvPr>
        </p:nvSpPr>
        <p:spPr>
          <a:xfrm>
            <a:off x="5892800" y="5355102"/>
            <a:ext cx="5299456"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fr-FR" smtClean="0"/>
              <a:t>Modifiez les styles du texte du masque</a:t>
            </a:r>
          </a:p>
        </p:txBody>
      </p:sp>
      <p:sp>
        <p:nvSpPr>
          <p:cNvPr id="4" name="Espace réservé du contenu 3"/>
          <p:cNvSpPr>
            <a:spLocks noGrp="1"/>
          </p:cNvSpPr>
          <p:nvPr>
            <p:ph sz="half" idx="1"/>
          </p:nvPr>
        </p:nvSpPr>
        <p:spPr>
          <a:xfrm>
            <a:off x="1219200" y="274320"/>
            <a:ext cx="9973056"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a:xfrm>
            <a:off x="8969376" y="6407944"/>
            <a:ext cx="2560320" cy="365760"/>
          </a:xfrm>
        </p:spPr>
        <p:txBody>
          <a:bodyPr/>
          <a:lstStyle>
            <a:extLst/>
          </a:lstStyle>
          <a:p>
            <a:fld id="{4509A250-FF31-4206-8172-F9D3106AACB1}" type="datetimeFigureOut">
              <a:rPr lang="en-US" smtClean="0"/>
              <a:t>5/25/2017</a:t>
            </a:fld>
            <a:endParaRPr lang="en-US" dirty="0"/>
          </a:p>
        </p:txBody>
      </p:sp>
      <p:sp>
        <p:nvSpPr>
          <p:cNvPr id="6" name="Espace réservé du pied de page 5"/>
          <p:cNvSpPr>
            <a:spLocks noGrp="1"/>
          </p:cNvSpPr>
          <p:nvPr>
            <p:ph type="ftr" sz="quarter" idx="11"/>
          </p:nvPr>
        </p:nvSpPr>
        <p:spPr/>
        <p:txBody>
          <a:bodyPr/>
          <a:lstStyle>
            <a:extLst/>
          </a:lstStyle>
          <a:p>
            <a:endParaRPr lang="en-US" dirty="0"/>
          </a:p>
        </p:txBody>
      </p:sp>
      <p:sp>
        <p:nvSpPr>
          <p:cNvPr id="7" name="Espace réservé du numéro de diapositive 6"/>
          <p:cNvSpPr>
            <a:spLocks noGrp="1"/>
          </p:cNvSpPr>
          <p:nvPr>
            <p:ph type="sldNum" sz="quarter" idx="12"/>
          </p:nvPr>
        </p:nvSpPr>
        <p:spPr/>
        <p:txBody>
          <a:bodyPr/>
          <a:lstStyle>
            <a:extLst/>
          </a:lstStyle>
          <a:p>
            <a:fld id="{D57F1E4F-1CFF-5643-939E-02111984F565}" type="slidenum">
              <a:rPr lang="en-US" smtClean="0"/>
              <a:t>‹N°›</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2">
        <a:schemeClr val="bg1"/>
      </p:bgRef>
    </p:bg>
    <p:spTree>
      <p:nvGrpSpPr>
        <p:cNvPr id="1" name=""/>
        <p:cNvGrpSpPr/>
        <p:nvPr/>
      </p:nvGrpSpPr>
      <p:grpSpPr>
        <a:xfrm>
          <a:off x="0" y="0"/>
          <a:ext cx="0" cy="0"/>
          <a:chOff x="0" y="0"/>
          <a:chExt cx="0" cy="0"/>
        </a:xfrm>
      </p:grpSpPr>
      <p:sp>
        <p:nvSpPr>
          <p:cNvPr id="4" name="Espace réservé du texte 3"/>
          <p:cNvSpPr>
            <a:spLocks noGrp="1"/>
          </p:cNvSpPr>
          <p:nvPr>
            <p:ph type="body" sz="half" idx="2"/>
          </p:nvPr>
        </p:nvSpPr>
        <p:spPr>
          <a:xfrm>
            <a:off x="1521643" y="5443402"/>
            <a:ext cx="95504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fr-FR" smtClean="0"/>
              <a:t>Modifiez les styles du texte du masque</a:t>
            </a:r>
          </a:p>
        </p:txBody>
      </p:sp>
      <p:sp>
        <p:nvSpPr>
          <p:cNvPr id="3" name="Espace réservé pour une image  2"/>
          <p:cNvSpPr>
            <a:spLocks noGrp="1"/>
          </p:cNvSpPr>
          <p:nvPr>
            <p:ph type="pic" idx="1"/>
          </p:nvPr>
        </p:nvSpPr>
        <p:spPr>
          <a:xfrm>
            <a:off x="304800" y="189968"/>
            <a:ext cx="115824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fr-FR" smtClean="0"/>
              <a:t>Cliquez sur l'icône pour ajouter une image</a:t>
            </a:r>
            <a:endParaRPr kumimoji="0" lang="en-US" dirty="0"/>
          </a:p>
        </p:txBody>
      </p:sp>
      <p:sp>
        <p:nvSpPr>
          <p:cNvPr id="5" name="Espace réservé de la date 4"/>
          <p:cNvSpPr>
            <a:spLocks noGrp="1"/>
          </p:cNvSpPr>
          <p:nvPr>
            <p:ph type="dt" sz="half" idx="10"/>
          </p:nvPr>
        </p:nvSpPr>
        <p:spPr/>
        <p:txBody>
          <a:bodyPr/>
          <a:lstStyle>
            <a:lvl1pPr>
              <a:defRPr>
                <a:solidFill>
                  <a:schemeClr val="tx1"/>
                </a:solidFill>
              </a:defRPr>
            </a:lvl1pPr>
            <a:extLst/>
          </a:lstStyle>
          <a:p>
            <a:fld id="{4509A250-FF31-4206-8172-F9D3106AACB1}" type="datetimeFigureOut">
              <a:rPr lang="en-US" smtClean="0"/>
              <a:t>5/25/2017</a:t>
            </a:fld>
            <a:endParaRPr lang="en-US" dirty="0"/>
          </a:p>
        </p:txBody>
      </p:sp>
      <p:sp>
        <p:nvSpPr>
          <p:cNvPr id="6" name="Espace réservé du pied de page 5"/>
          <p:cNvSpPr>
            <a:spLocks noGrp="1"/>
          </p:cNvSpPr>
          <p:nvPr>
            <p:ph type="ftr" sz="quarter" idx="11"/>
          </p:nvPr>
        </p:nvSpPr>
        <p:spPr>
          <a:xfrm>
            <a:off x="5840097" y="6407945"/>
            <a:ext cx="3134241" cy="365125"/>
          </a:xfrm>
        </p:spPr>
        <p:txBody>
          <a:bodyPr/>
          <a:lstStyle>
            <a:lvl1pPr>
              <a:defRPr>
                <a:solidFill>
                  <a:schemeClr val="tx1"/>
                </a:solidFill>
              </a:defRPr>
            </a:lvl1pPr>
            <a:extLst/>
          </a:lstStyle>
          <a:p>
            <a:endParaRPr lang="en-US" dirty="0"/>
          </a:p>
        </p:txBody>
      </p:sp>
      <p:sp>
        <p:nvSpPr>
          <p:cNvPr id="7" name="Espace réservé du numéro de diapositive 6"/>
          <p:cNvSpPr>
            <a:spLocks noGrp="1"/>
          </p:cNvSpPr>
          <p:nvPr>
            <p:ph type="sldNum" sz="quarter" idx="12"/>
          </p:nvPr>
        </p:nvSpPr>
        <p:spPr/>
        <p:txBody>
          <a:bodyPr/>
          <a:lstStyle>
            <a:lvl1pPr>
              <a:defRPr>
                <a:solidFill>
                  <a:schemeClr val="tx1"/>
                </a:solidFill>
              </a:defRPr>
            </a:lvl1pPr>
            <a:extLst/>
          </a:lstStyle>
          <a:p>
            <a:fld id="{D57F1E4F-1CFF-5643-939E-02111984F565}" type="slidenum">
              <a:rPr lang="en-US" smtClean="0"/>
              <a:t>‹N°›</a:t>
            </a:fld>
            <a:endParaRPr lang="en-US" dirty="0"/>
          </a:p>
        </p:txBody>
      </p:sp>
      <p:sp>
        <p:nvSpPr>
          <p:cNvPr id="2" name="Titre 1"/>
          <p:cNvSpPr>
            <a:spLocks noGrp="1"/>
          </p:cNvSpPr>
          <p:nvPr>
            <p:ph type="title"/>
          </p:nvPr>
        </p:nvSpPr>
        <p:spPr>
          <a:xfrm>
            <a:off x="304800" y="4865122"/>
            <a:ext cx="10767243"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fr-FR" smtClean="0"/>
              <a:t>Modifiez le style du titre</a:t>
            </a:r>
            <a:endParaRPr kumimoji="0" lang="en-US"/>
          </a:p>
        </p:txBody>
      </p:sp>
      <p:sp>
        <p:nvSpPr>
          <p:cNvPr id="8" name="Forme libre 7"/>
          <p:cNvSpPr>
            <a:spLocks/>
          </p:cNvSpPr>
          <p:nvPr/>
        </p:nvSpPr>
        <p:spPr bwMode="auto">
          <a:xfrm>
            <a:off x="665697" y="5944936"/>
            <a:ext cx="6587499"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orme libre 8"/>
          <p:cNvSpPr>
            <a:spLocks/>
          </p:cNvSpPr>
          <p:nvPr/>
        </p:nvSpPr>
        <p:spPr bwMode="auto">
          <a:xfrm>
            <a:off x="647623" y="5939011"/>
            <a:ext cx="492060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Triangle rectangle 9"/>
          <p:cNvSpPr>
            <a:spLocks/>
          </p:cNvSpPr>
          <p:nvPr/>
        </p:nvSpPr>
        <p:spPr bwMode="auto">
          <a:xfrm>
            <a:off x="-8056" y="5791253"/>
            <a:ext cx="4536419"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Connecteur droit 10"/>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11552149"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11303595"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orme libre 12"/>
          <p:cNvSpPr>
            <a:spLocks/>
          </p:cNvSpPr>
          <p:nvPr/>
        </p:nvSpPr>
        <p:spPr bwMode="auto">
          <a:xfrm>
            <a:off x="665697" y="5944936"/>
            <a:ext cx="6587499"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orme libre 11"/>
          <p:cNvSpPr>
            <a:spLocks/>
          </p:cNvSpPr>
          <p:nvPr/>
        </p:nvSpPr>
        <p:spPr bwMode="auto">
          <a:xfrm>
            <a:off x="647623" y="5939011"/>
            <a:ext cx="492060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Triangle rectangle 13"/>
          <p:cNvSpPr>
            <a:spLocks/>
          </p:cNvSpPr>
          <p:nvPr/>
        </p:nvSpPr>
        <p:spPr bwMode="auto">
          <a:xfrm>
            <a:off x="-8056" y="5791253"/>
            <a:ext cx="4536419"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Connecteur droit 14"/>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Espace réservé du titre 8"/>
          <p:cNvSpPr>
            <a:spLocks noGrp="1"/>
          </p:cNvSpPr>
          <p:nvPr>
            <p:ph type="title"/>
          </p:nvPr>
        </p:nvSpPr>
        <p:spPr>
          <a:xfrm>
            <a:off x="609600" y="274638"/>
            <a:ext cx="109728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fr-FR" smtClean="0"/>
              <a:t>Modifiez le style du titre</a:t>
            </a:r>
            <a:endParaRPr kumimoji="0" lang="en-US"/>
          </a:p>
        </p:txBody>
      </p:sp>
      <p:sp>
        <p:nvSpPr>
          <p:cNvPr id="30" name="Espace réservé du texte 29"/>
          <p:cNvSpPr>
            <a:spLocks noGrp="1"/>
          </p:cNvSpPr>
          <p:nvPr>
            <p:ph type="body" idx="1"/>
          </p:nvPr>
        </p:nvSpPr>
        <p:spPr>
          <a:xfrm>
            <a:off x="609600" y="1481329"/>
            <a:ext cx="10972800" cy="4525963"/>
          </a:xfrm>
          <a:prstGeom prst="rect">
            <a:avLst/>
          </a:prstGeom>
        </p:spPr>
        <p:txBody>
          <a:bodyPr vert="horz">
            <a:normAutofit/>
          </a:bodyPr>
          <a:lstStyle>
            <a:extLst/>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8969376" y="6407944"/>
            <a:ext cx="2560320" cy="365760"/>
          </a:xfrm>
          <a:prstGeom prst="rect">
            <a:avLst/>
          </a:prstGeom>
        </p:spPr>
        <p:txBody>
          <a:bodyPr vert="horz" anchor="b"/>
          <a:lstStyle>
            <a:lvl1pPr algn="l" eaLnBrk="1" latinLnBrk="0" hangingPunct="1">
              <a:defRPr kumimoji="0" sz="1000">
                <a:solidFill>
                  <a:schemeClr val="tx1"/>
                </a:solidFill>
              </a:defRPr>
            </a:lvl1pPr>
            <a:extLst/>
          </a:lstStyle>
          <a:p>
            <a:fld id="{4AAD347D-5ACD-4C99-B74B-A9C85AD731AF}" type="datetimeFigureOut">
              <a:rPr lang="en-US" smtClean="0"/>
              <a:t>5/25/2017</a:t>
            </a:fld>
            <a:endParaRPr lang="en-US" dirty="0"/>
          </a:p>
        </p:txBody>
      </p:sp>
      <p:sp>
        <p:nvSpPr>
          <p:cNvPr id="22" name="Espace réservé du pied de page 21"/>
          <p:cNvSpPr>
            <a:spLocks noGrp="1"/>
          </p:cNvSpPr>
          <p:nvPr>
            <p:ph type="ftr" sz="quarter" idx="3"/>
          </p:nvPr>
        </p:nvSpPr>
        <p:spPr>
          <a:xfrm>
            <a:off x="5840097" y="6407945"/>
            <a:ext cx="3134241" cy="365125"/>
          </a:xfrm>
          <a:prstGeom prst="rect">
            <a:avLst/>
          </a:prstGeom>
        </p:spPr>
        <p:txBody>
          <a:bodyPr vert="horz" anchor="b"/>
          <a:lstStyle>
            <a:lvl1pPr algn="r" eaLnBrk="1" latinLnBrk="0" hangingPunct="1">
              <a:defRPr kumimoji="0" sz="1000">
                <a:solidFill>
                  <a:schemeClr val="tx1"/>
                </a:solidFill>
              </a:defRPr>
            </a:lvl1pPr>
            <a:extLst/>
          </a:lstStyle>
          <a:p>
            <a:endParaRPr lang="en-US" dirty="0"/>
          </a:p>
        </p:txBody>
      </p:sp>
      <p:sp>
        <p:nvSpPr>
          <p:cNvPr id="18" name="Espace réservé du numéro de diapositive 17"/>
          <p:cNvSpPr>
            <a:spLocks noGrp="1"/>
          </p:cNvSpPr>
          <p:nvPr>
            <p:ph type="sldNum" sz="quarter" idx="4"/>
          </p:nvPr>
        </p:nvSpPr>
        <p:spPr>
          <a:xfrm>
            <a:off x="11529696" y="6407945"/>
            <a:ext cx="487680" cy="365125"/>
          </a:xfrm>
          <a:prstGeom prst="rect">
            <a:avLst/>
          </a:prstGeom>
        </p:spPr>
        <p:txBody>
          <a:bodyPr vert="horz" anchor="b"/>
          <a:lstStyle>
            <a:lvl1pPr algn="r" eaLnBrk="1" latinLnBrk="0" hangingPunct="1">
              <a:defRPr kumimoji="0" sz="1000" b="0">
                <a:solidFill>
                  <a:schemeClr val="tx1"/>
                </a:solidFill>
              </a:defRPr>
            </a:lvl1pPr>
            <a:extLst/>
          </a:lstStyle>
          <a:p>
            <a:fld id="{D57F1E4F-1CFF-5643-939E-02111984F565}" type="slidenum">
              <a:rPr lang="en-US" smtClean="0"/>
              <a:t>‹N°›</a:t>
            </a:fld>
            <a:endParaRPr lang="en-US" dirty="0"/>
          </a:p>
        </p:txBody>
      </p:sp>
    </p:spTree>
  </p:cSld>
  <p:clrMap bg1="lt1" tx1="dk1" bg2="lt2" tx2="dk2" accent1="accent1" accent2="accent2" accent3="accent3" accent4="accent4" accent5="accent5" accent6="accent6" hlink="hlink" folHlink="folHlink"/>
  <p:sldLayoutIdLst>
    <p:sldLayoutId id="2147483927" r:id="rId1"/>
    <p:sldLayoutId id="2147483928" r:id="rId2"/>
    <p:sldLayoutId id="2147483929" r:id="rId3"/>
    <p:sldLayoutId id="2147483930" r:id="rId4"/>
    <p:sldLayoutId id="2147483931" r:id="rId5"/>
    <p:sldLayoutId id="2147483932" r:id="rId6"/>
    <p:sldLayoutId id="2147483933" r:id="rId7"/>
    <p:sldLayoutId id="2147483934" r:id="rId8"/>
    <p:sldLayoutId id="2147483935" r:id="rId9"/>
    <p:sldLayoutId id="2147483936" r:id="rId10"/>
    <p:sldLayoutId id="2147483937" r:id="rId11"/>
  </p:sldLayoutIdLst>
  <p:hf sldNum="0"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154955" y="348344"/>
            <a:ext cx="8825658" cy="2728686"/>
          </a:xfrm>
        </p:spPr>
        <p:txBody>
          <a:bodyPr>
            <a:normAutofit fontScale="90000"/>
          </a:bodyPr>
          <a:lstStyle/>
          <a:p>
            <a:pPr algn="ctr"/>
            <a:r>
              <a:rPr lang="fr-FR" dirty="0"/>
              <a:t/>
            </a:r>
            <a:br>
              <a:rPr lang="fr-FR" dirty="0"/>
            </a:br>
            <a:r>
              <a:rPr lang="fr-FR" dirty="0" smtClean="0"/>
              <a:t/>
            </a:r>
            <a:br>
              <a:rPr lang="fr-FR" dirty="0" smtClean="0"/>
            </a:br>
            <a:r>
              <a:rPr lang="fr-FR" dirty="0"/>
              <a:t/>
            </a:r>
            <a:br>
              <a:rPr lang="fr-FR" dirty="0"/>
            </a:br>
            <a:r>
              <a:rPr lang="fr-FR" dirty="0" smtClean="0"/>
              <a:t/>
            </a:r>
            <a:br>
              <a:rPr lang="fr-FR" dirty="0" smtClean="0"/>
            </a:br>
            <a:r>
              <a:rPr lang="fr-FR" sz="4800" dirty="0" smtClean="0"/>
              <a:t>Langage du corps en EPS</a:t>
            </a:r>
            <a:br>
              <a:rPr lang="fr-FR" sz="4800" dirty="0" smtClean="0"/>
            </a:br>
            <a:r>
              <a:rPr lang="fr-FR" sz="4000" dirty="0" smtClean="0"/>
              <a:t>Le récit </a:t>
            </a:r>
            <a:r>
              <a:rPr lang="fr-FR" sz="4000" smtClean="0"/>
              <a:t>et l’écoute</a:t>
            </a:r>
            <a:r>
              <a:rPr lang="fr-FR" dirty="0"/>
              <a:t/>
            </a:r>
            <a:br>
              <a:rPr lang="fr-FR" dirty="0"/>
            </a:br>
            <a:endParaRPr lang="fr-FR" dirty="0"/>
          </a:p>
        </p:txBody>
      </p:sp>
      <p:sp>
        <p:nvSpPr>
          <p:cNvPr id="3" name="Sous-titre 2"/>
          <p:cNvSpPr>
            <a:spLocks noGrp="1"/>
          </p:cNvSpPr>
          <p:nvPr>
            <p:ph type="subTitle" idx="1"/>
          </p:nvPr>
        </p:nvSpPr>
        <p:spPr>
          <a:xfrm>
            <a:off x="914400" y="4083269"/>
            <a:ext cx="10363200" cy="1245476"/>
          </a:xfrm>
        </p:spPr>
        <p:txBody>
          <a:bodyPr>
            <a:normAutofit fontScale="92500" lnSpcReduction="10000"/>
          </a:bodyPr>
          <a:lstStyle/>
          <a:p>
            <a:r>
              <a:rPr lang="fr-FR" dirty="0" smtClean="0"/>
              <a:t>Formation PE Académie de Nice</a:t>
            </a:r>
          </a:p>
          <a:p>
            <a:r>
              <a:rPr lang="fr-FR" dirty="0" smtClean="0"/>
              <a:t>22 mai 2017</a:t>
            </a:r>
          </a:p>
          <a:p>
            <a:r>
              <a:rPr lang="fr-FR" dirty="0" smtClean="0"/>
              <a:t>Gilbert </a:t>
            </a:r>
            <a:r>
              <a:rPr lang="fr-FR" dirty="0" err="1" smtClean="0"/>
              <a:t>Orsi</a:t>
            </a:r>
            <a:r>
              <a:rPr lang="fr-FR" dirty="0" smtClean="0"/>
              <a:t> – CPD EPS 6 I.A 06</a:t>
            </a:r>
            <a:endParaRPr lang="fr-FR" dirty="0"/>
          </a:p>
        </p:txBody>
      </p:sp>
    </p:spTree>
    <p:extLst>
      <p:ext uri="{BB962C8B-B14F-4D97-AF65-F5344CB8AC3E}">
        <p14:creationId xmlns:p14="http://schemas.microsoft.com/office/powerpoint/2010/main" val="21785667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09600" y="274639"/>
            <a:ext cx="10972800" cy="654276"/>
          </a:xfrm>
        </p:spPr>
        <p:txBody>
          <a:bodyPr>
            <a:normAutofit/>
          </a:bodyPr>
          <a:lstStyle/>
          <a:p>
            <a:r>
              <a:rPr lang="fr-FR" sz="3200" dirty="0" smtClean="0"/>
              <a:t>La construction du récit </a:t>
            </a:r>
            <a:endParaRPr lang="fr-FR" sz="3200" dirty="0"/>
          </a:p>
        </p:txBody>
      </p:sp>
      <p:sp>
        <p:nvSpPr>
          <p:cNvPr id="3" name="Espace réservé du contenu 2"/>
          <p:cNvSpPr>
            <a:spLocks noGrp="1"/>
          </p:cNvSpPr>
          <p:nvPr>
            <p:ph idx="1"/>
          </p:nvPr>
        </p:nvSpPr>
        <p:spPr>
          <a:xfrm>
            <a:off x="609600" y="914401"/>
            <a:ext cx="10972800" cy="5092892"/>
          </a:xfrm>
        </p:spPr>
        <p:txBody>
          <a:bodyPr/>
          <a:lstStyle/>
          <a:p>
            <a:pPr marL="109728" indent="0">
              <a:buNone/>
            </a:pPr>
            <a:r>
              <a:rPr lang="fr-FR" sz="2000" dirty="0" smtClean="0"/>
              <a:t> Les </a:t>
            </a:r>
            <a:r>
              <a:rPr lang="fr-FR" sz="2000" dirty="0"/>
              <a:t>contes et </a:t>
            </a:r>
            <a:r>
              <a:rPr lang="fr-FR" sz="2000" dirty="0" smtClean="0"/>
              <a:t>récits </a:t>
            </a:r>
            <a:r>
              <a:rPr lang="fr-FR" sz="2000" dirty="0"/>
              <a:t>en </a:t>
            </a:r>
            <a:r>
              <a:rPr lang="fr-FR" sz="2000" dirty="0" smtClean="0"/>
              <a:t>maternelle (</a:t>
            </a:r>
            <a:r>
              <a:rPr lang="fr-FR" sz="2000" dirty="0" err="1" smtClean="0"/>
              <a:t>Josephe</a:t>
            </a:r>
            <a:r>
              <a:rPr lang="fr-FR" sz="2000" dirty="0" smtClean="0"/>
              <a:t>  </a:t>
            </a:r>
            <a:r>
              <a:rPr lang="fr-FR" sz="2000" dirty="0" err="1"/>
              <a:t>Grandjeat</a:t>
            </a:r>
            <a:r>
              <a:rPr lang="fr-FR" sz="2000" dirty="0"/>
              <a:t>  – Conférence </a:t>
            </a:r>
            <a:r>
              <a:rPr lang="fr-FR" sz="2000" dirty="0" smtClean="0"/>
              <a:t>)</a:t>
            </a:r>
            <a:endParaRPr lang="fr-FR" sz="2000" dirty="0"/>
          </a:p>
          <a:p>
            <a:pPr marL="109728" indent="0">
              <a:buNone/>
            </a:pPr>
            <a:r>
              <a:rPr lang="fr-FR" dirty="0"/>
              <a:t> </a:t>
            </a:r>
          </a:p>
          <a:p>
            <a:r>
              <a:rPr lang="fr-FR" dirty="0"/>
              <a:t>Les contes et récits répondent chez l’enfant « à son goût des émotions intenses </a:t>
            </a:r>
            <a:r>
              <a:rPr lang="fr-FR" dirty="0" smtClean="0"/>
              <a:t>»</a:t>
            </a:r>
          </a:p>
          <a:p>
            <a:pPr marL="109728" indent="0">
              <a:buNone/>
            </a:pPr>
            <a:endParaRPr lang="fr-FR" dirty="0"/>
          </a:p>
          <a:p>
            <a:r>
              <a:rPr lang="fr-FR" dirty="0"/>
              <a:t>- </a:t>
            </a:r>
            <a:r>
              <a:rPr lang="fr-FR" b="1" dirty="0"/>
              <a:t>mais</a:t>
            </a:r>
            <a:r>
              <a:rPr lang="fr-FR" dirty="0"/>
              <a:t> : nécessité d’opérer une « censure judicieuse », « doser l‘émotion » : éviter les sentiments qui peuvent terroriser, angoisser, blesser, rendre trop triste</a:t>
            </a:r>
            <a:r>
              <a:rPr lang="fr-FR" dirty="0" smtClean="0"/>
              <a:t>...</a:t>
            </a:r>
            <a:endParaRPr lang="fr-FR" dirty="0"/>
          </a:p>
        </p:txBody>
      </p:sp>
    </p:spTree>
    <p:extLst>
      <p:ext uri="{BB962C8B-B14F-4D97-AF65-F5344CB8AC3E}">
        <p14:creationId xmlns:p14="http://schemas.microsoft.com/office/powerpoint/2010/main" val="20527620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09600" y="274638"/>
            <a:ext cx="10972800" cy="291419"/>
          </a:xfrm>
        </p:spPr>
        <p:txBody>
          <a:bodyPr>
            <a:noAutofit/>
          </a:bodyPr>
          <a:lstStyle/>
          <a:p>
            <a:r>
              <a:rPr lang="fr-FR" sz="1400" dirty="0" smtClean="0"/>
              <a:t>suite</a:t>
            </a:r>
            <a:endParaRPr lang="fr-FR" sz="1400" dirty="0"/>
          </a:p>
        </p:txBody>
      </p:sp>
      <p:sp>
        <p:nvSpPr>
          <p:cNvPr id="3" name="Espace réservé du contenu 2"/>
          <p:cNvSpPr>
            <a:spLocks noGrp="1"/>
          </p:cNvSpPr>
          <p:nvPr>
            <p:ph idx="1"/>
          </p:nvPr>
        </p:nvSpPr>
        <p:spPr>
          <a:xfrm>
            <a:off x="609600" y="682171"/>
            <a:ext cx="10972800" cy="5325121"/>
          </a:xfrm>
        </p:spPr>
        <p:txBody>
          <a:bodyPr>
            <a:normAutofit lnSpcReduction="10000"/>
          </a:bodyPr>
          <a:lstStyle/>
          <a:p>
            <a:r>
              <a:rPr lang="fr-FR" dirty="0" smtClean="0"/>
              <a:t>L’enfant </a:t>
            </a:r>
            <a:r>
              <a:rPr lang="fr-FR" dirty="0"/>
              <a:t>aime « la fiction poétique », l’imaginaire, le mystère, il est curieux</a:t>
            </a:r>
          </a:p>
          <a:p>
            <a:r>
              <a:rPr lang="fr-FR" dirty="0"/>
              <a:t>- Il aime le monde inconnu, merveilleux</a:t>
            </a:r>
          </a:p>
          <a:p>
            <a:r>
              <a:rPr lang="fr-FR" dirty="0"/>
              <a:t>-Il se complait dans le monde familier des plantes, des animaux (lièvre, écureuil</a:t>
            </a:r>
            <a:r>
              <a:rPr lang="fr-FR" dirty="0" smtClean="0"/>
              <a:t>...)</a:t>
            </a:r>
          </a:p>
          <a:p>
            <a:pPr marL="109728" indent="0">
              <a:buNone/>
            </a:pPr>
            <a:endParaRPr lang="fr-FR" dirty="0"/>
          </a:p>
          <a:p>
            <a:r>
              <a:rPr lang="fr-FR" dirty="0"/>
              <a:t>-</a:t>
            </a:r>
            <a:r>
              <a:rPr lang="fr-FR" b="1" dirty="0"/>
              <a:t>Mais</a:t>
            </a:r>
            <a:r>
              <a:rPr lang="fr-FR" dirty="0"/>
              <a:t> avec une histoire qui possède une valeur dramatique </a:t>
            </a:r>
            <a:r>
              <a:rPr lang="fr-FR" dirty="0" smtClean="0"/>
              <a:t>(</a:t>
            </a:r>
            <a:r>
              <a:rPr lang="fr-FR" dirty="0"/>
              <a:t> ex. </a:t>
            </a:r>
            <a:r>
              <a:rPr lang="fr-FR" i="1" dirty="0"/>
              <a:t>les 3 petits cochons</a:t>
            </a:r>
            <a:r>
              <a:rPr lang="fr-FR" dirty="0"/>
              <a:t>)</a:t>
            </a:r>
          </a:p>
          <a:p>
            <a:r>
              <a:rPr lang="fr-FR" dirty="0"/>
              <a:t>-Il n’aime pas les longueurs descriptives, les analyses trop </a:t>
            </a:r>
            <a:r>
              <a:rPr lang="fr-FR" dirty="0" smtClean="0"/>
              <a:t>subtiles, il veut une trame narrative simple</a:t>
            </a:r>
          </a:p>
          <a:p>
            <a:r>
              <a:rPr lang="fr-FR" dirty="0"/>
              <a:t>La compréhension du récit doit être immédiate (phrase d’accroche</a:t>
            </a:r>
            <a:r>
              <a:rPr lang="fr-FR" dirty="0" smtClean="0"/>
              <a:t>)</a:t>
            </a:r>
            <a:endParaRPr lang="fr-FR" dirty="0"/>
          </a:p>
          <a:p>
            <a:r>
              <a:rPr lang="fr-FR" dirty="0"/>
              <a:t>-il veut des faits, des péripéties, des rebondissements</a:t>
            </a:r>
          </a:p>
          <a:p>
            <a:endParaRPr lang="fr-FR" dirty="0"/>
          </a:p>
        </p:txBody>
      </p:sp>
    </p:spTree>
    <p:extLst>
      <p:ext uri="{BB962C8B-B14F-4D97-AF65-F5344CB8AC3E}">
        <p14:creationId xmlns:p14="http://schemas.microsoft.com/office/powerpoint/2010/main" val="20527620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fr-FR" dirty="0" smtClean="0"/>
              <a:t>Emotion</a:t>
            </a:r>
          </a:p>
          <a:p>
            <a:pPr marL="109728" indent="0">
              <a:buNone/>
            </a:pPr>
            <a:endParaRPr lang="fr-FR" dirty="0" smtClean="0"/>
          </a:p>
          <a:p>
            <a:r>
              <a:rPr lang="fr-FR" dirty="0" smtClean="0"/>
              <a:t>Ressenti </a:t>
            </a:r>
          </a:p>
          <a:p>
            <a:pPr marL="109728" indent="0">
              <a:buNone/>
            </a:pPr>
            <a:endParaRPr lang="fr-FR" dirty="0" smtClean="0"/>
          </a:p>
          <a:p>
            <a:r>
              <a:rPr lang="fr-FR" dirty="0" smtClean="0"/>
              <a:t>Sentiment</a:t>
            </a:r>
          </a:p>
          <a:p>
            <a:pPr marL="109728" indent="0">
              <a:buNone/>
            </a:pPr>
            <a:endParaRPr lang="fr-FR" dirty="0" smtClean="0"/>
          </a:p>
          <a:p>
            <a:r>
              <a:rPr lang="fr-FR" dirty="0"/>
              <a:t>Sensation</a:t>
            </a:r>
          </a:p>
          <a:p>
            <a:pPr marL="109728" indent="0">
              <a:buNone/>
            </a:pPr>
            <a:endParaRPr lang="fr-FR" dirty="0" smtClean="0"/>
          </a:p>
          <a:p>
            <a:r>
              <a:rPr lang="fr-FR" dirty="0" smtClean="0"/>
              <a:t>Perception </a:t>
            </a:r>
          </a:p>
          <a:p>
            <a:pPr marL="109728" indent="0">
              <a:buNone/>
            </a:pPr>
            <a:endParaRPr lang="fr-FR" dirty="0" smtClean="0"/>
          </a:p>
          <a:p>
            <a:endParaRPr lang="fr-FR" dirty="0"/>
          </a:p>
        </p:txBody>
      </p:sp>
      <p:sp>
        <p:nvSpPr>
          <p:cNvPr id="2" name="Titre 1"/>
          <p:cNvSpPr>
            <a:spLocks noGrp="1"/>
          </p:cNvSpPr>
          <p:nvPr>
            <p:ph type="title"/>
          </p:nvPr>
        </p:nvSpPr>
        <p:spPr/>
        <p:txBody>
          <a:bodyPr>
            <a:noAutofit/>
          </a:bodyPr>
          <a:lstStyle/>
          <a:p>
            <a:r>
              <a:rPr lang="fr-FR" sz="2400" dirty="0" smtClean="0"/>
              <a:t>Une palette de sentiments pour susciter le désir d’écoute -</a:t>
            </a:r>
            <a:r>
              <a:rPr lang="fr-FR" sz="2400" dirty="0">
                <a:effectLst/>
              </a:rPr>
              <a:t>Caroline Lazare (Psycho –thérapeute)</a:t>
            </a:r>
            <a:endParaRPr lang="fr-FR" sz="2400" dirty="0"/>
          </a:p>
        </p:txBody>
      </p:sp>
      <p:sp>
        <p:nvSpPr>
          <p:cNvPr id="4" name="Flèche droite 3"/>
          <p:cNvSpPr/>
          <p:nvPr/>
        </p:nvSpPr>
        <p:spPr>
          <a:xfrm>
            <a:off x="3249448" y="1477736"/>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Rectangle à coins arrondis 4"/>
          <p:cNvSpPr/>
          <p:nvPr/>
        </p:nvSpPr>
        <p:spPr>
          <a:xfrm>
            <a:off x="4597959" y="1248991"/>
            <a:ext cx="4835387" cy="71337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peur, tristesse, colère, joie, surprise </a:t>
            </a:r>
          </a:p>
        </p:txBody>
      </p:sp>
      <p:sp>
        <p:nvSpPr>
          <p:cNvPr id="6" name="Rectangle à coins arrondis 5"/>
          <p:cNvSpPr/>
          <p:nvPr/>
        </p:nvSpPr>
        <p:spPr>
          <a:xfrm>
            <a:off x="4388876" y="3090242"/>
            <a:ext cx="4096098" cy="77710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(plus conscientisé) : la vengeance, la reconnaissance, la jalousie...</a:t>
            </a:r>
          </a:p>
        </p:txBody>
      </p:sp>
      <p:sp>
        <p:nvSpPr>
          <p:cNvPr id="7" name="Ellipse 6"/>
          <p:cNvSpPr/>
          <p:nvPr/>
        </p:nvSpPr>
        <p:spPr>
          <a:xfrm>
            <a:off x="2899547" y="4020457"/>
            <a:ext cx="4739847" cy="10683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(objectif) chaud, froid, bleu, acide, odeur, parfum, bruit, musique </a:t>
            </a:r>
          </a:p>
        </p:txBody>
      </p:sp>
      <p:pic>
        <p:nvPicPr>
          <p:cNvPr id="205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3983" y="2258190"/>
            <a:ext cx="1049338" cy="622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3"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69885" y="3191734"/>
            <a:ext cx="1049338" cy="622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Ellipse 7"/>
          <p:cNvSpPr/>
          <p:nvPr/>
        </p:nvSpPr>
        <p:spPr>
          <a:xfrm>
            <a:off x="4746171" y="1962369"/>
            <a:ext cx="5152572" cy="91812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gorge nouée, cœur qui bat, jambes qui tremblent</a:t>
            </a:r>
          </a:p>
        </p:txBody>
      </p:sp>
      <p:sp>
        <p:nvSpPr>
          <p:cNvPr id="9" name="Ellipse 8"/>
          <p:cNvSpPr/>
          <p:nvPr/>
        </p:nvSpPr>
        <p:spPr>
          <a:xfrm>
            <a:off x="3004458" y="5268687"/>
            <a:ext cx="5225142" cy="95156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dirty="0"/>
              <a:t>(subjectif) : interprétation de la sensation : agréable, pénible, attirant</a:t>
            </a:r>
          </a:p>
        </p:txBody>
      </p:sp>
    </p:spTree>
    <p:extLst>
      <p:ext uri="{BB962C8B-B14F-4D97-AF65-F5344CB8AC3E}">
        <p14:creationId xmlns:p14="http://schemas.microsoft.com/office/powerpoint/2010/main" val="3475246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 calcmode="lin" valueType="num">
                                      <p:cBhvr additive="base">
                                        <p:cTn id="3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
                                        </p:tgtEl>
                                        <p:attrNameLst>
                                          <p:attrName>style.visibility</p:attrName>
                                        </p:attrNameLst>
                                      </p:cBhvr>
                                      <p:to>
                                        <p:strVal val="visible"/>
                                      </p:to>
                                    </p:set>
                                    <p:anim calcmode="lin" valueType="num">
                                      <p:cBhvr additive="base">
                                        <p:cTn id="37" dur="500" fill="hold"/>
                                        <p:tgtEl>
                                          <p:spTgt spid="4"/>
                                        </p:tgtEl>
                                        <p:attrNameLst>
                                          <p:attrName>ppt_x</p:attrName>
                                        </p:attrNameLst>
                                      </p:cBhvr>
                                      <p:tavLst>
                                        <p:tav tm="0">
                                          <p:val>
                                            <p:strVal val="#ppt_x"/>
                                          </p:val>
                                        </p:tav>
                                        <p:tav tm="100000">
                                          <p:val>
                                            <p:strVal val="#ppt_x"/>
                                          </p:val>
                                        </p:tav>
                                      </p:tavLst>
                                    </p:anim>
                                    <p:anim calcmode="lin" valueType="num">
                                      <p:cBhvr additive="base">
                                        <p:cTn id="3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052"/>
                                        </p:tgtEl>
                                        <p:attrNameLst>
                                          <p:attrName>style.visibility</p:attrName>
                                        </p:attrNameLst>
                                      </p:cBhvr>
                                      <p:to>
                                        <p:strVal val="visible"/>
                                      </p:to>
                                    </p:set>
                                    <p:anim calcmode="lin" valueType="num">
                                      <p:cBhvr additive="base">
                                        <p:cTn id="43" dur="500" fill="hold"/>
                                        <p:tgtEl>
                                          <p:spTgt spid="2052"/>
                                        </p:tgtEl>
                                        <p:attrNameLst>
                                          <p:attrName>ppt_x</p:attrName>
                                        </p:attrNameLst>
                                      </p:cBhvr>
                                      <p:tavLst>
                                        <p:tav tm="0">
                                          <p:val>
                                            <p:strVal val="#ppt_x"/>
                                          </p:val>
                                        </p:tav>
                                        <p:tav tm="100000">
                                          <p:val>
                                            <p:strVal val="#ppt_x"/>
                                          </p:val>
                                        </p:tav>
                                      </p:tavLst>
                                    </p:anim>
                                    <p:anim calcmode="lin" valueType="num">
                                      <p:cBhvr additive="base">
                                        <p:cTn id="44" dur="500" fill="hold"/>
                                        <p:tgtEl>
                                          <p:spTgt spid="2052"/>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2053"/>
                                        </p:tgtEl>
                                        <p:attrNameLst>
                                          <p:attrName>style.visibility</p:attrName>
                                        </p:attrNameLst>
                                      </p:cBhvr>
                                      <p:to>
                                        <p:strVal val="visible"/>
                                      </p:to>
                                    </p:set>
                                    <p:anim calcmode="lin" valueType="num">
                                      <p:cBhvr additive="base">
                                        <p:cTn id="49" dur="500" fill="hold"/>
                                        <p:tgtEl>
                                          <p:spTgt spid="2053"/>
                                        </p:tgtEl>
                                        <p:attrNameLst>
                                          <p:attrName>ppt_x</p:attrName>
                                        </p:attrNameLst>
                                      </p:cBhvr>
                                      <p:tavLst>
                                        <p:tav tm="0">
                                          <p:val>
                                            <p:strVal val="#ppt_x"/>
                                          </p:val>
                                        </p:tav>
                                        <p:tav tm="100000">
                                          <p:val>
                                            <p:strVal val="#ppt_x"/>
                                          </p:val>
                                        </p:tav>
                                      </p:tavLst>
                                    </p:anim>
                                    <p:anim calcmode="lin" valueType="num">
                                      <p:cBhvr additive="base">
                                        <p:cTn id="50" dur="500" fill="hold"/>
                                        <p:tgtEl>
                                          <p:spTgt spid="2053"/>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5"/>
                                        </p:tgtEl>
                                        <p:attrNameLst>
                                          <p:attrName>style.visibility</p:attrName>
                                        </p:attrNameLst>
                                      </p:cBhvr>
                                      <p:to>
                                        <p:strVal val="visible"/>
                                      </p:to>
                                    </p:set>
                                    <p:anim calcmode="lin" valueType="num">
                                      <p:cBhvr additive="base">
                                        <p:cTn id="55" dur="500" fill="hold"/>
                                        <p:tgtEl>
                                          <p:spTgt spid="5"/>
                                        </p:tgtEl>
                                        <p:attrNameLst>
                                          <p:attrName>ppt_x</p:attrName>
                                        </p:attrNameLst>
                                      </p:cBhvr>
                                      <p:tavLst>
                                        <p:tav tm="0">
                                          <p:val>
                                            <p:strVal val="#ppt_x"/>
                                          </p:val>
                                        </p:tav>
                                        <p:tav tm="100000">
                                          <p:val>
                                            <p:strVal val="#ppt_x"/>
                                          </p:val>
                                        </p:tav>
                                      </p:tavLst>
                                    </p:anim>
                                    <p:anim calcmode="lin" valueType="num">
                                      <p:cBhvr additive="base">
                                        <p:cTn id="5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8"/>
                                        </p:tgtEl>
                                        <p:attrNameLst>
                                          <p:attrName>style.visibility</p:attrName>
                                        </p:attrNameLst>
                                      </p:cBhvr>
                                      <p:to>
                                        <p:strVal val="visible"/>
                                      </p:to>
                                    </p:set>
                                    <p:anim calcmode="lin" valueType="num">
                                      <p:cBhvr additive="base">
                                        <p:cTn id="61" dur="500" fill="hold"/>
                                        <p:tgtEl>
                                          <p:spTgt spid="8"/>
                                        </p:tgtEl>
                                        <p:attrNameLst>
                                          <p:attrName>ppt_x</p:attrName>
                                        </p:attrNameLst>
                                      </p:cBhvr>
                                      <p:tavLst>
                                        <p:tav tm="0">
                                          <p:val>
                                            <p:strVal val="#ppt_x"/>
                                          </p:val>
                                        </p:tav>
                                        <p:tav tm="100000">
                                          <p:val>
                                            <p:strVal val="#ppt_x"/>
                                          </p:val>
                                        </p:tav>
                                      </p:tavLst>
                                    </p:anim>
                                    <p:anim calcmode="lin" valueType="num">
                                      <p:cBhvr additive="base">
                                        <p:cTn id="6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6"/>
                                        </p:tgtEl>
                                        <p:attrNameLst>
                                          <p:attrName>style.visibility</p:attrName>
                                        </p:attrNameLst>
                                      </p:cBhvr>
                                      <p:to>
                                        <p:strVal val="visible"/>
                                      </p:to>
                                    </p:set>
                                    <p:anim calcmode="lin" valueType="num">
                                      <p:cBhvr additive="base">
                                        <p:cTn id="67" dur="500" fill="hold"/>
                                        <p:tgtEl>
                                          <p:spTgt spid="6"/>
                                        </p:tgtEl>
                                        <p:attrNameLst>
                                          <p:attrName>ppt_x</p:attrName>
                                        </p:attrNameLst>
                                      </p:cBhvr>
                                      <p:tavLst>
                                        <p:tav tm="0">
                                          <p:val>
                                            <p:strVal val="#ppt_x"/>
                                          </p:val>
                                        </p:tav>
                                        <p:tav tm="100000">
                                          <p:val>
                                            <p:strVal val="#ppt_x"/>
                                          </p:val>
                                        </p:tav>
                                      </p:tavLst>
                                    </p:anim>
                                    <p:anim calcmode="lin" valueType="num">
                                      <p:cBhvr additive="base">
                                        <p:cTn id="6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7"/>
                                        </p:tgtEl>
                                        <p:attrNameLst>
                                          <p:attrName>style.visibility</p:attrName>
                                        </p:attrNameLst>
                                      </p:cBhvr>
                                      <p:to>
                                        <p:strVal val="visible"/>
                                      </p:to>
                                    </p:set>
                                    <p:anim calcmode="lin" valueType="num">
                                      <p:cBhvr additive="base">
                                        <p:cTn id="73" dur="500" fill="hold"/>
                                        <p:tgtEl>
                                          <p:spTgt spid="7"/>
                                        </p:tgtEl>
                                        <p:attrNameLst>
                                          <p:attrName>ppt_x</p:attrName>
                                        </p:attrNameLst>
                                      </p:cBhvr>
                                      <p:tavLst>
                                        <p:tav tm="0">
                                          <p:val>
                                            <p:strVal val="#ppt_x"/>
                                          </p:val>
                                        </p:tav>
                                        <p:tav tm="100000">
                                          <p:val>
                                            <p:strVal val="#ppt_x"/>
                                          </p:val>
                                        </p:tav>
                                      </p:tavLst>
                                    </p:anim>
                                    <p:anim calcmode="lin" valueType="num">
                                      <p:cBhvr additive="base">
                                        <p:cTn id="7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9"/>
                                        </p:tgtEl>
                                        <p:attrNameLst>
                                          <p:attrName>style.visibility</p:attrName>
                                        </p:attrNameLst>
                                      </p:cBhvr>
                                      <p:to>
                                        <p:strVal val="visible"/>
                                      </p:to>
                                    </p:set>
                                    <p:anim calcmode="lin" valueType="num">
                                      <p:cBhvr additive="base">
                                        <p:cTn id="79" dur="500" fill="hold"/>
                                        <p:tgtEl>
                                          <p:spTgt spid="9"/>
                                        </p:tgtEl>
                                        <p:attrNameLst>
                                          <p:attrName>ppt_x</p:attrName>
                                        </p:attrNameLst>
                                      </p:cBhvr>
                                      <p:tavLst>
                                        <p:tav tm="0">
                                          <p:val>
                                            <p:strVal val="#ppt_x"/>
                                          </p:val>
                                        </p:tav>
                                        <p:tav tm="100000">
                                          <p:val>
                                            <p:strVal val="#ppt_x"/>
                                          </p:val>
                                        </p:tav>
                                      </p:tavLst>
                                    </p:anim>
                                    <p:anim calcmode="lin" valueType="num">
                                      <p:cBhvr additive="base">
                                        <p:cTn id="8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P spid="5" grpId="0" animBg="1"/>
      <p:bldP spid="6" grpId="0" animBg="1"/>
      <p:bldP spid="7" grpId="0" animBg="1"/>
      <p:bldP spid="8" grpId="0" animBg="1"/>
      <p:bldP spid="9"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09600" y="274638"/>
            <a:ext cx="10972800" cy="610733"/>
          </a:xfrm>
        </p:spPr>
        <p:txBody>
          <a:bodyPr>
            <a:normAutofit fontScale="90000"/>
          </a:bodyPr>
          <a:lstStyle/>
          <a:p>
            <a:pPr algn="ctr"/>
            <a:r>
              <a:rPr lang="fr-FR" dirty="0" smtClean="0"/>
              <a:t>Le narrateur</a:t>
            </a:r>
            <a:endParaRPr lang="fr-FR" dirty="0"/>
          </a:p>
        </p:txBody>
      </p:sp>
      <p:sp>
        <p:nvSpPr>
          <p:cNvPr id="3" name="Espace réservé du contenu 2"/>
          <p:cNvSpPr>
            <a:spLocks noGrp="1"/>
          </p:cNvSpPr>
          <p:nvPr>
            <p:ph idx="1"/>
          </p:nvPr>
        </p:nvSpPr>
        <p:spPr>
          <a:xfrm>
            <a:off x="609600" y="682171"/>
            <a:ext cx="10972800" cy="5325121"/>
          </a:xfrm>
        </p:spPr>
        <p:txBody>
          <a:bodyPr>
            <a:normAutofit/>
          </a:bodyPr>
          <a:lstStyle/>
          <a:p>
            <a:pPr marL="109728" indent="0">
              <a:buNone/>
            </a:pPr>
            <a:endParaRPr lang="fr-FR" dirty="0" smtClean="0"/>
          </a:p>
          <a:p>
            <a:pPr marL="109728" indent="0" algn="ctr">
              <a:buNone/>
            </a:pPr>
            <a:r>
              <a:rPr lang="fr-FR" dirty="0" smtClean="0"/>
              <a:t>Il </a:t>
            </a:r>
            <a:r>
              <a:rPr lang="fr-FR" dirty="0"/>
              <a:t>y a le récit, mais aussi la façon de le </a:t>
            </a:r>
            <a:r>
              <a:rPr lang="fr-FR" dirty="0" smtClean="0"/>
              <a:t>raconter</a:t>
            </a:r>
          </a:p>
          <a:p>
            <a:pPr marL="109728" indent="0">
              <a:buNone/>
            </a:pPr>
            <a:r>
              <a:rPr lang="fr-FR" dirty="0" smtClean="0"/>
              <a:t> </a:t>
            </a:r>
          </a:p>
          <a:p>
            <a:pPr marL="109728" indent="0" algn="ctr">
              <a:buNone/>
            </a:pPr>
            <a:r>
              <a:rPr lang="fr-FR" dirty="0" smtClean="0"/>
              <a:t>«</a:t>
            </a:r>
            <a:r>
              <a:rPr lang="fr-FR" dirty="0"/>
              <a:t> </a:t>
            </a:r>
            <a:r>
              <a:rPr lang="fr-FR" i="1" dirty="0"/>
              <a:t>il faut dire les choses plutôt que de les lire</a:t>
            </a:r>
            <a:r>
              <a:rPr lang="fr-FR" dirty="0"/>
              <a:t> </a:t>
            </a:r>
            <a:r>
              <a:rPr lang="fr-FR" dirty="0" smtClean="0"/>
              <a:t>»  J. </a:t>
            </a:r>
            <a:r>
              <a:rPr lang="fr-FR" dirty="0" err="1" smtClean="0"/>
              <a:t>Grandjeat</a:t>
            </a:r>
            <a:endParaRPr lang="fr-FR" dirty="0" smtClean="0"/>
          </a:p>
          <a:p>
            <a:pPr marL="109728" indent="0" algn="ctr">
              <a:buNone/>
            </a:pPr>
            <a:endParaRPr lang="fr-FR" dirty="0"/>
          </a:p>
          <a:p>
            <a:r>
              <a:rPr lang="fr-FR" dirty="0"/>
              <a:t>-L’enseignant(e) doit « mettre le ton », les émotions passent par l’inflexion de la voix, pour créer une atmosphère</a:t>
            </a:r>
          </a:p>
          <a:p>
            <a:r>
              <a:rPr lang="fr-FR" dirty="0"/>
              <a:t>-Importance de la diction, de </a:t>
            </a:r>
            <a:r>
              <a:rPr lang="fr-FR" dirty="0" smtClean="0"/>
              <a:t>l’articulation</a:t>
            </a:r>
          </a:p>
          <a:p>
            <a:endParaRPr lang="fr-FR" dirty="0"/>
          </a:p>
          <a:p>
            <a:pPr marL="109728" indent="0" algn="ctr">
              <a:buNone/>
            </a:pPr>
            <a:r>
              <a:rPr lang="fr-FR" dirty="0" smtClean="0"/>
              <a:t>  Cultiver une « présence, une « théâtralité » </a:t>
            </a:r>
            <a:endParaRPr lang="fr-FR" dirty="0"/>
          </a:p>
          <a:p>
            <a:pPr marL="109728" indent="0">
              <a:buNone/>
            </a:pPr>
            <a:endParaRPr lang="fr-FR" dirty="0"/>
          </a:p>
        </p:txBody>
      </p:sp>
      <p:sp>
        <p:nvSpPr>
          <p:cNvPr id="4" name="Flèche droite 3"/>
          <p:cNvSpPr/>
          <p:nvPr/>
        </p:nvSpPr>
        <p:spPr>
          <a:xfrm rot="16200000">
            <a:off x="8097219" y="5592861"/>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7072937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 calcmode="lin" valueType="num">
                                      <p:cBhvr additive="base">
                                        <p:cTn id="37"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4"/>
                                        </p:tgtEl>
                                        <p:attrNameLst>
                                          <p:attrName>style.visibility</p:attrName>
                                        </p:attrNameLst>
                                      </p:cBhvr>
                                      <p:to>
                                        <p:strVal val="visible"/>
                                      </p:to>
                                    </p:set>
                                    <p:anim calcmode="lin" valueType="num">
                                      <p:cBhvr additive="base">
                                        <p:cTn id="43" dur="500" fill="hold"/>
                                        <p:tgtEl>
                                          <p:spTgt spid="4"/>
                                        </p:tgtEl>
                                        <p:attrNameLst>
                                          <p:attrName>ppt_x</p:attrName>
                                        </p:attrNameLst>
                                      </p:cBhvr>
                                      <p:tavLst>
                                        <p:tav tm="0">
                                          <p:val>
                                            <p:strVal val="#ppt_x"/>
                                          </p:val>
                                        </p:tav>
                                        <p:tav tm="100000">
                                          <p:val>
                                            <p:strVal val="#ppt_x"/>
                                          </p:val>
                                        </p:tav>
                                      </p:tavLst>
                                    </p:anim>
                                    <p:anim calcmode="lin" valueType="num">
                                      <p:cBhvr additive="base">
                                        <p:cTn id="4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609600" y="274638"/>
            <a:ext cx="10972800" cy="901020"/>
          </a:xfrm>
        </p:spPr>
        <p:txBody>
          <a:bodyPr>
            <a:normAutofit/>
          </a:bodyPr>
          <a:lstStyle/>
          <a:p>
            <a:pPr algn="ctr"/>
            <a:r>
              <a:rPr lang="fr-FR" sz="3600" dirty="0" smtClean="0"/>
              <a:t>Au théâtre : 4 fondamentaux</a:t>
            </a:r>
            <a:endParaRPr lang="fr-FR" sz="3600" dirty="0"/>
          </a:p>
        </p:txBody>
      </p:sp>
      <p:sp>
        <p:nvSpPr>
          <p:cNvPr id="6" name="Bulle ronde 5"/>
          <p:cNvSpPr/>
          <p:nvPr/>
        </p:nvSpPr>
        <p:spPr>
          <a:xfrm>
            <a:off x="8113486" y="2352074"/>
            <a:ext cx="2554514" cy="1541562"/>
          </a:xfrm>
          <a:prstGeom prst="wedgeEllipseCallout">
            <a:avLst>
              <a:gd name="adj1" fmla="val -75947"/>
              <a:gd name="adj2" fmla="val 1259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t>3- L’espace</a:t>
            </a:r>
            <a:endParaRPr lang="fr-FR" b="1" dirty="0"/>
          </a:p>
        </p:txBody>
      </p:sp>
      <p:sp>
        <p:nvSpPr>
          <p:cNvPr id="13" name="Bulle ronde 12"/>
          <p:cNvSpPr/>
          <p:nvPr/>
        </p:nvSpPr>
        <p:spPr>
          <a:xfrm>
            <a:off x="5043714" y="4565481"/>
            <a:ext cx="2322287" cy="1423161"/>
          </a:xfrm>
          <a:prstGeom prst="wedgeEllipseCallout">
            <a:avLst>
              <a:gd name="adj1" fmla="val 417"/>
              <a:gd name="adj2" fmla="val -8538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t>4-L’objet</a:t>
            </a:r>
            <a:endParaRPr lang="fr-FR" b="1" dirty="0"/>
          </a:p>
        </p:txBody>
      </p:sp>
      <p:sp>
        <p:nvSpPr>
          <p:cNvPr id="14" name="Bulle ronde 13"/>
          <p:cNvSpPr/>
          <p:nvPr/>
        </p:nvSpPr>
        <p:spPr>
          <a:xfrm>
            <a:off x="5043714" y="1184436"/>
            <a:ext cx="2169886" cy="1358611"/>
          </a:xfrm>
          <a:prstGeom prst="wedgeEllipseCallout">
            <a:avLst>
              <a:gd name="adj1" fmla="val -1435"/>
              <a:gd name="adj2" fmla="val 8173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t>2- Le corps</a:t>
            </a:r>
            <a:endParaRPr lang="fr-FR" b="1" dirty="0"/>
          </a:p>
        </p:txBody>
      </p:sp>
      <p:sp>
        <p:nvSpPr>
          <p:cNvPr id="15" name="Bulle ronde 14"/>
          <p:cNvSpPr/>
          <p:nvPr/>
        </p:nvSpPr>
        <p:spPr>
          <a:xfrm>
            <a:off x="2090058" y="2616380"/>
            <a:ext cx="2111827" cy="1277256"/>
          </a:xfrm>
          <a:prstGeom prst="wedgeEllipseCallout">
            <a:avLst>
              <a:gd name="adj1" fmla="val 79511"/>
              <a:gd name="adj2" fmla="val 340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t>1- La voix</a:t>
            </a:r>
            <a:endParaRPr lang="fr-FR" b="1" dirty="0"/>
          </a:p>
        </p:txBody>
      </p:sp>
    </p:spTree>
    <p:extLst>
      <p:ext uri="{BB962C8B-B14F-4D97-AF65-F5344CB8AC3E}">
        <p14:creationId xmlns:p14="http://schemas.microsoft.com/office/powerpoint/2010/main" val="1491903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3" grpId="0" animBg="1"/>
      <p:bldP spid="14" grpId="0" animBg="1"/>
      <p:bldP spid="1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fr-FR" dirty="0" smtClean="0"/>
              <a:t>Une question de soufflerie (respiration</a:t>
            </a:r>
            <a:r>
              <a:rPr lang="fr-FR" dirty="0"/>
              <a:t> </a:t>
            </a:r>
            <a:r>
              <a:rPr lang="fr-FR" dirty="0" smtClean="0"/>
              <a:t>Ventrale + verticalité)</a:t>
            </a:r>
          </a:p>
          <a:p>
            <a:r>
              <a:rPr lang="fr-FR" dirty="0" smtClean="0"/>
              <a:t>Son timbre de voix unique (sinus, larynx, cordes vocales...)</a:t>
            </a:r>
          </a:p>
          <a:p>
            <a:r>
              <a:rPr lang="fr-FR" dirty="0" smtClean="0"/>
              <a:t>Mais aussi ce que l’on « </a:t>
            </a:r>
            <a:r>
              <a:rPr lang="fr-FR" b="1" dirty="0" smtClean="0"/>
              <a:t>donne à entendre </a:t>
            </a:r>
            <a:r>
              <a:rPr lang="fr-FR" dirty="0" smtClean="0"/>
              <a:t>»  en jouant sur différents registres : hauteur</a:t>
            </a:r>
            <a:r>
              <a:rPr lang="fr-FR" dirty="0"/>
              <a:t>, intensité, débit, vitesse, </a:t>
            </a:r>
            <a:r>
              <a:rPr lang="fr-FR" dirty="0" smtClean="0"/>
              <a:t>silences</a:t>
            </a:r>
          </a:p>
          <a:p>
            <a:r>
              <a:rPr lang="fr-FR" dirty="0" smtClean="0"/>
              <a:t>Une voix « professionnelle »  de type :</a:t>
            </a:r>
          </a:p>
          <a:p>
            <a:r>
              <a:rPr lang="fr-FR" dirty="0" smtClean="0"/>
              <a:t>Autoritaire, agressive, intimidante</a:t>
            </a:r>
          </a:p>
          <a:p>
            <a:r>
              <a:rPr lang="fr-FR" dirty="0" smtClean="0"/>
              <a:t>Douce, chaleureuse, bienveillante</a:t>
            </a:r>
          </a:p>
          <a:p>
            <a:r>
              <a:rPr lang="fr-FR" dirty="0" smtClean="0"/>
              <a:t>Qui stimule, qui encourage </a:t>
            </a:r>
          </a:p>
          <a:p>
            <a:r>
              <a:rPr lang="fr-FR" dirty="0" smtClean="0"/>
              <a:t>Qui cherche l’interaction, le questionnement...</a:t>
            </a:r>
          </a:p>
          <a:p>
            <a:pPr marL="109728" indent="0">
              <a:buNone/>
            </a:pPr>
            <a:endParaRPr lang="fr-FR" dirty="0" smtClean="0"/>
          </a:p>
        </p:txBody>
      </p:sp>
      <p:sp>
        <p:nvSpPr>
          <p:cNvPr id="2" name="Titre 1"/>
          <p:cNvSpPr>
            <a:spLocks noGrp="1"/>
          </p:cNvSpPr>
          <p:nvPr>
            <p:ph type="title"/>
          </p:nvPr>
        </p:nvSpPr>
        <p:spPr/>
        <p:txBody>
          <a:bodyPr>
            <a:normAutofit/>
          </a:bodyPr>
          <a:lstStyle/>
          <a:p>
            <a:r>
              <a:rPr lang="fr-FR" sz="3600" dirty="0" smtClean="0"/>
              <a:t>La voix : caisse de résonnance de notre être</a:t>
            </a:r>
            <a:endParaRPr lang="fr-FR" sz="3600" dirty="0"/>
          </a:p>
        </p:txBody>
      </p:sp>
    </p:spTree>
    <p:extLst>
      <p:ext uri="{BB962C8B-B14F-4D97-AF65-F5344CB8AC3E}">
        <p14:creationId xmlns:p14="http://schemas.microsoft.com/office/powerpoint/2010/main" val="37117765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lnSpcReduction="10000"/>
          </a:bodyPr>
          <a:lstStyle/>
          <a:p>
            <a:pPr marL="109728" indent="0">
              <a:buNone/>
            </a:pPr>
            <a:endParaRPr lang="fr-FR" dirty="0" smtClean="0"/>
          </a:p>
          <a:p>
            <a:pPr marL="109728" indent="0">
              <a:buNone/>
            </a:pPr>
            <a:endParaRPr lang="fr-FR" dirty="0"/>
          </a:p>
          <a:p>
            <a:pPr marL="109728" indent="0">
              <a:buNone/>
            </a:pPr>
            <a:endParaRPr lang="fr-FR" dirty="0" smtClean="0"/>
          </a:p>
          <a:p>
            <a:pPr marL="109728" indent="0">
              <a:buNone/>
            </a:pPr>
            <a:endParaRPr lang="fr-FR" dirty="0"/>
          </a:p>
          <a:p>
            <a:pPr marL="109728" indent="0">
              <a:buNone/>
            </a:pPr>
            <a:endParaRPr lang="fr-FR" dirty="0" smtClean="0"/>
          </a:p>
          <a:p>
            <a:pPr marL="109728" indent="0">
              <a:buNone/>
            </a:pPr>
            <a:endParaRPr lang="fr-FR" dirty="0"/>
          </a:p>
          <a:p>
            <a:pPr marL="109728" indent="0">
              <a:buNone/>
            </a:pPr>
            <a:endParaRPr lang="fr-FR" dirty="0" smtClean="0"/>
          </a:p>
          <a:p>
            <a:pPr marL="109728" indent="0">
              <a:buNone/>
            </a:pPr>
            <a:endParaRPr lang="fr-FR" dirty="0"/>
          </a:p>
          <a:p>
            <a:pPr marL="109728" indent="0">
              <a:buNone/>
            </a:pPr>
            <a:r>
              <a:rPr lang="fr-FR" dirty="0"/>
              <a:t>Consigne </a:t>
            </a:r>
            <a:r>
              <a:rPr lang="fr-FR" dirty="0" smtClean="0"/>
              <a:t>: Sur </a:t>
            </a:r>
            <a:r>
              <a:rPr lang="fr-FR" u="sng" dirty="0"/>
              <a:t>une seule </a:t>
            </a:r>
            <a:r>
              <a:rPr lang="fr-FR" dirty="0" smtClean="0"/>
              <a:t>expiration pendant toute la présentation </a:t>
            </a:r>
            <a:endParaRPr lang="fr-FR" dirty="0"/>
          </a:p>
          <a:p>
            <a:pPr marL="109728" indent="0">
              <a:buNone/>
            </a:pPr>
            <a:endParaRPr lang="fr-FR" dirty="0"/>
          </a:p>
        </p:txBody>
      </p:sp>
      <p:sp>
        <p:nvSpPr>
          <p:cNvPr id="3" name="Titre 2"/>
          <p:cNvSpPr>
            <a:spLocks noGrp="1"/>
          </p:cNvSpPr>
          <p:nvPr>
            <p:ph type="title"/>
          </p:nvPr>
        </p:nvSpPr>
        <p:spPr/>
        <p:txBody>
          <a:bodyPr/>
          <a:lstStyle/>
          <a:p>
            <a:r>
              <a:rPr lang="fr-FR" dirty="0" smtClean="0"/>
              <a:t>                   On se présente</a:t>
            </a:r>
            <a:endParaRPr lang="fr-FR"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24438" y="2357438"/>
            <a:ext cx="2533876" cy="25338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Bulle ronde 3"/>
          <p:cNvSpPr/>
          <p:nvPr/>
        </p:nvSpPr>
        <p:spPr>
          <a:xfrm>
            <a:off x="5391490" y="1262742"/>
            <a:ext cx="5160395" cy="1980829"/>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6" name="ZoneTexte 5"/>
          <p:cNvSpPr txBox="1"/>
          <p:nvPr/>
        </p:nvSpPr>
        <p:spPr>
          <a:xfrm>
            <a:off x="6066971" y="1698171"/>
            <a:ext cx="3933372" cy="1200329"/>
          </a:xfrm>
          <a:prstGeom prst="rect">
            <a:avLst/>
          </a:prstGeom>
          <a:noFill/>
        </p:spPr>
        <p:txBody>
          <a:bodyPr wrap="square" rtlCol="0">
            <a:spAutoFit/>
          </a:bodyPr>
          <a:lstStyle/>
          <a:p>
            <a:pPr marL="342900" indent="-342900">
              <a:buAutoNum type="arabicPeriod"/>
            </a:pPr>
            <a:r>
              <a:rPr lang="fr-FR" b="1" dirty="0" smtClean="0"/>
              <a:t>Je m’appelle .....</a:t>
            </a:r>
          </a:p>
          <a:p>
            <a:pPr marL="342900" indent="-342900">
              <a:buAutoNum type="arabicPeriod"/>
            </a:pPr>
            <a:r>
              <a:rPr lang="fr-FR" b="1" dirty="0" smtClean="0"/>
              <a:t>Je viens de l’école....</a:t>
            </a:r>
          </a:p>
          <a:p>
            <a:pPr marL="342900" indent="-342900">
              <a:buAutoNum type="arabicPeriod"/>
            </a:pPr>
            <a:r>
              <a:rPr lang="fr-FR" b="1" dirty="0" smtClean="0"/>
              <a:t>J’enseigne dans la classe de niveau...</a:t>
            </a:r>
            <a:endParaRPr lang="fr-FR" b="1" dirty="0"/>
          </a:p>
        </p:txBody>
      </p:sp>
    </p:spTree>
    <p:extLst>
      <p:ext uri="{BB962C8B-B14F-4D97-AF65-F5344CB8AC3E}">
        <p14:creationId xmlns:p14="http://schemas.microsoft.com/office/powerpoint/2010/main" val="7072827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r>
              <a:rPr lang="fr-FR" dirty="0" smtClean="0"/>
              <a:t>Une question </a:t>
            </a:r>
            <a:r>
              <a:rPr lang="fr-FR" b="1" dirty="0" smtClean="0"/>
              <a:t>de gestes </a:t>
            </a:r>
            <a:r>
              <a:rPr lang="fr-FR" dirty="0" smtClean="0"/>
              <a:t>(volontaires ou involontaires) :</a:t>
            </a:r>
          </a:p>
          <a:p>
            <a:r>
              <a:rPr lang="fr-FR" dirty="0" smtClean="0"/>
              <a:t>Qui permettent de décrire une situation (en colimaçon) </a:t>
            </a:r>
          </a:p>
          <a:p>
            <a:r>
              <a:rPr lang="fr-FR" dirty="0" smtClean="0"/>
              <a:t>D’appuyer une idée : précision (le O)</a:t>
            </a:r>
            <a:endParaRPr lang="fr-FR" dirty="0"/>
          </a:p>
          <a:p>
            <a:r>
              <a:rPr lang="fr-FR" dirty="0" smtClean="0"/>
              <a:t>De colorer une émotion (mains jointes), un ordre  (doigt pointé), une opposition (index : non , non),  bien (pouce !)</a:t>
            </a:r>
          </a:p>
          <a:p>
            <a:r>
              <a:rPr lang="fr-FR" dirty="0" smtClean="0"/>
              <a:t>De coder une émotion ( les bras m’en tombent, raz le bol...)</a:t>
            </a:r>
          </a:p>
          <a:p>
            <a:r>
              <a:rPr lang="fr-FR" dirty="0" smtClean="0"/>
              <a:t>Mais aussi </a:t>
            </a:r>
            <a:r>
              <a:rPr lang="fr-FR" b="1" dirty="0" smtClean="0"/>
              <a:t>un corps </a:t>
            </a:r>
            <a:r>
              <a:rPr lang="fr-FR" dirty="0" smtClean="0"/>
              <a:t>qui se contrôle ( parler en souriant)</a:t>
            </a:r>
          </a:p>
          <a:p>
            <a:r>
              <a:rPr lang="fr-FR" dirty="0" smtClean="0"/>
              <a:t>Qui exprime un relâchement (s’avachir ), une surprise (+ tout le visage), une contrariété (hypertonicité)</a:t>
            </a:r>
          </a:p>
        </p:txBody>
      </p:sp>
      <p:sp>
        <p:nvSpPr>
          <p:cNvPr id="2" name="Titre 1"/>
          <p:cNvSpPr>
            <a:spLocks noGrp="1"/>
          </p:cNvSpPr>
          <p:nvPr>
            <p:ph type="title"/>
          </p:nvPr>
        </p:nvSpPr>
        <p:spPr/>
        <p:txBody>
          <a:bodyPr>
            <a:normAutofit/>
          </a:bodyPr>
          <a:lstStyle/>
          <a:p>
            <a:r>
              <a:rPr lang="fr-FR" sz="3600" dirty="0" smtClean="0"/>
              <a:t>Le corps : qui exprime notre style </a:t>
            </a:r>
            <a:endParaRPr lang="fr-FR" sz="3600" dirty="0"/>
          </a:p>
        </p:txBody>
      </p:sp>
    </p:spTree>
    <p:extLst>
      <p:ext uri="{BB962C8B-B14F-4D97-AF65-F5344CB8AC3E}">
        <p14:creationId xmlns:p14="http://schemas.microsoft.com/office/powerpoint/2010/main" val="35298154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lnSpcReduction="10000"/>
          </a:bodyPr>
          <a:lstStyle/>
          <a:p>
            <a:pPr marL="109728" indent="0">
              <a:buNone/>
            </a:pPr>
            <a:endParaRPr lang="fr-FR" dirty="0" smtClean="0"/>
          </a:p>
          <a:p>
            <a:pPr marL="109728" indent="0">
              <a:buNone/>
            </a:pPr>
            <a:endParaRPr lang="fr-FR" dirty="0"/>
          </a:p>
          <a:p>
            <a:pPr marL="109728" indent="0">
              <a:buNone/>
            </a:pPr>
            <a:endParaRPr lang="fr-FR" dirty="0" smtClean="0"/>
          </a:p>
          <a:p>
            <a:pPr marL="109728" indent="0">
              <a:buNone/>
            </a:pPr>
            <a:endParaRPr lang="fr-FR" dirty="0"/>
          </a:p>
          <a:p>
            <a:pPr marL="109728" indent="0">
              <a:buNone/>
            </a:pPr>
            <a:endParaRPr lang="fr-FR" dirty="0" smtClean="0"/>
          </a:p>
          <a:p>
            <a:pPr marL="109728" indent="0">
              <a:buNone/>
            </a:pPr>
            <a:endParaRPr lang="fr-FR" dirty="0"/>
          </a:p>
          <a:p>
            <a:pPr marL="109728" indent="0">
              <a:buNone/>
            </a:pPr>
            <a:endParaRPr lang="fr-FR" dirty="0" smtClean="0"/>
          </a:p>
          <a:p>
            <a:pPr marL="109728" indent="0">
              <a:buNone/>
            </a:pPr>
            <a:endParaRPr lang="fr-FR" dirty="0"/>
          </a:p>
          <a:p>
            <a:pPr marL="109728" indent="0">
              <a:buNone/>
            </a:pPr>
            <a:r>
              <a:rPr lang="fr-FR" dirty="0" smtClean="0"/>
              <a:t>Consigne : Accompagner sa présentation des gestes des mains (mais uniquement des mains)</a:t>
            </a:r>
            <a:endParaRPr lang="fr-FR" dirty="0"/>
          </a:p>
        </p:txBody>
      </p:sp>
      <p:sp>
        <p:nvSpPr>
          <p:cNvPr id="3" name="Titre 2"/>
          <p:cNvSpPr>
            <a:spLocks noGrp="1"/>
          </p:cNvSpPr>
          <p:nvPr>
            <p:ph type="title"/>
          </p:nvPr>
        </p:nvSpPr>
        <p:spPr/>
        <p:txBody>
          <a:bodyPr/>
          <a:lstStyle/>
          <a:p>
            <a:r>
              <a:rPr lang="fr-FR" dirty="0" smtClean="0"/>
              <a:t>                   On se présente</a:t>
            </a:r>
            <a:endParaRPr lang="fr-FR"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24438" y="2357438"/>
            <a:ext cx="2533876" cy="25338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Bulle ronde 3"/>
          <p:cNvSpPr/>
          <p:nvPr/>
        </p:nvSpPr>
        <p:spPr>
          <a:xfrm>
            <a:off x="5391490" y="1262742"/>
            <a:ext cx="5160395" cy="1980829"/>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6" name="ZoneTexte 5"/>
          <p:cNvSpPr txBox="1"/>
          <p:nvPr/>
        </p:nvSpPr>
        <p:spPr>
          <a:xfrm>
            <a:off x="6066971" y="1698171"/>
            <a:ext cx="3933372" cy="1200329"/>
          </a:xfrm>
          <a:prstGeom prst="rect">
            <a:avLst/>
          </a:prstGeom>
          <a:noFill/>
        </p:spPr>
        <p:txBody>
          <a:bodyPr wrap="square" rtlCol="0">
            <a:spAutoFit/>
          </a:bodyPr>
          <a:lstStyle/>
          <a:p>
            <a:pPr marL="342900" indent="-342900">
              <a:buAutoNum type="arabicPeriod"/>
            </a:pPr>
            <a:r>
              <a:rPr lang="fr-FR" b="1" dirty="0" smtClean="0"/>
              <a:t>Je m’appelle .....</a:t>
            </a:r>
          </a:p>
          <a:p>
            <a:pPr marL="342900" indent="-342900">
              <a:buAutoNum type="arabicPeriod"/>
            </a:pPr>
            <a:r>
              <a:rPr lang="fr-FR" b="1" dirty="0" smtClean="0"/>
              <a:t>Je viens de l’école....</a:t>
            </a:r>
          </a:p>
          <a:p>
            <a:pPr marL="342900" indent="-342900">
              <a:buAutoNum type="arabicPeriod"/>
            </a:pPr>
            <a:r>
              <a:rPr lang="fr-FR" b="1" dirty="0" smtClean="0"/>
              <a:t>J’enseigne dans la classe de niveau...</a:t>
            </a:r>
            <a:endParaRPr lang="fr-FR" b="1" dirty="0"/>
          </a:p>
        </p:txBody>
      </p:sp>
    </p:spTree>
    <p:extLst>
      <p:ext uri="{BB962C8B-B14F-4D97-AF65-F5344CB8AC3E}">
        <p14:creationId xmlns:p14="http://schemas.microsoft.com/office/powerpoint/2010/main" val="419891567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lnSpcReduction="10000"/>
          </a:bodyPr>
          <a:lstStyle/>
          <a:p>
            <a:r>
              <a:rPr lang="fr-FR" dirty="0" smtClean="0"/>
              <a:t>Une question d’occupation de l’espace proche et lointain </a:t>
            </a:r>
          </a:p>
          <a:p>
            <a:r>
              <a:rPr lang="fr-FR" dirty="0" smtClean="0"/>
              <a:t>Se placer, se déplacer, se mettre en avant ou en retrait </a:t>
            </a:r>
          </a:p>
          <a:p>
            <a:r>
              <a:rPr lang="fr-FR" dirty="0" smtClean="0"/>
              <a:t>Occuper tout l’espace, ou un petit espace</a:t>
            </a:r>
          </a:p>
          <a:p>
            <a:r>
              <a:rPr lang="fr-FR" dirty="0" smtClean="0"/>
              <a:t>S’assoir, marcher, se rassoir</a:t>
            </a:r>
          </a:p>
          <a:p>
            <a:r>
              <a:rPr lang="fr-FR" dirty="0" smtClean="0"/>
              <a:t>Etre à hauteur (des élèves) ou préférer les dominer, les surplomber</a:t>
            </a:r>
          </a:p>
          <a:p>
            <a:r>
              <a:rPr lang="fr-FR" dirty="0" smtClean="0"/>
              <a:t>Se positionner par </a:t>
            </a:r>
            <a:r>
              <a:rPr lang="fr-FR" dirty="0"/>
              <a:t>rapport à eux, de face, </a:t>
            </a:r>
            <a:r>
              <a:rPr lang="fr-FR" dirty="0" smtClean="0"/>
              <a:t>de côté, de dos</a:t>
            </a:r>
          </a:p>
          <a:p>
            <a:r>
              <a:rPr lang="fr-FR" dirty="0" smtClean="0"/>
              <a:t>Se rapprocher d’eux, près</a:t>
            </a:r>
            <a:r>
              <a:rPr lang="fr-FR" dirty="0"/>
              <a:t>, très près,  les toucher</a:t>
            </a:r>
            <a:r>
              <a:rPr lang="fr-FR" dirty="0" smtClean="0"/>
              <a:t>... Ou se mettre à distance</a:t>
            </a:r>
          </a:p>
          <a:p>
            <a:r>
              <a:rPr lang="fr-FR" dirty="0" smtClean="0"/>
              <a:t>S’adresser à l’ensemble ou focaliser sur une personne... </a:t>
            </a:r>
          </a:p>
          <a:p>
            <a:pPr marL="109728" indent="0">
              <a:buNone/>
            </a:pPr>
            <a:endParaRPr lang="fr-FR" dirty="0" smtClean="0"/>
          </a:p>
          <a:p>
            <a:pPr marL="109728" indent="0">
              <a:buNone/>
            </a:pPr>
            <a:endParaRPr lang="fr-FR" dirty="0" smtClean="0"/>
          </a:p>
        </p:txBody>
      </p:sp>
      <p:sp>
        <p:nvSpPr>
          <p:cNvPr id="2" name="Titre 1"/>
          <p:cNvSpPr>
            <a:spLocks noGrp="1"/>
          </p:cNvSpPr>
          <p:nvPr>
            <p:ph type="title"/>
          </p:nvPr>
        </p:nvSpPr>
        <p:spPr/>
        <p:txBody>
          <a:bodyPr>
            <a:normAutofit/>
          </a:bodyPr>
          <a:lstStyle/>
          <a:p>
            <a:r>
              <a:rPr lang="fr-FR" sz="3600" dirty="0" smtClean="0"/>
              <a:t>L’espace : qui exprime sa présence au monde</a:t>
            </a:r>
            <a:endParaRPr lang="fr-FR" sz="3600" dirty="0"/>
          </a:p>
        </p:txBody>
      </p:sp>
    </p:spTree>
    <p:extLst>
      <p:ext uri="{BB962C8B-B14F-4D97-AF65-F5344CB8AC3E}">
        <p14:creationId xmlns:p14="http://schemas.microsoft.com/office/powerpoint/2010/main" val="4012229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r>
              <a:rPr lang="fr-FR" sz="2800" dirty="0" smtClean="0"/>
              <a:t>Rappel 1:</a:t>
            </a:r>
            <a:r>
              <a:rPr lang="fr-FR" sz="2800" i="1" dirty="0" smtClean="0"/>
              <a:t>«</a:t>
            </a:r>
            <a:r>
              <a:rPr lang="fr-FR" sz="2800" i="1" dirty="0"/>
              <a:t> La place primordiale du langage à l'école maternelle comme </a:t>
            </a:r>
            <a:r>
              <a:rPr lang="fr-FR" sz="2800" b="1" i="1" dirty="0"/>
              <a:t>condition essentielle</a:t>
            </a:r>
            <a:r>
              <a:rPr lang="fr-FR" sz="2800" i="1" dirty="0"/>
              <a:t> de la réussite de toutes et de tous </a:t>
            </a:r>
            <a:r>
              <a:rPr lang="fr-FR" sz="2800" i="1" dirty="0" smtClean="0"/>
              <a:t>»</a:t>
            </a:r>
          </a:p>
          <a:p>
            <a:pPr marL="109728" indent="0">
              <a:buNone/>
            </a:pPr>
            <a:endParaRPr lang="fr-FR" sz="2800" dirty="0"/>
          </a:p>
          <a:p>
            <a:r>
              <a:rPr lang="fr-FR" sz="2800" dirty="0" smtClean="0"/>
              <a:t>Rappel </a:t>
            </a:r>
            <a:r>
              <a:rPr lang="fr-FR" sz="2800" dirty="0" smtClean="0"/>
              <a:t>2:«</a:t>
            </a:r>
            <a:r>
              <a:rPr lang="fr-FR" sz="2400" i="1" dirty="0" smtClean="0"/>
              <a:t>Mobiliser</a:t>
            </a:r>
            <a:r>
              <a:rPr lang="fr-FR" sz="2800" i="1" dirty="0" smtClean="0"/>
              <a:t> </a:t>
            </a:r>
            <a:r>
              <a:rPr lang="fr-FR" sz="2800" i="1" dirty="0"/>
              <a:t>le langage dans </a:t>
            </a:r>
            <a:r>
              <a:rPr lang="fr-FR" sz="2800" b="1" i="1" dirty="0"/>
              <a:t>toutes ses dimensions </a:t>
            </a:r>
            <a:r>
              <a:rPr lang="fr-FR" sz="2800" i="1" dirty="0" smtClean="0"/>
              <a:t>»</a:t>
            </a:r>
          </a:p>
          <a:p>
            <a:pPr marL="109728" indent="0">
              <a:buNone/>
            </a:pPr>
            <a:r>
              <a:rPr lang="fr-FR" sz="2800" i="1" dirty="0" smtClean="0"/>
              <a:t> </a:t>
            </a:r>
          </a:p>
          <a:p>
            <a:r>
              <a:rPr lang="fr-FR" sz="2800" dirty="0" smtClean="0"/>
              <a:t>Rappel 3 : « </a:t>
            </a:r>
            <a:r>
              <a:rPr lang="fr-FR" sz="2800" i="1" dirty="0"/>
              <a:t>« Le mot « langage » désigne un ensemble d'activités mises en œuvre par un individu lorsqu'il parle, </a:t>
            </a:r>
            <a:r>
              <a:rPr lang="fr-FR" sz="2800" b="1" i="1" u="sng" dirty="0"/>
              <a:t>écoute,</a:t>
            </a:r>
            <a:r>
              <a:rPr lang="fr-FR" sz="2800" i="1" u="sng" dirty="0"/>
              <a:t> </a:t>
            </a:r>
            <a:r>
              <a:rPr lang="fr-FR" sz="2800" i="1" dirty="0"/>
              <a:t>réfléchit, essaie de comprendre »</a:t>
            </a:r>
            <a:endParaRPr lang="fr-FR" sz="2800" dirty="0"/>
          </a:p>
          <a:p>
            <a:endParaRPr lang="fr-FR" sz="2800" dirty="0" smtClean="0"/>
          </a:p>
          <a:p>
            <a:endParaRPr lang="fr-FR" sz="2800" dirty="0"/>
          </a:p>
          <a:p>
            <a:pPr marL="109728" indent="0">
              <a:buNone/>
            </a:pPr>
            <a:endParaRPr lang="fr-FR" sz="2800" dirty="0"/>
          </a:p>
        </p:txBody>
      </p:sp>
      <p:sp>
        <p:nvSpPr>
          <p:cNvPr id="2" name="Titre 1"/>
          <p:cNvSpPr>
            <a:spLocks noGrp="1"/>
          </p:cNvSpPr>
          <p:nvPr>
            <p:ph type="title"/>
          </p:nvPr>
        </p:nvSpPr>
        <p:spPr/>
        <p:txBody>
          <a:bodyPr/>
          <a:lstStyle/>
          <a:p>
            <a:r>
              <a:rPr lang="fr-FR" dirty="0"/>
              <a:t> </a:t>
            </a:r>
            <a:r>
              <a:rPr lang="fr-FR" sz="3600" dirty="0" smtClean="0"/>
              <a:t>Le langage et l’écoute : dans les programmes</a:t>
            </a:r>
            <a:endParaRPr lang="fr-FR" sz="3600" dirty="0"/>
          </a:p>
        </p:txBody>
      </p:sp>
    </p:spTree>
    <p:extLst>
      <p:ext uri="{BB962C8B-B14F-4D97-AF65-F5344CB8AC3E}">
        <p14:creationId xmlns:p14="http://schemas.microsoft.com/office/powerpoint/2010/main" val="404997165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pPr marL="109728" indent="0">
              <a:buNone/>
            </a:pPr>
            <a:endParaRPr lang="fr-FR" dirty="0" smtClean="0"/>
          </a:p>
          <a:p>
            <a:pPr marL="109728" indent="0">
              <a:buNone/>
            </a:pPr>
            <a:endParaRPr lang="fr-FR" dirty="0"/>
          </a:p>
          <a:p>
            <a:pPr marL="109728" indent="0">
              <a:buNone/>
            </a:pPr>
            <a:endParaRPr lang="fr-FR" dirty="0" smtClean="0"/>
          </a:p>
          <a:p>
            <a:pPr marL="109728" indent="0">
              <a:buNone/>
            </a:pPr>
            <a:endParaRPr lang="fr-FR" dirty="0"/>
          </a:p>
          <a:p>
            <a:pPr marL="109728" indent="0">
              <a:buNone/>
            </a:pPr>
            <a:endParaRPr lang="fr-FR" dirty="0" smtClean="0"/>
          </a:p>
          <a:p>
            <a:pPr marL="109728" indent="0">
              <a:buNone/>
            </a:pPr>
            <a:endParaRPr lang="fr-FR" dirty="0"/>
          </a:p>
          <a:p>
            <a:pPr marL="109728" indent="0">
              <a:buNone/>
            </a:pPr>
            <a:endParaRPr lang="fr-FR" dirty="0" smtClean="0"/>
          </a:p>
          <a:p>
            <a:pPr marL="109728" indent="0">
              <a:buNone/>
            </a:pPr>
            <a:endParaRPr lang="fr-FR" dirty="0"/>
          </a:p>
          <a:p>
            <a:pPr marL="109728" indent="0">
              <a:buNone/>
            </a:pPr>
            <a:r>
              <a:rPr lang="fr-FR" dirty="0" smtClean="0"/>
              <a:t>Consignes : Jouer avec l’espace </a:t>
            </a:r>
            <a:endParaRPr lang="fr-FR" dirty="0"/>
          </a:p>
        </p:txBody>
      </p:sp>
      <p:sp>
        <p:nvSpPr>
          <p:cNvPr id="3" name="Titre 2"/>
          <p:cNvSpPr>
            <a:spLocks noGrp="1"/>
          </p:cNvSpPr>
          <p:nvPr>
            <p:ph type="title"/>
          </p:nvPr>
        </p:nvSpPr>
        <p:spPr/>
        <p:txBody>
          <a:bodyPr/>
          <a:lstStyle/>
          <a:p>
            <a:r>
              <a:rPr lang="fr-FR" dirty="0" smtClean="0"/>
              <a:t>                   On se présente</a:t>
            </a:r>
            <a:endParaRPr lang="fr-FR"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24438" y="2357438"/>
            <a:ext cx="2533876" cy="25338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Bulle ronde 3"/>
          <p:cNvSpPr/>
          <p:nvPr/>
        </p:nvSpPr>
        <p:spPr>
          <a:xfrm>
            <a:off x="5391490" y="1262742"/>
            <a:ext cx="5160395" cy="1980829"/>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6" name="ZoneTexte 5"/>
          <p:cNvSpPr txBox="1"/>
          <p:nvPr/>
        </p:nvSpPr>
        <p:spPr>
          <a:xfrm>
            <a:off x="6066971" y="1698171"/>
            <a:ext cx="3933372" cy="1200329"/>
          </a:xfrm>
          <a:prstGeom prst="rect">
            <a:avLst/>
          </a:prstGeom>
          <a:noFill/>
        </p:spPr>
        <p:txBody>
          <a:bodyPr wrap="square" rtlCol="0">
            <a:spAutoFit/>
          </a:bodyPr>
          <a:lstStyle/>
          <a:p>
            <a:pPr marL="342900" indent="-342900">
              <a:buAutoNum type="arabicPeriod"/>
            </a:pPr>
            <a:r>
              <a:rPr lang="fr-FR" b="1" dirty="0" smtClean="0"/>
              <a:t>Je m’appelle .....</a:t>
            </a:r>
          </a:p>
          <a:p>
            <a:pPr marL="342900" indent="-342900">
              <a:buAutoNum type="arabicPeriod"/>
            </a:pPr>
            <a:r>
              <a:rPr lang="fr-FR" b="1" dirty="0" smtClean="0"/>
              <a:t>Je viens de l’école....</a:t>
            </a:r>
          </a:p>
          <a:p>
            <a:pPr marL="342900" indent="-342900">
              <a:buAutoNum type="arabicPeriod"/>
            </a:pPr>
            <a:r>
              <a:rPr lang="fr-FR" b="1" dirty="0" smtClean="0"/>
              <a:t>J’enseigne dans la classe de niveau...</a:t>
            </a:r>
            <a:endParaRPr lang="fr-FR" b="1" dirty="0"/>
          </a:p>
        </p:txBody>
      </p:sp>
    </p:spTree>
    <p:extLst>
      <p:ext uri="{BB962C8B-B14F-4D97-AF65-F5344CB8AC3E}">
        <p14:creationId xmlns:p14="http://schemas.microsoft.com/office/powerpoint/2010/main" val="391428177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600" dirty="0" smtClean="0"/>
              <a:t>L’objet : Le recours à l’imaginaire</a:t>
            </a:r>
            <a:endParaRPr lang="fr-FR" sz="3600" dirty="0"/>
          </a:p>
        </p:txBody>
      </p:sp>
      <p:sp>
        <p:nvSpPr>
          <p:cNvPr id="3" name="Espace réservé du contenu 2"/>
          <p:cNvSpPr>
            <a:spLocks noGrp="1"/>
          </p:cNvSpPr>
          <p:nvPr>
            <p:ph idx="1"/>
          </p:nvPr>
        </p:nvSpPr>
        <p:spPr/>
        <p:txBody>
          <a:bodyPr>
            <a:normAutofit/>
          </a:bodyPr>
          <a:lstStyle/>
          <a:p>
            <a:r>
              <a:rPr lang="fr-FR" dirty="0" smtClean="0">
                <a:sym typeface="Wingdings" panose="05000000000000000000" pitchFamily="2" charset="2"/>
              </a:rPr>
              <a:t>C’est une question de décor, de support, d’accessoires  mis au service de l’histoire :</a:t>
            </a:r>
          </a:p>
          <a:p>
            <a:r>
              <a:rPr lang="fr-FR" b="1" dirty="0" smtClean="0">
                <a:sym typeface="Wingdings" panose="05000000000000000000" pitchFamily="2" charset="2"/>
              </a:rPr>
              <a:t>Des objets réels </a:t>
            </a:r>
            <a:r>
              <a:rPr lang="fr-FR" dirty="0" smtClean="0">
                <a:sym typeface="Wingdings" panose="05000000000000000000" pitchFamily="2" charset="2"/>
              </a:rPr>
              <a:t>: </a:t>
            </a:r>
            <a:r>
              <a:rPr lang="fr-FR" dirty="0"/>
              <a:t>(</a:t>
            </a:r>
            <a:r>
              <a:rPr lang="fr-FR" dirty="0" smtClean="0"/>
              <a:t>cerceaux) pour </a:t>
            </a:r>
            <a:r>
              <a:rPr lang="fr-FR" dirty="0"/>
              <a:t>traverser une </a:t>
            </a:r>
            <a:r>
              <a:rPr lang="fr-FR" dirty="0" smtClean="0"/>
              <a:t>rivière et </a:t>
            </a:r>
            <a:r>
              <a:rPr lang="fr-FR" dirty="0"/>
              <a:t>sauter de pierre en </a:t>
            </a:r>
            <a:r>
              <a:rPr lang="fr-FR" dirty="0" smtClean="0"/>
              <a:t>pierres – (plots) pour  zigzaguer </a:t>
            </a:r>
            <a:r>
              <a:rPr lang="fr-FR" dirty="0"/>
              <a:t>à travers les arbres d’une forêt </a:t>
            </a:r>
            <a:endParaRPr lang="fr-FR" dirty="0" smtClean="0"/>
          </a:p>
          <a:p>
            <a:r>
              <a:rPr lang="fr-FR" b="1" dirty="0" smtClean="0">
                <a:sym typeface="Wingdings" panose="05000000000000000000" pitchFamily="2" charset="2"/>
              </a:rPr>
              <a:t>Des objets ou décor imaginaires </a:t>
            </a:r>
            <a:r>
              <a:rPr lang="fr-FR" dirty="0" smtClean="0">
                <a:sym typeface="Wingdings" panose="05000000000000000000" pitchFamily="2" charset="2"/>
              </a:rPr>
              <a:t>: faire du cheval, marcher dans la neige...</a:t>
            </a:r>
          </a:p>
          <a:p>
            <a:pPr marL="109728" indent="0">
              <a:buNone/>
            </a:pPr>
            <a:r>
              <a:rPr lang="fr-FR" dirty="0" smtClean="0">
                <a:sym typeface="Wingdings" panose="05000000000000000000" pitchFamily="2" charset="2"/>
              </a:rPr>
              <a:t>S’entrainer à développer sa compétence émotionnelle, sensorielle pour mieux en imprégner la description de l’objet </a:t>
            </a:r>
          </a:p>
          <a:p>
            <a:pPr marL="109728" indent="0" algn="ctr">
              <a:buNone/>
            </a:pPr>
            <a:r>
              <a:rPr lang="fr-FR" sz="1800" dirty="0" smtClean="0">
                <a:sym typeface="Wingdings" panose="05000000000000000000" pitchFamily="2" charset="2"/>
              </a:rPr>
              <a:t>Ex. exercice  d’auto suggestion</a:t>
            </a:r>
            <a:endParaRPr lang="fr-FR" sz="1800" dirty="0">
              <a:sym typeface="Wingdings" panose="05000000000000000000" pitchFamily="2" charset="2"/>
            </a:endParaRPr>
          </a:p>
        </p:txBody>
      </p:sp>
    </p:spTree>
    <p:extLst>
      <p:ext uri="{BB962C8B-B14F-4D97-AF65-F5344CB8AC3E}">
        <p14:creationId xmlns:p14="http://schemas.microsoft.com/office/powerpoint/2010/main" val="27822317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4"/>
          <p:cNvSpPr>
            <a:spLocks noGrp="1"/>
          </p:cNvSpPr>
          <p:nvPr>
            <p:ph idx="1"/>
          </p:nvPr>
        </p:nvSpPr>
        <p:spPr>
          <a:xfrm>
            <a:off x="609600" y="1045029"/>
            <a:ext cx="11161486" cy="5631542"/>
          </a:xfrm>
        </p:spPr>
        <p:txBody>
          <a:bodyPr>
            <a:normAutofit/>
          </a:bodyPr>
          <a:lstStyle/>
          <a:p>
            <a:endParaRPr lang="fr-FR" dirty="0" smtClean="0"/>
          </a:p>
          <a:p>
            <a:endParaRPr lang="fr-FR" dirty="0"/>
          </a:p>
        </p:txBody>
      </p:sp>
      <p:sp>
        <p:nvSpPr>
          <p:cNvPr id="4" name="Titre 3"/>
          <p:cNvSpPr>
            <a:spLocks noGrp="1"/>
          </p:cNvSpPr>
          <p:nvPr>
            <p:ph type="title"/>
          </p:nvPr>
        </p:nvSpPr>
        <p:spPr>
          <a:xfrm>
            <a:off x="609600" y="274639"/>
            <a:ext cx="10972800" cy="349475"/>
          </a:xfrm>
        </p:spPr>
        <p:txBody>
          <a:bodyPr>
            <a:normAutofit fontScale="90000"/>
          </a:bodyPr>
          <a:lstStyle/>
          <a:p>
            <a:pPr algn="ctr"/>
            <a:endParaRPr lang="fr-FR" sz="2800" b="0" dirty="0"/>
          </a:p>
        </p:txBody>
      </p:sp>
      <p:sp>
        <p:nvSpPr>
          <p:cNvPr id="2" name="AutoShape 2" descr="Image associé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73943" y="1538514"/>
            <a:ext cx="7358743" cy="34398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5731833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4"/>
          <p:cNvSpPr>
            <a:spLocks noGrp="1"/>
          </p:cNvSpPr>
          <p:nvPr>
            <p:ph idx="1"/>
          </p:nvPr>
        </p:nvSpPr>
        <p:spPr>
          <a:xfrm>
            <a:off x="609600" y="1045029"/>
            <a:ext cx="11161486" cy="5631542"/>
          </a:xfrm>
        </p:spPr>
        <p:txBody>
          <a:bodyPr>
            <a:normAutofit fontScale="25000" lnSpcReduction="20000"/>
          </a:bodyPr>
          <a:lstStyle/>
          <a:p>
            <a:endParaRPr lang="fr-FR" dirty="0"/>
          </a:p>
          <a:p>
            <a:r>
              <a:rPr lang="fr-FR" sz="4000" u="sng" dirty="0"/>
              <a:t>Le style du narrateur :</a:t>
            </a:r>
            <a:endParaRPr lang="fr-FR" sz="4000" dirty="0"/>
          </a:p>
          <a:p>
            <a:r>
              <a:rPr lang="fr-FR" sz="4000" dirty="0"/>
              <a:t>Quels sont les différents « tons » employés par la maitresse pour créer des ambiances différentes </a:t>
            </a:r>
            <a:r>
              <a:rPr lang="fr-FR" sz="4000" dirty="0" smtClean="0"/>
              <a:t>?</a:t>
            </a:r>
            <a:r>
              <a:rPr lang="fr-FR" sz="4000" dirty="0"/>
              <a:t>  </a:t>
            </a:r>
          </a:p>
          <a:p>
            <a:r>
              <a:rPr lang="fr-FR" sz="4000" dirty="0"/>
              <a:t>Quels sont les gestes utilisés par la maitresse pour créer différentes ambiances ? </a:t>
            </a:r>
          </a:p>
          <a:p>
            <a:pPr marL="109728" indent="0">
              <a:buNone/>
            </a:pPr>
            <a:r>
              <a:rPr lang="fr-FR" sz="4000" dirty="0"/>
              <a:t> </a:t>
            </a:r>
          </a:p>
          <a:p>
            <a:r>
              <a:rPr lang="fr-FR" sz="4000" dirty="0"/>
              <a:t>Comment utilise-t-elle l’espace ? (placement, déplacement...)</a:t>
            </a:r>
          </a:p>
          <a:p>
            <a:pPr marL="109728" indent="0">
              <a:buNone/>
            </a:pPr>
            <a:r>
              <a:rPr lang="fr-FR" sz="4000" dirty="0"/>
              <a:t> </a:t>
            </a:r>
          </a:p>
          <a:p>
            <a:r>
              <a:rPr lang="fr-FR" sz="4000" dirty="0"/>
              <a:t>Quels sont les différents états émotionnels par lesquels les enfants passent ?</a:t>
            </a:r>
          </a:p>
          <a:p>
            <a:pPr marL="109728" indent="0">
              <a:buNone/>
            </a:pPr>
            <a:r>
              <a:rPr lang="fr-FR" sz="4000" dirty="0"/>
              <a:t> </a:t>
            </a:r>
          </a:p>
          <a:p>
            <a:r>
              <a:rPr lang="fr-FR" sz="4000" u="sng" dirty="0"/>
              <a:t>La construction du récit :</a:t>
            </a:r>
            <a:endParaRPr lang="fr-FR" sz="4000" dirty="0"/>
          </a:p>
          <a:p>
            <a:r>
              <a:rPr lang="fr-FR" sz="4000" dirty="0"/>
              <a:t>- quelle est la phrase d’accroche choisie ? Quel impact sur les élèves ? </a:t>
            </a:r>
          </a:p>
          <a:p>
            <a:pPr marL="109728" indent="0">
              <a:buNone/>
            </a:pPr>
            <a:r>
              <a:rPr lang="fr-FR" sz="4000" dirty="0"/>
              <a:t> </a:t>
            </a:r>
          </a:p>
          <a:p>
            <a:r>
              <a:rPr lang="fr-FR" sz="4000" dirty="0"/>
              <a:t>- comment est placée l’alternance : écoute de l’histoire/ pratique physique ?</a:t>
            </a:r>
          </a:p>
          <a:p>
            <a:pPr marL="109728" indent="0">
              <a:buNone/>
            </a:pPr>
            <a:r>
              <a:rPr lang="fr-FR" sz="4000" dirty="0"/>
              <a:t> </a:t>
            </a:r>
          </a:p>
          <a:p>
            <a:r>
              <a:rPr lang="fr-FR" sz="4000" dirty="0"/>
              <a:t>- comment s’y prend-elle pour parler de l’organisationnel (équipe, terrain...) ?</a:t>
            </a:r>
          </a:p>
          <a:p>
            <a:pPr marL="109728" indent="0">
              <a:buNone/>
            </a:pPr>
            <a:r>
              <a:rPr lang="fr-FR" sz="4000" dirty="0"/>
              <a:t> </a:t>
            </a:r>
          </a:p>
          <a:p>
            <a:r>
              <a:rPr lang="fr-FR" sz="4000" dirty="0"/>
              <a:t>- quel est l’incident critique (le « rebondissement » de l’histoire ) </a:t>
            </a:r>
          </a:p>
          <a:p>
            <a:pPr marL="109728" indent="0">
              <a:buNone/>
            </a:pPr>
            <a:r>
              <a:rPr lang="fr-FR" sz="4000" dirty="0"/>
              <a:t> </a:t>
            </a:r>
          </a:p>
          <a:p>
            <a:r>
              <a:rPr lang="fr-FR" sz="4000" dirty="0"/>
              <a:t>- à la fin, comment fait-elle le lien avec la séance prochaine ? (la suite « logique » de l’histoire) ?</a:t>
            </a:r>
          </a:p>
          <a:p>
            <a:pPr marL="109728" indent="0">
              <a:buNone/>
            </a:pPr>
            <a:r>
              <a:rPr lang="fr-FR" sz="4000" dirty="0"/>
              <a:t> </a:t>
            </a:r>
          </a:p>
          <a:p>
            <a:r>
              <a:rPr lang="fr-FR" sz="4000" dirty="0"/>
              <a:t>-D’après vous, quelle « dramaturgie » la maitresse a-t-elle voulu donner à cette histoire : récit  plutôt rigolo, attendrissant, mystérieux, curieux, stressant... Autre(s) ? </a:t>
            </a:r>
          </a:p>
          <a:p>
            <a:endParaRPr lang="fr-FR" sz="4000" dirty="0"/>
          </a:p>
          <a:p>
            <a:pPr marL="109728" indent="0">
              <a:buNone/>
            </a:pPr>
            <a:r>
              <a:rPr lang="fr-FR" sz="4000" dirty="0"/>
              <a:t> </a:t>
            </a:r>
          </a:p>
          <a:p>
            <a:r>
              <a:rPr lang="fr-FR" sz="4000" u="sng" dirty="0"/>
              <a:t>Le référent basket-ball: </a:t>
            </a:r>
            <a:endParaRPr lang="fr-FR" sz="4000" dirty="0"/>
          </a:p>
          <a:p>
            <a:r>
              <a:rPr lang="fr-FR" sz="4000" dirty="0"/>
              <a:t> </a:t>
            </a:r>
          </a:p>
          <a:p>
            <a:r>
              <a:rPr lang="fr-FR" sz="4000" dirty="0"/>
              <a:t>- Pourquoi a-t-elle utilisé la girafe comme « objet symbolique » en basket ? </a:t>
            </a:r>
          </a:p>
          <a:p>
            <a:pPr marL="109728" indent="0">
              <a:buNone/>
            </a:pPr>
            <a:r>
              <a:rPr lang="fr-FR" sz="4000" dirty="0"/>
              <a:t> </a:t>
            </a:r>
          </a:p>
          <a:p>
            <a:r>
              <a:rPr lang="fr-FR" sz="4000" dirty="0"/>
              <a:t>- l’apport technique : quels sont les savoirs techniques travaillés en basket dans cette séance ?</a:t>
            </a:r>
          </a:p>
          <a:p>
            <a:pPr marL="109728" indent="0">
              <a:buNone/>
            </a:pPr>
            <a:endParaRPr lang="fr-FR" sz="4000" dirty="0"/>
          </a:p>
          <a:p>
            <a:r>
              <a:rPr lang="fr-FR" sz="4000" dirty="0"/>
              <a:t>- dans l’activité basket, que représente la symbolique du « crocodile » ?</a:t>
            </a:r>
          </a:p>
          <a:p>
            <a:pPr marL="109728" indent="0">
              <a:buNone/>
            </a:pPr>
            <a:endParaRPr lang="fr-FR" dirty="0"/>
          </a:p>
          <a:p>
            <a:pPr marL="109728" indent="0">
              <a:buNone/>
            </a:pPr>
            <a:endParaRPr lang="fr-FR" dirty="0" smtClean="0"/>
          </a:p>
        </p:txBody>
      </p:sp>
      <p:sp>
        <p:nvSpPr>
          <p:cNvPr id="4" name="Titre 3"/>
          <p:cNvSpPr>
            <a:spLocks noGrp="1"/>
          </p:cNvSpPr>
          <p:nvPr>
            <p:ph type="title"/>
          </p:nvPr>
        </p:nvSpPr>
        <p:spPr>
          <a:xfrm>
            <a:off x="609600" y="274639"/>
            <a:ext cx="10972800" cy="726848"/>
          </a:xfrm>
        </p:spPr>
        <p:txBody>
          <a:bodyPr>
            <a:normAutofit/>
          </a:bodyPr>
          <a:lstStyle/>
          <a:p>
            <a:pPr algn="ctr"/>
            <a:r>
              <a:rPr lang="fr-FR" sz="2800" b="0" dirty="0" smtClean="0"/>
              <a:t>Grille de lecture de la vidéo « drôles de girafes »</a:t>
            </a:r>
            <a:endParaRPr lang="fr-FR" sz="2800" b="0" dirty="0"/>
          </a:p>
        </p:txBody>
      </p:sp>
    </p:spTree>
    <p:extLst>
      <p:ext uri="{BB962C8B-B14F-4D97-AF65-F5344CB8AC3E}">
        <p14:creationId xmlns:p14="http://schemas.microsoft.com/office/powerpoint/2010/main" val="1684373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 calcmode="lin" valueType="num">
                                      <p:cBhvr additive="base">
                                        <p:cTn id="7"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 calcmode="lin" valueType="num">
                                      <p:cBhvr additive="base">
                                        <p:cTn id="13"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anim calcmode="lin" valueType="num">
                                      <p:cBhvr additive="base">
                                        <p:cTn id="19"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4" end="4"/>
                                            </p:txEl>
                                          </p:spTgt>
                                        </p:tgtEl>
                                        <p:attrNameLst>
                                          <p:attrName>style.visibility</p:attrName>
                                        </p:attrNameLst>
                                      </p:cBhvr>
                                      <p:to>
                                        <p:strVal val="visible"/>
                                      </p:to>
                                    </p:set>
                                    <p:anim calcmode="lin" valueType="num">
                                      <p:cBhvr additive="base">
                                        <p:cTn id="25"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txEl>
                                              <p:pRg st="5" end="5"/>
                                            </p:txEl>
                                          </p:spTgt>
                                        </p:tgtEl>
                                        <p:attrNameLst>
                                          <p:attrName>style.visibility</p:attrName>
                                        </p:attrNameLst>
                                      </p:cBhvr>
                                      <p:to>
                                        <p:strVal val="visible"/>
                                      </p:to>
                                    </p:set>
                                    <p:anim calcmode="lin" valueType="num">
                                      <p:cBhvr additive="base">
                                        <p:cTn id="31"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 calcmode="lin" valueType="num">
                                      <p:cBhvr additive="base">
                                        <p:cTn id="37"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5">
                                            <p:txEl>
                                              <p:pRg st="7" end="7"/>
                                            </p:txEl>
                                          </p:spTgt>
                                        </p:tgtEl>
                                        <p:attrNameLst>
                                          <p:attrName>style.visibility</p:attrName>
                                        </p:attrNameLst>
                                      </p:cBhvr>
                                      <p:to>
                                        <p:strVal val="visible"/>
                                      </p:to>
                                    </p:set>
                                    <p:anim calcmode="lin" valueType="num">
                                      <p:cBhvr additive="base">
                                        <p:cTn id="43"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5">
                                            <p:txEl>
                                              <p:pRg st="8" end="8"/>
                                            </p:txEl>
                                          </p:spTgt>
                                        </p:tgtEl>
                                        <p:attrNameLst>
                                          <p:attrName>style.visibility</p:attrName>
                                        </p:attrNameLst>
                                      </p:cBhvr>
                                      <p:to>
                                        <p:strVal val="visible"/>
                                      </p:to>
                                    </p:set>
                                    <p:anim calcmode="lin" valueType="num">
                                      <p:cBhvr additive="base">
                                        <p:cTn id="49" dur="5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5">
                                            <p:txEl>
                                              <p:pRg st="9" end="9"/>
                                            </p:txEl>
                                          </p:spTgt>
                                        </p:tgtEl>
                                        <p:attrNameLst>
                                          <p:attrName>style.visibility</p:attrName>
                                        </p:attrNameLst>
                                      </p:cBhvr>
                                      <p:to>
                                        <p:strVal val="visible"/>
                                      </p:to>
                                    </p:set>
                                    <p:anim calcmode="lin" valueType="num">
                                      <p:cBhvr additive="base">
                                        <p:cTn id="55" dur="500" fill="hold"/>
                                        <p:tgtEl>
                                          <p:spTgt spid="5">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5">
                                            <p:txEl>
                                              <p:pRg st="10" end="10"/>
                                            </p:txEl>
                                          </p:spTgt>
                                        </p:tgtEl>
                                        <p:attrNameLst>
                                          <p:attrName>style.visibility</p:attrName>
                                        </p:attrNameLst>
                                      </p:cBhvr>
                                      <p:to>
                                        <p:strVal val="visible"/>
                                      </p:to>
                                    </p:set>
                                    <p:anim calcmode="lin" valueType="num">
                                      <p:cBhvr additive="base">
                                        <p:cTn id="61" dur="500" fill="hold"/>
                                        <p:tgtEl>
                                          <p:spTgt spid="5">
                                            <p:txEl>
                                              <p:pRg st="10" end="1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5">
                                            <p:txEl>
                                              <p:pRg st="11" end="11"/>
                                            </p:txEl>
                                          </p:spTgt>
                                        </p:tgtEl>
                                        <p:attrNameLst>
                                          <p:attrName>style.visibility</p:attrName>
                                        </p:attrNameLst>
                                      </p:cBhvr>
                                      <p:to>
                                        <p:strVal val="visible"/>
                                      </p:to>
                                    </p:set>
                                    <p:anim calcmode="lin" valueType="num">
                                      <p:cBhvr additive="base">
                                        <p:cTn id="67" dur="500" fill="hold"/>
                                        <p:tgtEl>
                                          <p:spTgt spid="5">
                                            <p:txEl>
                                              <p:pRg st="11" end="11"/>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5">
                                            <p:txEl>
                                              <p:pRg st="12" end="12"/>
                                            </p:txEl>
                                          </p:spTgt>
                                        </p:tgtEl>
                                        <p:attrNameLst>
                                          <p:attrName>style.visibility</p:attrName>
                                        </p:attrNameLst>
                                      </p:cBhvr>
                                      <p:to>
                                        <p:strVal val="visible"/>
                                      </p:to>
                                    </p:set>
                                    <p:anim calcmode="lin" valueType="num">
                                      <p:cBhvr additive="base">
                                        <p:cTn id="73" dur="500" fill="hold"/>
                                        <p:tgtEl>
                                          <p:spTgt spid="5">
                                            <p:txEl>
                                              <p:pRg st="12" end="12"/>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5">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5">
                                            <p:txEl>
                                              <p:pRg st="13" end="13"/>
                                            </p:txEl>
                                          </p:spTgt>
                                        </p:tgtEl>
                                        <p:attrNameLst>
                                          <p:attrName>style.visibility</p:attrName>
                                        </p:attrNameLst>
                                      </p:cBhvr>
                                      <p:to>
                                        <p:strVal val="visible"/>
                                      </p:to>
                                    </p:set>
                                    <p:anim calcmode="lin" valueType="num">
                                      <p:cBhvr additive="base">
                                        <p:cTn id="79" dur="500" fill="hold"/>
                                        <p:tgtEl>
                                          <p:spTgt spid="5">
                                            <p:txEl>
                                              <p:pRg st="13" end="13"/>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5">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5">
                                            <p:txEl>
                                              <p:pRg st="14" end="14"/>
                                            </p:txEl>
                                          </p:spTgt>
                                        </p:tgtEl>
                                        <p:attrNameLst>
                                          <p:attrName>style.visibility</p:attrName>
                                        </p:attrNameLst>
                                      </p:cBhvr>
                                      <p:to>
                                        <p:strVal val="visible"/>
                                      </p:to>
                                    </p:set>
                                    <p:anim calcmode="lin" valueType="num">
                                      <p:cBhvr additive="base">
                                        <p:cTn id="85" dur="500" fill="hold"/>
                                        <p:tgtEl>
                                          <p:spTgt spid="5">
                                            <p:txEl>
                                              <p:pRg st="14" end="14"/>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5">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5">
                                            <p:txEl>
                                              <p:pRg st="15" end="15"/>
                                            </p:txEl>
                                          </p:spTgt>
                                        </p:tgtEl>
                                        <p:attrNameLst>
                                          <p:attrName>style.visibility</p:attrName>
                                        </p:attrNameLst>
                                      </p:cBhvr>
                                      <p:to>
                                        <p:strVal val="visible"/>
                                      </p:to>
                                    </p:set>
                                    <p:anim calcmode="lin" valueType="num">
                                      <p:cBhvr additive="base">
                                        <p:cTn id="91" dur="500" fill="hold"/>
                                        <p:tgtEl>
                                          <p:spTgt spid="5">
                                            <p:txEl>
                                              <p:pRg st="15" end="15"/>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5">
                                            <p:txEl>
                                              <p:pRg st="15" end="15"/>
                                            </p:txEl>
                                          </p:spTgt>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grpId="0" nodeType="clickEffect">
                                  <p:stCondLst>
                                    <p:cond delay="0"/>
                                  </p:stCondLst>
                                  <p:childTnLst>
                                    <p:set>
                                      <p:cBhvr>
                                        <p:cTn id="96" dur="1" fill="hold">
                                          <p:stCondLst>
                                            <p:cond delay="0"/>
                                          </p:stCondLst>
                                        </p:cTn>
                                        <p:tgtEl>
                                          <p:spTgt spid="5">
                                            <p:txEl>
                                              <p:pRg st="16" end="16"/>
                                            </p:txEl>
                                          </p:spTgt>
                                        </p:tgtEl>
                                        <p:attrNameLst>
                                          <p:attrName>style.visibility</p:attrName>
                                        </p:attrNameLst>
                                      </p:cBhvr>
                                      <p:to>
                                        <p:strVal val="visible"/>
                                      </p:to>
                                    </p:set>
                                    <p:anim calcmode="lin" valueType="num">
                                      <p:cBhvr additive="base">
                                        <p:cTn id="97" dur="500" fill="hold"/>
                                        <p:tgtEl>
                                          <p:spTgt spid="5">
                                            <p:txEl>
                                              <p:pRg st="16" end="16"/>
                                            </p:txEl>
                                          </p:spTgt>
                                        </p:tgtEl>
                                        <p:attrNameLst>
                                          <p:attrName>ppt_x</p:attrName>
                                        </p:attrNameLst>
                                      </p:cBhvr>
                                      <p:tavLst>
                                        <p:tav tm="0">
                                          <p:val>
                                            <p:strVal val="#ppt_x"/>
                                          </p:val>
                                        </p:tav>
                                        <p:tav tm="100000">
                                          <p:val>
                                            <p:strVal val="#ppt_x"/>
                                          </p:val>
                                        </p:tav>
                                      </p:tavLst>
                                    </p:anim>
                                    <p:anim calcmode="lin" valueType="num">
                                      <p:cBhvr additive="base">
                                        <p:cTn id="98" dur="500" fill="hold"/>
                                        <p:tgtEl>
                                          <p:spTgt spid="5">
                                            <p:txEl>
                                              <p:pRg st="16" end="16"/>
                                            </p:txEl>
                                          </p:spTgt>
                                        </p:tgtEl>
                                        <p:attrNameLst>
                                          <p:attrName>ppt_y</p:attrName>
                                        </p:attrNameLst>
                                      </p:cBhvr>
                                      <p:tavLst>
                                        <p:tav tm="0">
                                          <p:val>
                                            <p:strVal val="1+#ppt_h/2"/>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4" fill="hold" grpId="0" nodeType="clickEffect">
                                  <p:stCondLst>
                                    <p:cond delay="0"/>
                                  </p:stCondLst>
                                  <p:childTnLst>
                                    <p:set>
                                      <p:cBhvr>
                                        <p:cTn id="102" dur="1" fill="hold">
                                          <p:stCondLst>
                                            <p:cond delay="0"/>
                                          </p:stCondLst>
                                        </p:cTn>
                                        <p:tgtEl>
                                          <p:spTgt spid="5">
                                            <p:txEl>
                                              <p:pRg st="17" end="17"/>
                                            </p:txEl>
                                          </p:spTgt>
                                        </p:tgtEl>
                                        <p:attrNameLst>
                                          <p:attrName>style.visibility</p:attrName>
                                        </p:attrNameLst>
                                      </p:cBhvr>
                                      <p:to>
                                        <p:strVal val="visible"/>
                                      </p:to>
                                    </p:set>
                                    <p:anim calcmode="lin" valueType="num">
                                      <p:cBhvr additive="base">
                                        <p:cTn id="103" dur="500" fill="hold"/>
                                        <p:tgtEl>
                                          <p:spTgt spid="5">
                                            <p:txEl>
                                              <p:pRg st="17" end="17"/>
                                            </p:txEl>
                                          </p:spTgt>
                                        </p:tgtEl>
                                        <p:attrNameLst>
                                          <p:attrName>ppt_x</p:attrName>
                                        </p:attrNameLst>
                                      </p:cBhvr>
                                      <p:tavLst>
                                        <p:tav tm="0">
                                          <p:val>
                                            <p:strVal val="#ppt_x"/>
                                          </p:val>
                                        </p:tav>
                                        <p:tav tm="100000">
                                          <p:val>
                                            <p:strVal val="#ppt_x"/>
                                          </p:val>
                                        </p:tav>
                                      </p:tavLst>
                                    </p:anim>
                                    <p:anim calcmode="lin" valueType="num">
                                      <p:cBhvr additive="base">
                                        <p:cTn id="104" dur="500" fill="hold"/>
                                        <p:tgtEl>
                                          <p:spTgt spid="5">
                                            <p:txEl>
                                              <p:pRg st="17" end="17"/>
                                            </p:txEl>
                                          </p:spTgt>
                                        </p:tgtEl>
                                        <p:attrNameLst>
                                          <p:attrName>ppt_y</p:attrName>
                                        </p:attrNameLst>
                                      </p:cBhvr>
                                      <p:tavLst>
                                        <p:tav tm="0">
                                          <p:val>
                                            <p:strVal val="1+#ppt_h/2"/>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2" presetClass="entr" presetSubtype="4" fill="hold" grpId="0" nodeType="clickEffect">
                                  <p:stCondLst>
                                    <p:cond delay="0"/>
                                  </p:stCondLst>
                                  <p:childTnLst>
                                    <p:set>
                                      <p:cBhvr>
                                        <p:cTn id="108" dur="1" fill="hold">
                                          <p:stCondLst>
                                            <p:cond delay="0"/>
                                          </p:stCondLst>
                                        </p:cTn>
                                        <p:tgtEl>
                                          <p:spTgt spid="5">
                                            <p:txEl>
                                              <p:pRg st="18" end="18"/>
                                            </p:txEl>
                                          </p:spTgt>
                                        </p:tgtEl>
                                        <p:attrNameLst>
                                          <p:attrName>style.visibility</p:attrName>
                                        </p:attrNameLst>
                                      </p:cBhvr>
                                      <p:to>
                                        <p:strVal val="visible"/>
                                      </p:to>
                                    </p:set>
                                    <p:anim calcmode="lin" valueType="num">
                                      <p:cBhvr additive="base">
                                        <p:cTn id="109" dur="500" fill="hold"/>
                                        <p:tgtEl>
                                          <p:spTgt spid="5">
                                            <p:txEl>
                                              <p:pRg st="18" end="18"/>
                                            </p:txEl>
                                          </p:spTgt>
                                        </p:tgtEl>
                                        <p:attrNameLst>
                                          <p:attrName>ppt_x</p:attrName>
                                        </p:attrNameLst>
                                      </p:cBhvr>
                                      <p:tavLst>
                                        <p:tav tm="0">
                                          <p:val>
                                            <p:strVal val="#ppt_x"/>
                                          </p:val>
                                        </p:tav>
                                        <p:tav tm="100000">
                                          <p:val>
                                            <p:strVal val="#ppt_x"/>
                                          </p:val>
                                        </p:tav>
                                      </p:tavLst>
                                    </p:anim>
                                    <p:anim calcmode="lin" valueType="num">
                                      <p:cBhvr additive="base">
                                        <p:cTn id="110" dur="500" fill="hold"/>
                                        <p:tgtEl>
                                          <p:spTgt spid="5">
                                            <p:txEl>
                                              <p:pRg st="18" end="18"/>
                                            </p:txEl>
                                          </p:spTgt>
                                        </p:tgtEl>
                                        <p:attrNameLst>
                                          <p:attrName>ppt_y</p:attrName>
                                        </p:attrNameLst>
                                      </p:cBhvr>
                                      <p:tavLst>
                                        <p:tav tm="0">
                                          <p:val>
                                            <p:strVal val="1+#ppt_h/2"/>
                                          </p:val>
                                        </p:tav>
                                        <p:tav tm="100000">
                                          <p:val>
                                            <p:strVal val="#ppt_y"/>
                                          </p:val>
                                        </p:tav>
                                      </p:tavLst>
                                    </p:anim>
                                  </p:childTnLst>
                                </p:cTn>
                              </p:par>
                            </p:childTnLst>
                          </p:cTn>
                        </p:par>
                      </p:childTnLst>
                    </p:cTn>
                  </p:par>
                  <p:par>
                    <p:cTn id="111" fill="hold">
                      <p:stCondLst>
                        <p:cond delay="indefinite"/>
                      </p:stCondLst>
                      <p:childTnLst>
                        <p:par>
                          <p:cTn id="112" fill="hold">
                            <p:stCondLst>
                              <p:cond delay="0"/>
                            </p:stCondLst>
                            <p:childTnLst>
                              <p:par>
                                <p:cTn id="113" presetID="2" presetClass="entr" presetSubtype="4" fill="hold" grpId="0" nodeType="clickEffect">
                                  <p:stCondLst>
                                    <p:cond delay="0"/>
                                  </p:stCondLst>
                                  <p:childTnLst>
                                    <p:set>
                                      <p:cBhvr>
                                        <p:cTn id="114" dur="1" fill="hold">
                                          <p:stCondLst>
                                            <p:cond delay="0"/>
                                          </p:stCondLst>
                                        </p:cTn>
                                        <p:tgtEl>
                                          <p:spTgt spid="5">
                                            <p:txEl>
                                              <p:pRg st="19" end="19"/>
                                            </p:txEl>
                                          </p:spTgt>
                                        </p:tgtEl>
                                        <p:attrNameLst>
                                          <p:attrName>style.visibility</p:attrName>
                                        </p:attrNameLst>
                                      </p:cBhvr>
                                      <p:to>
                                        <p:strVal val="visible"/>
                                      </p:to>
                                    </p:set>
                                    <p:anim calcmode="lin" valueType="num">
                                      <p:cBhvr additive="base">
                                        <p:cTn id="115" dur="500" fill="hold"/>
                                        <p:tgtEl>
                                          <p:spTgt spid="5">
                                            <p:txEl>
                                              <p:pRg st="19" end="19"/>
                                            </p:txEl>
                                          </p:spTgt>
                                        </p:tgtEl>
                                        <p:attrNameLst>
                                          <p:attrName>ppt_x</p:attrName>
                                        </p:attrNameLst>
                                      </p:cBhvr>
                                      <p:tavLst>
                                        <p:tav tm="0">
                                          <p:val>
                                            <p:strVal val="#ppt_x"/>
                                          </p:val>
                                        </p:tav>
                                        <p:tav tm="100000">
                                          <p:val>
                                            <p:strVal val="#ppt_x"/>
                                          </p:val>
                                        </p:tav>
                                      </p:tavLst>
                                    </p:anim>
                                    <p:anim calcmode="lin" valueType="num">
                                      <p:cBhvr additive="base">
                                        <p:cTn id="116" dur="500" fill="hold"/>
                                        <p:tgtEl>
                                          <p:spTgt spid="5">
                                            <p:txEl>
                                              <p:pRg st="19" end="19"/>
                                            </p:txEl>
                                          </p:spTgt>
                                        </p:tgtEl>
                                        <p:attrNameLst>
                                          <p:attrName>ppt_y</p:attrName>
                                        </p:attrNameLst>
                                      </p:cBhvr>
                                      <p:tavLst>
                                        <p:tav tm="0">
                                          <p:val>
                                            <p:strVal val="1+#ppt_h/2"/>
                                          </p:val>
                                        </p:tav>
                                        <p:tav tm="100000">
                                          <p:val>
                                            <p:strVal val="#ppt_y"/>
                                          </p:val>
                                        </p:tav>
                                      </p:tavLst>
                                    </p:anim>
                                  </p:childTnLst>
                                </p:cTn>
                              </p:par>
                            </p:childTnLst>
                          </p:cTn>
                        </p:par>
                      </p:childTnLst>
                    </p:cTn>
                  </p:par>
                  <p:par>
                    <p:cTn id="117" fill="hold">
                      <p:stCondLst>
                        <p:cond delay="indefinite"/>
                      </p:stCondLst>
                      <p:childTnLst>
                        <p:par>
                          <p:cTn id="118" fill="hold">
                            <p:stCondLst>
                              <p:cond delay="0"/>
                            </p:stCondLst>
                            <p:childTnLst>
                              <p:par>
                                <p:cTn id="119" presetID="2" presetClass="entr" presetSubtype="4" fill="hold" grpId="0" nodeType="clickEffect">
                                  <p:stCondLst>
                                    <p:cond delay="0"/>
                                  </p:stCondLst>
                                  <p:childTnLst>
                                    <p:set>
                                      <p:cBhvr>
                                        <p:cTn id="120" dur="1" fill="hold">
                                          <p:stCondLst>
                                            <p:cond delay="0"/>
                                          </p:stCondLst>
                                        </p:cTn>
                                        <p:tgtEl>
                                          <p:spTgt spid="5">
                                            <p:txEl>
                                              <p:pRg st="20" end="20"/>
                                            </p:txEl>
                                          </p:spTgt>
                                        </p:tgtEl>
                                        <p:attrNameLst>
                                          <p:attrName>style.visibility</p:attrName>
                                        </p:attrNameLst>
                                      </p:cBhvr>
                                      <p:to>
                                        <p:strVal val="visible"/>
                                      </p:to>
                                    </p:set>
                                    <p:anim calcmode="lin" valueType="num">
                                      <p:cBhvr additive="base">
                                        <p:cTn id="121" dur="500" fill="hold"/>
                                        <p:tgtEl>
                                          <p:spTgt spid="5">
                                            <p:txEl>
                                              <p:pRg st="20" end="20"/>
                                            </p:txEl>
                                          </p:spTgt>
                                        </p:tgtEl>
                                        <p:attrNameLst>
                                          <p:attrName>ppt_x</p:attrName>
                                        </p:attrNameLst>
                                      </p:cBhvr>
                                      <p:tavLst>
                                        <p:tav tm="0">
                                          <p:val>
                                            <p:strVal val="#ppt_x"/>
                                          </p:val>
                                        </p:tav>
                                        <p:tav tm="100000">
                                          <p:val>
                                            <p:strVal val="#ppt_x"/>
                                          </p:val>
                                        </p:tav>
                                      </p:tavLst>
                                    </p:anim>
                                    <p:anim calcmode="lin" valueType="num">
                                      <p:cBhvr additive="base">
                                        <p:cTn id="122" dur="500" fill="hold"/>
                                        <p:tgtEl>
                                          <p:spTgt spid="5">
                                            <p:txEl>
                                              <p:pRg st="20" end="20"/>
                                            </p:txEl>
                                          </p:spTgt>
                                        </p:tgtEl>
                                        <p:attrNameLst>
                                          <p:attrName>ppt_y</p:attrName>
                                        </p:attrNameLst>
                                      </p:cBhvr>
                                      <p:tavLst>
                                        <p:tav tm="0">
                                          <p:val>
                                            <p:strVal val="1+#ppt_h/2"/>
                                          </p:val>
                                        </p:tav>
                                        <p:tav tm="100000">
                                          <p:val>
                                            <p:strVal val="#ppt_y"/>
                                          </p:val>
                                        </p:tav>
                                      </p:tavLst>
                                    </p:anim>
                                  </p:childTnLst>
                                </p:cTn>
                              </p:par>
                            </p:childTnLst>
                          </p:cTn>
                        </p:par>
                      </p:childTnLst>
                    </p:cTn>
                  </p:par>
                  <p:par>
                    <p:cTn id="123" fill="hold">
                      <p:stCondLst>
                        <p:cond delay="indefinite"/>
                      </p:stCondLst>
                      <p:childTnLst>
                        <p:par>
                          <p:cTn id="124" fill="hold">
                            <p:stCondLst>
                              <p:cond delay="0"/>
                            </p:stCondLst>
                            <p:childTnLst>
                              <p:par>
                                <p:cTn id="125" presetID="2" presetClass="entr" presetSubtype="4" fill="hold" grpId="0" nodeType="clickEffect">
                                  <p:stCondLst>
                                    <p:cond delay="0"/>
                                  </p:stCondLst>
                                  <p:childTnLst>
                                    <p:set>
                                      <p:cBhvr>
                                        <p:cTn id="126" dur="1" fill="hold">
                                          <p:stCondLst>
                                            <p:cond delay="0"/>
                                          </p:stCondLst>
                                        </p:cTn>
                                        <p:tgtEl>
                                          <p:spTgt spid="5">
                                            <p:txEl>
                                              <p:pRg st="22" end="22"/>
                                            </p:txEl>
                                          </p:spTgt>
                                        </p:tgtEl>
                                        <p:attrNameLst>
                                          <p:attrName>style.visibility</p:attrName>
                                        </p:attrNameLst>
                                      </p:cBhvr>
                                      <p:to>
                                        <p:strVal val="visible"/>
                                      </p:to>
                                    </p:set>
                                    <p:anim calcmode="lin" valueType="num">
                                      <p:cBhvr additive="base">
                                        <p:cTn id="127" dur="500" fill="hold"/>
                                        <p:tgtEl>
                                          <p:spTgt spid="5">
                                            <p:txEl>
                                              <p:pRg st="22" end="22"/>
                                            </p:txEl>
                                          </p:spTgt>
                                        </p:tgtEl>
                                        <p:attrNameLst>
                                          <p:attrName>ppt_x</p:attrName>
                                        </p:attrNameLst>
                                      </p:cBhvr>
                                      <p:tavLst>
                                        <p:tav tm="0">
                                          <p:val>
                                            <p:strVal val="#ppt_x"/>
                                          </p:val>
                                        </p:tav>
                                        <p:tav tm="100000">
                                          <p:val>
                                            <p:strVal val="#ppt_x"/>
                                          </p:val>
                                        </p:tav>
                                      </p:tavLst>
                                    </p:anim>
                                    <p:anim calcmode="lin" valueType="num">
                                      <p:cBhvr additive="base">
                                        <p:cTn id="128" dur="500" fill="hold"/>
                                        <p:tgtEl>
                                          <p:spTgt spid="5">
                                            <p:txEl>
                                              <p:pRg st="22" end="22"/>
                                            </p:txEl>
                                          </p:spTgt>
                                        </p:tgtEl>
                                        <p:attrNameLst>
                                          <p:attrName>ppt_y</p:attrName>
                                        </p:attrNameLst>
                                      </p:cBhvr>
                                      <p:tavLst>
                                        <p:tav tm="0">
                                          <p:val>
                                            <p:strVal val="1+#ppt_h/2"/>
                                          </p:val>
                                        </p:tav>
                                        <p:tav tm="100000">
                                          <p:val>
                                            <p:strVal val="#ppt_y"/>
                                          </p:val>
                                        </p:tav>
                                      </p:tavLst>
                                    </p:anim>
                                  </p:childTnLst>
                                </p:cTn>
                              </p:par>
                            </p:childTnLst>
                          </p:cTn>
                        </p:par>
                      </p:childTnLst>
                    </p:cTn>
                  </p:par>
                  <p:par>
                    <p:cTn id="129" fill="hold">
                      <p:stCondLst>
                        <p:cond delay="indefinite"/>
                      </p:stCondLst>
                      <p:childTnLst>
                        <p:par>
                          <p:cTn id="130" fill="hold">
                            <p:stCondLst>
                              <p:cond delay="0"/>
                            </p:stCondLst>
                            <p:childTnLst>
                              <p:par>
                                <p:cTn id="131" presetID="2" presetClass="entr" presetSubtype="4" fill="hold" grpId="0" nodeType="clickEffect">
                                  <p:stCondLst>
                                    <p:cond delay="0"/>
                                  </p:stCondLst>
                                  <p:childTnLst>
                                    <p:set>
                                      <p:cBhvr>
                                        <p:cTn id="132" dur="1" fill="hold">
                                          <p:stCondLst>
                                            <p:cond delay="0"/>
                                          </p:stCondLst>
                                        </p:cTn>
                                        <p:tgtEl>
                                          <p:spTgt spid="5">
                                            <p:txEl>
                                              <p:pRg st="23" end="23"/>
                                            </p:txEl>
                                          </p:spTgt>
                                        </p:tgtEl>
                                        <p:attrNameLst>
                                          <p:attrName>style.visibility</p:attrName>
                                        </p:attrNameLst>
                                      </p:cBhvr>
                                      <p:to>
                                        <p:strVal val="visible"/>
                                      </p:to>
                                    </p:set>
                                    <p:anim calcmode="lin" valueType="num">
                                      <p:cBhvr additive="base">
                                        <p:cTn id="133" dur="500" fill="hold"/>
                                        <p:tgtEl>
                                          <p:spTgt spid="5">
                                            <p:txEl>
                                              <p:pRg st="23" end="23"/>
                                            </p:txEl>
                                          </p:spTgt>
                                        </p:tgtEl>
                                        <p:attrNameLst>
                                          <p:attrName>ppt_x</p:attrName>
                                        </p:attrNameLst>
                                      </p:cBhvr>
                                      <p:tavLst>
                                        <p:tav tm="0">
                                          <p:val>
                                            <p:strVal val="#ppt_x"/>
                                          </p:val>
                                        </p:tav>
                                        <p:tav tm="100000">
                                          <p:val>
                                            <p:strVal val="#ppt_x"/>
                                          </p:val>
                                        </p:tav>
                                      </p:tavLst>
                                    </p:anim>
                                    <p:anim calcmode="lin" valueType="num">
                                      <p:cBhvr additive="base">
                                        <p:cTn id="134" dur="500" fill="hold"/>
                                        <p:tgtEl>
                                          <p:spTgt spid="5">
                                            <p:txEl>
                                              <p:pRg st="23" end="23"/>
                                            </p:txEl>
                                          </p:spTgt>
                                        </p:tgtEl>
                                        <p:attrNameLst>
                                          <p:attrName>ppt_y</p:attrName>
                                        </p:attrNameLst>
                                      </p:cBhvr>
                                      <p:tavLst>
                                        <p:tav tm="0">
                                          <p:val>
                                            <p:strVal val="1+#ppt_h/2"/>
                                          </p:val>
                                        </p:tav>
                                        <p:tav tm="100000">
                                          <p:val>
                                            <p:strVal val="#ppt_y"/>
                                          </p:val>
                                        </p:tav>
                                      </p:tavLst>
                                    </p:anim>
                                  </p:childTnLst>
                                </p:cTn>
                              </p:par>
                            </p:childTnLst>
                          </p:cTn>
                        </p:par>
                      </p:childTnLst>
                    </p:cTn>
                  </p:par>
                  <p:par>
                    <p:cTn id="135" fill="hold">
                      <p:stCondLst>
                        <p:cond delay="indefinite"/>
                      </p:stCondLst>
                      <p:childTnLst>
                        <p:par>
                          <p:cTn id="136" fill="hold">
                            <p:stCondLst>
                              <p:cond delay="0"/>
                            </p:stCondLst>
                            <p:childTnLst>
                              <p:par>
                                <p:cTn id="137" presetID="2" presetClass="entr" presetSubtype="4" fill="hold" grpId="0" nodeType="clickEffect">
                                  <p:stCondLst>
                                    <p:cond delay="0"/>
                                  </p:stCondLst>
                                  <p:childTnLst>
                                    <p:set>
                                      <p:cBhvr>
                                        <p:cTn id="138" dur="1" fill="hold">
                                          <p:stCondLst>
                                            <p:cond delay="0"/>
                                          </p:stCondLst>
                                        </p:cTn>
                                        <p:tgtEl>
                                          <p:spTgt spid="5">
                                            <p:txEl>
                                              <p:pRg st="24" end="24"/>
                                            </p:txEl>
                                          </p:spTgt>
                                        </p:tgtEl>
                                        <p:attrNameLst>
                                          <p:attrName>style.visibility</p:attrName>
                                        </p:attrNameLst>
                                      </p:cBhvr>
                                      <p:to>
                                        <p:strVal val="visible"/>
                                      </p:to>
                                    </p:set>
                                    <p:anim calcmode="lin" valueType="num">
                                      <p:cBhvr additive="base">
                                        <p:cTn id="139" dur="500" fill="hold"/>
                                        <p:tgtEl>
                                          <p:spTgt spid="5">
                                            <p:txEl>
                                              <p:pRg st="24" end="24"/>
                                            </p:txEl>
                                          </p:spTgt>
                                        </p:tgtEl>
                                        <p:attrNameLst>
                                          <p:attrName>ppt_x</p:attrName>
                                        </p:attrNameLst>
                                      </p:cBhvr>
                                      <p:tavLst>
                                        <p:tav tm="0">
                                          <p:val>
                                            <p:strVal val="#ppt_x"/>
                                          </p:val>
                                        </p:tav>
                                        <p:tav tm="100000">
                                          <p:val>
                                            <p:strVal val="#ppt_x"/>
                                          </p:val>
                                        </p:tav>
                                      </p:tavLst>
                                    </p:anim>
                                    <p:anim calcmode="lin" valueType="num">
                                      <p:cBhvr additive="base">
                                        <p:cTn id="140" dur="500" fill="hold"/>
                                        <p:tgtEl>
                                          <p:spTgt spid="5">
                                            <p:txEl>
                                              <p:pRg st="24" end="24"/>
                                            </p:txEl>
                                          </p:spTgt>
                                        </p:tgtEl>
                                        <p:attrNameLst>
                                          <p:attrName>ppt_y</p:attrName>
                                        </p:attrNameLst>
                                      </p:cBhvr>
                                      <p:tavLst>
                                        <p:tav tm="0">
                                          <p:val>
                                            <p:strVal val="1+#ppt_h/2"/>
                                          </p:val>
                                        </p:tav>
                                        <p:tav tm="100000">
                                          <p:val>
                                            <p:strVal val="#ppt_y"/>
                                          </p:val>
                                        </p:tav>
                                      </p:tavLst>
                                    </p:anim>
                                  </p:childTnLst>
                                </p:cTn>
                              </p:par>
                            </p:childTnLst>
                          </p:cTn>
                        </p:par>
                      </p:childTnLst>
                    </p:cTn>
                  </p:par>
                  <p:par>
                    <p:cTn id="141" fill="hold">
                      <p:stCondLst>
                        <p:cond delay="indefinite"/>
                      </p:stCondLst>
                      <p:childTnLst>
                        <p:par>
                          <p:cTn id="142" fill="hold">
                            <p:stCondLst>
                              <p:cond delay="0"/>
                            </p:stCondLst>
                            <p:childTnLst>
                              <p:par>
                                <p:cTn id="143" presetID="2" presetClass="entr" presetSubtype="4" fill="hold" grpId="0" nodeType="clickEffect">
                                  <p:stCondLst>
                                    <p:cond delay="0"/>
                                  </p:stCondLst>
                                  <p:childTnLst>
                                    <p:set>
                                      <p:cBhvr>
                                        <p:cTn id="144" dur="1" fill="hold">
                                          <p:stCondLst>
                                            <p:cond delay="0"/>
                                          </p:stCondLst>
                                        </p:cTn>
                                        <p:tgtEl>
                                          <p:spTgt spid="5">
                                            <p:txEl>
                                              <p:pRg st="25" end="25"/>
                                            </p:txEl>
                                          </p:spTgt>
                                        </p:tgtEl>
                                        <p:attrNameLst>
                                          <p:attrName>style.visibility</p:attrName>
                                        </p:attrNameLst>
                                      </p:cBhvr>
                                      <p:to>
                                        <p:strVal val="visible"/>
                                      </p:to>
                                    </p:set>
                                    <p:anim calcmode="lin" valueType="num">
                                      <p:cBhvr additive="base">
                                        <p:cTn id="145" dur="500" fill="hold"/>
                                        <p:tgtEl>
                                          <p:spTgt spid="5">
                                            <p:txEl>
                                              <p:pRg st="25" end="25"/>
                                            </p:txEl>
                                          </p:spTgt>
                                        </p:tgtEl>
                                        <p:attrNameLst>
                                          <p:attrName>ppt_x</p:attrName>
                                        </p:attrNameLst>
                                      </p:cBhvr>
                                      <p:tavLst>
                                        <p:tav tm="0">
                                          <p:val>
                                            <p:strVal val="#ppt_x"/>
                                          </p:val>
                                        </p:tav>
                                        <p:tav tm="100000">
                                          <p:val>
                                            <p:strVal val="#ppt_x"/>
                                          </p:val>
                                        </p:tav>
                                      </p:tavLst>
                                    </p:anim>
                                    <p:anim calcmode="lin" valueType="num">
                                      <p:cBhvr additive="base">
                                        <p:cTn id="146" dur="500" fill="hold"/>
                                        <p:tgtEl>
                                          <p:spTgt spid="5">
                                            <p:txEl>
                                              <p:pRg st="25" end="25"/>
                                            </p:txEl>
                                          </p:spTgt>
                                        </p:tgtEl>
                                        <p:attrNameLst>
                                          <p:attrName>ppt_y</p:attrName>
                                        </p:attrNameLst>
                                      </p:cBhvr>
                                      <p:tavLst>
                                        <p:tav tm="0">
                                          <p:val>
                                            <p:strVal val="1+#ppt_h/2"/>
                                          </p:val>
                                        </p:tav>
                                        <p:tav tm="100000">
                                          <p:val>
                                            <p:strVal val="#ppt_y"/>
                                          </p:val>
                                        </p:tav>
                                      </p:tavLst>
                                    </p:anim>
                                  </p:childTnLst>
                                </p:cTn>
                              </p:par>
                            </p:childTnLst>
                          </p:cTn>
                        </p:par>
                      </p:childTnLst>
                    </p:cTn>
                  </p:par>
                  <p:par>
                    <p:cTn id="147" fill="hold">
                      <p:stCondLst>
                        <p:cond delay="indefinite"/>
                      </p:stCondLst>
                      <p:childTnLst>
                        <p:par>
                          <p:cTn id="148" fill="hold">
                            <p:stCondLst>
                              <p:cond delay="0"/>
                            </p:stCondLst>
                            <p:childTnLst>
                              <p:par>
                                <p:cTn id="149" presetID="2" presetClass="entr" presetSubtype="4" fill="hold" grpId="0" nodeType="clickEffect">
                                  <p:stCondLst>
                                    <p:cond delay="0"/>
                                  </p:stCondLst>
                                  <p:childTnLst>
                                    <p:set>
                                      <p:cBhvr>
                                        <p:cTn id="150" dur="1" fill="hold">
                                          <p:stCondLst>
                                            <p:cond delay="0"/>
                                          </p:stCondLst>
                                        </p:cTn>
                                        <p:tgtEl>
                                          <p:spTgt spid="5">
                                            <p:txEl>
                                              <p:pRg st="26" end="26"/>
                                            </p:txEl>
                                          </p:spTgt>
                                        </p:tgtEl>
                                        <p:attrNameLst>
                                          <p:attrName>style.visibility</p:attrName>
                                        </p:attrNameLst>
                                      </p:cBhvr>
                                      <p:to>
                                        <p:strVal val="visible"/>
                                      </p:to>
                                    </p:set>
                                    <p:anim calcmode="lin" valueType="num">
                                      <p:cBhvr additive="base">
                                        <p:cTn id="151" dur="500" fill="hold"/>
                                        <p:tgtEl>
                                          <p:spTgt spid="5">
                                            <p:txEl>
                                              <p:pRg st="26" end="26"/>
                                            </p:txEl>
                                          </p:spTgt>
                                        </p:tgtEl>
                                        <p:attrNameLst>
                                          <p:attrName>ppt_x</p:attrName>
                                        </p:attrNameLst>
                                      </p:cBhvr>
                                      <p:tavLst>
                                        <p:tav tm="0">
                                          <p:val>
                                            <p:strVal val="#ppt_x"/>
                                          </p:val>
                                        </p:tav>
                                        <p:tav tm="100000">
                                          <p:val>
                                            <p:strVal val="#ppt_x"/>
                                          </p:val>
                                        </p:tav>
                                      </p:tavLst>
                                    </p:anim>
                                    <p:anim calcmode="lin" valueType="num">
                                      <p:cBhvr additive="base">
                                        <p:cTn id="152" dur="500" fill="hold"/>
                                        <p:tgtEl>
                                          <p:spTgt spid="5">
                                            <p:txEl>
                                              <p:pRg st="26" end="26"/>
                                            </p:txEl>
                                          </p:spTgt>
                                        </p:tgtEl>
                                        <p:attrNameLst>
                                          <p:attrName>ppt_y</p:attrName>
                                        </p:attrNameLst>
                                      </p:cBhvr>
                                      <p:tavLst>
                                        <p:tav tm="0">
                                          <p:val>
                                            <p:strVal val="1+#ppt_h/2"/>
                                          </p:val>
                                        </p:tav>
                                        <p:tav tm="100000">
                                          <p:val>
                                            <p:strVal val="#ppt_y"/>
                                          </p:val>
                                        </p:tav>
                                      </p:tavLst>
                                    </p:anim>
                                  </p:childTnLst>
                                </p:cTn>
                              </p:par>
                            </p:childTnLst>
                          </p:cTn>
                        </p:par>
                      </p:childTnLst>
                    </p:cTn>
                  </p:par>
                  <p:par>
                    <p:cTn id="153" fill="hold">
                      <p:stCondLst>
                        <p:cond delay="indefinite"/>
                      </p:stCondLst>
                      <p:childTnLst>
                        <p:par>
                          <p:cTn id="154" fill="hold">
                            <p:stCondLst>
                              <p:cond delay="0"/>
                            </p:stCondLst>
                            <p:childTnLst>
                              <p:par>
                                <p:cTn id="155" presetID="2" presetClass="entr" presetSubtype="4" fill="hold" grpId="0" nodeType="clickEffect">
                                  <p:stCondLst>
                                    <p:cond delay="0"/>
                                  </p:stCondLst>
                                  <p:childTnLst>
                                    <p:set>
                                      <p:cBhvr>
                                        <p:cTn id="156" dur="1" fill="hold">
                                          <p:stCondLst>
                                            <p:cond delay="0"/>
                                          </p:stCondLst>
                                        </p:cTn>
                                        <p:tgtEl>
                                          <p:spTgt spid="5">
                                            <p:txEl>
                                              <p:pRg st="27" end="27"/>
                                            </p:txEl>
                                          </p:spTgt>
                                        </p:tgtEl>
                                        <p:attrNameLst>
                                          <p:attrName>style.visibility</p:attrName>
                                        </p:attrNameLst>
                                      </p:cBhvr>
                                      <p:to>
                                        <p:strVal val="visible"/>
                                      </p:to>
                                    </p:set>
                                    <p:anim calcmode="lin" valueType="num">
                                      <p:cBhvr additive="base">
                                        <p:cTn id="157" dur="500" fill="hold"/>
                                        <p:tgtEl>
                                          <p:spTgt spid="5">
                                            <p:txEl>
                                              <p:pRg st="27" end="27"/>
                                            </p:txEl>
                                          </p:spTgt>
                                        </p:tgtEl>
                                        <p:attrNameLst>
                                          <p:attrName>ppt_x</p:attrName>
                                        </p:attrNameLst>
                                      </p:cBhvr>
                                      <p:tavLst>
                                        <p:tav tm="0">
                                          <p:val>
                                            <p:strVal val="#ppt_x"/>
                                          </p:val>
                                        </p:tav>
                                        <p:tav tm="100000">
                                          <p:val>
                                            <p:strVal val="#ppt_x"/>
                                          </p:val>
                                        </p:tav>
                                      </p:tavLst>
                                    </p:anim>
                                    <p:anim calcmode="lin" valueType="num">
                                      <p:cBhvr additive="base">
                                        <p:cTn id="158" dur="500" fill="hold"/>
                                        <p:tgtEl>
                                          <p:spTgt spid="5">
                                            <p:txEl>
                                              <p:pRg st="27" end="27"/>
                                            </p:txEl>
                                          </p:spTgt>
                                        </p:tgtEl>
                                        <p:attrNameLst>
                                          <p:attrName>ppt_y</p:attrName>
                                        </p:attrNameLst>
                                      </p:cBhvr>
                                      <p:tavLst>
                                        <p:tav tm="0">
                                          <p:val>
                                            <p:strVal val="1+#ppt_h/2"/>
                                          </p:val>
                                        </p:tav>
                                        <p:tav tm="100000">
                                          <p:val>
                                            <p:strVal val="#ppt_y"/>
                                          </p:val>
                                        </p:tav>
                                      </p:tavLst>
                                    </p:anim>
                                  </p:childTnLst>
                                </p:cTn>
                              </p:par>
                            </p:childTnLst>
                          </p:cTn>
                        </p:par>
                      </p:childTnLst>
                    </p:cTn>
                  </p:par>
                  <p:par>
                    <p:cTn id="159" fill="hold">
                      <p:stCondLst>
                        <p:cond delay="indefinite"/>
                      </p:stCondLst>
                      <p:childTnLst>
                        <p:par>
                          <p:cTn id="160" fill="hold">
                            <p:stCondLst>
                              <p:cond delay="0"/>
                            </p:stCondLst>
                            <p:childTnLst>
                              <p:par>
                                <p:cTn id="161" presetID="2" presetClass="entr" presetSubtype="4" fill="hold" grpId="0" nodeType="clickEffect">
                                  <p:stCondLst>
                                    <p:cond delay="0"/>
                                  </p:stCondLst>
                                  <p:childTnLst>
                                    <p:set>
                                      <p:cBhvr>
                                        <p:cTn id="162" dur="1" fill="hold">
                                          <p:stCondLst>
                                            <p:cond delay="0"/>
                                          </p:stCondLst>
                                        </p:cTn>
                                        <p:tgtEl>
                                          <p:spTgt spid="5">
                                            <p:txEl>
                                              <p:pRg st="29" end="29"/>
                                            </p:txEl>
                                          </p:spTgt>
                                        </p:tgtEl>
                                        <p:attrNameLst>
                                          <p:attrName>style.visibility</p:attrName>
                                        </p:attrNameLst>
                                      </p:cBhvr>
                                      <p:to>
                                        <p:strVal val="visible"/>
                                      </p:to>
                                    </p:set>
                                    <p:anim calcmode="lin" valueType="num">
                                      <p:cBhvr additive="base">
                                        <p:cTn id="163" dur="500" fill="hold"/>
                                        <p:tgtEl>
                                          <p:spTgt spid="5">
                                            <p:txEl>
                                              <p:pRg st="29" end="29"/>
                                            </p:txEl>
                                          </p:spTgt>
                                        </p:tgtEl>
                                        <p:attrNameLst>
                                          <p:attrName>ppt_x</p:attrName>
                                        </p:attrNameLst>
                                      </p:cBhvr>
                                      <p:tavLst>
                                        <p:tav tm="0">
                                          <p:val>
                                            <p:strVal val="#ppt_x"/>
                                          </p:val>
                                        </p:tav>
                                        <p:tav tm="100000">
                                          <p:val>
                                            <p:strVal val="#ppt_x"/>
                                          </p:val>
                                        </p:tav>
                                      </p:tavLst>
                                    </p:anim>
                                    <p:anim calcmode="lin" valueType="num">
                                      <p:cBhvr additive="base">
                                        <p:cTn id="164" dur="500" fill="hold"/>
                                        <p:tgtEl>
                                          <p:spTgt spid="5">
                                            <p:txEl>
                                              <p:pRg st="29" end="2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70000" lnSpcReduction="20000"/>
          </a:bodyPr>
          <a:lstStyle/>
          <a:p>
            <a:r>
              <a:rPr lang="fr-FR" b="1" dirty="0"/>
              <a:t>Imaginez un court récit (activité courir ou lancer en maternelle) puis exposez et faites vivre physiquement ce récit au groupe (de 4 personnes)</a:t>
            </a:r>
            <a:endParaRPr lang="fr-FR" dirty="0"/>
          </a:p>
          <a:p>
            <a:r>
              <a:rPr lang="fr-FR" dirty="0"/>
              <a:t> </a:t>
            </a:r>
          </a:p>
          <a:p>
            <a:r>
              <a:rPr lang="fr-FR" dirty="0"/>
              <a:t> « courir à la maternelle», </a:t>
            </a:r>
          </a:p>
          <a:p>
            <a:r>
              <a:rPr lang="fr-FR" dirty="0"/>
              <a:t>-courir vite</a:t>
            </a:r>
          </a:p>
          <a:p>
            <a:r>
              <a:rPr lang="fr-FR" dirty="0"/>
              <a:t>-courir longtemps</a:t>
            </a:r>
          </a:p>
          <a:p>
            <a:r>
              <a:rPr lang="fr-FR" dirty="0"/>
              <a:t>-courir au-dessus d’obstacles</a:t>
            </a:r>
          </a:p>
          <a:p>
            <a:r>
              <a:rPr lang="fr-FR" dirty="0"/>
              <a:t>-courir en relai</a:t>
            </a:r>
          </a:p>
          <a:p>
            <a:r>
              <a:rPr lang="fr-FR" dirty="0"/>
              <a:t> </a:t>
            </a:r>
          </a:p>
          <a:p>
            <a:r>
              <a:rPr lang="fr-FR" dirty="0"/>
              <a:t> ou</a:t>
            </a:r>
          </a:p>
          <a:p>
            <a:r>
              <a:rPr lang="fr-FR" dirty="0"/>
              <a:t> </a:t>
            </a:r>
          </a:p>
          <a:p>
            <a:r>
              <a:rPr lang="fr-FR" dirty="0"/>
              <a:t> « lancer à la maternelle», au choix : </a:t>
            </a:r>
          </a:p>
          <a:p>
            <a:r>
              <a:rPr lang="fr-FR" dirty="0"/>
              <a:t>-lancer haut</a:t>
            </a:r>
          </a:p>
          <a:p>
            <a:r>
              <a:rPr lang="fr-FR" dirty="0"/>
              <a:t>-lancer loin</a:t>
            </a:r>
          </a:p>
          <a:p>
            <a:r>
              <a:rPr lang="fr-FR" dirty="0"/>
              <a:t>-lancer précis</a:t>
            </a:r>
          </a:p>
          <a:p>
            <a:r>
              <a:rPr lang="fr-FR" dirty="0"/>
              <a:t> </a:t>
            </a:r>
          </a:p>
          <a:p>
            <a:endParaRPr lang="fr-FR" dirty="0"/>
          </a:p>
        </p:txBody>
      </p:sp>
      <p:sp>
        <p:nvSpPr>
          <p:cNvPr id="3" name="Titre 2"/>
          <p:cNvSpPr>
            <a:spLocks noGrp="1"/>
          </p:cNvSpPr>
          <p:nvPr>
            <p:ph type="title"/>
          </p:nvPr>
        </p:nvSpPr>
        <p:spPr>
          <a:xfrm>
            <a:off x="609600" y="274638"/>
            <a:ext cx="10972800" cy="959076"/>
          </a:xfrm>
        </p:spPr>
        <p:txBody>
          <a:bodyPr>
            <a:normAutofit/>
          </a:bodyPr>
          <a:lstStyle/>
          <a:p>
            <a:r>
              <a:rPr lang="fr-FR" sz="3600" dirty="0" smtClean="0"/>
              <a:t>Partie pratique </a:t>
            </a:r>
            <a:endParaRPr lang="fr-FR" sz="3600" dirty="0"/>
          </a:p>
        </p:txBody>
      </p:sp>
    </p:spTree>
    <p:extLst>
      <p:ext uri="{BB962C8B-B14F-4D97-AF65-F5344CB8AC3E}">
        <p14:creationId xmlns:p14="http://schemas.microsoft.com/office/powerpoint/2010/main" val="32215072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additive="base">
                                        <p:cTn id="3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 calcmode="lin" valueType="num">
                                      <p:cBhvr additive="base">
                                        <p:cTn id="37"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
                                            <p:txEl>
                                              <p:pRg st="6" end="6"/>
                                            </p:txEl>
                                          </p:spTgt>
                                        </p:tgtEl>
                                        <p:attrNameLst>
                                          <p:attrName>style.visibility</p:attrName>
                                        </p:attrNameLst>
                                      </p:cBhvr>
                                      <p:to>
                                        <p:strVal val="visible"/>
                                      </p:to>
                                    </p:set>
                                    <p:anim calcmode="lin" valueType="num">
                                      <p:cBhvr additive="base">
                                        <p:cTn id="43"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2">
                                            <p:txEl>
                                              <p:pRg st="7" end="7"/>
                                            </p:txEl>
                                          </p:spTgt>
                                        </p:tgtEl>
                                        <p:attrNameLst>
                                          <p:attrName>style.visibility</p:attrName>
                                        </p:attrNameLst>
                                      </p:cBhvr>
                                      <p:to>
                                        <p:strVal val="visible"/>
                                      </p:to>
                                    </p:set>
                                    <p:anim calcmode="lin" valueType="num">
                                      <p:cBhvr additive="base">
                                        <p:cTn id="49"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2">
                                            <p:txEl>
                                              <p:pRg st="8" end="8"/>
                                            </p:txEl>
                                          </p:spTgt>
                                        </p:tgtEl>
                                        <p:attrNameLst>
                                          <p:attrName>style.visibility</p:attrName>
                                        </p:attrNameLst>
                                      </p:cBhvr>
                                      <p:to>
                                        <p:strVal val="visible"/>
                                      </p:to>
                                    </p:set>
                                    <p:anim calcmode="lin" valueType="num">
                                      <p:cBhvr additive="base">
                                        <p:cTn id="55"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2">
                                            <p:txEl>
                                              <p:pRg st="9" end="9"/>
                                            </p:txEl>
                                          </p:spTgt>
                                        </p:tgtEl>
                                        <p:attrNameLst>
                                          <p:attrName>style.visibility</p:attrName>
                                        </p:attrNameLst>
                                      </p:cBhvr>
                                      <p:to>
                                        <p:strVal val="visible"/>
                                      </p:to>
                                    </p:set>
                                    <p:anim calcmode="lin" valueType="num">
                                      <p:cBhvr additive="base">
                                        <p:cTn id="61"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2">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2">
                                            <p:txEl>
                                              <p:pRg st="10" end="10"/>
                                            </p:txEl>
                                          </p:spTgt>
                                        </p:tgtEl>
                                        <p:attrNameLst>
                                          <p:attrName>style.visibility</p:attrName>
                                        </p:attrNameLst>
                                      </p:cBhvr>
                                      <p:to>
                                        <p:strVal val="visible"/>
                                      </p:to>
                                    </p:set>
                                    <p:anim calcmode="lin" valueType="num">
                                      <p:cBhvr additive="base">
                                        <p:cTn id="67"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2">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2">
                                            <p:txEl>
                                              <p:pRg st="11" end="11"/>
                                            </p:txEl>
                                          </p:spTgt>
                                        </p:tgtEl>
                                        <p:attrNameLst>
                                          <p:attrName>style.visibility</p:attrName>
                                        </p:attrNameLst>
                                      </p:cBhvr>
                                      <p:to>
                                        <p:strVal val="visible"/>
                                      </p:to>
                                    </p:set>
                                    <p:anim calcmode="lin" valueType="num">
                                      <p:cBhvr additive="base">
                                        <p:cTn id="73"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2">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2">
                                            <p:txEl>
                                              <p:pRg st="12" end="12"/>
                                            </p:txEl>
                                          </p:spTgt>
                                        </p:tgtEl>
                                        <p:attrNameLst>
                                          <p:attrName>style.visibility</p:attrName>
                                        </p:attrNameLst>
                                      </p:cBhvr>
                                      <p:to>
                                        <p:strVal val="visible"/>
                                      </p:to>
                                    </p:set>
                                    <p:anim calcmode="lin" valueType="num">
                                      <p:cBhvr additive="base">
                                        <p:cTn id="79" dur="500" fill="hold"/>
                                        <p:tgtEl>
                                          <p:spTgt spid="2">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2">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2">
                                            <p:txEl>
                                              <p:pRg st="13" end="13"/>
                                            </p:txEl>
                                          </p:spTgt>
                                        </p:tgtEl>
                                        <p:attrNameLst>
                                          <p:attrName>style.visibility</p:attrName>
                                        </p:attrNameLst>
                                      </p:cBhvr>
                                      <p:to>
                                        <p:strVal val="visible"/>
                                      </p:to>
                                    </p:set>
                                    <p:anim calcmode="lin" valueType="num">
                                      <p:cBhvr additive="base">
                                        <p:cTn id="85" dur="500" fill="hold"/>
                                        <p:tgtEl>
                                          <p:spTgt spid="2">
                                            <p:txEl>
                                              <p:pRg st="13" end="13"/>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2">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2">
                                            <p:txEl>
                                              <p:pRg st="14" end="14"/>
                                            </p:txEl>
                                          </p:spTgt>
                                        </p:tgtEl>
                                        <p:attrNameLst>
                                          <p:attrName>style.visibility</p:attrName>
                                        </p:attrNameLst>
                                      </p:cBhvr>
                                      <p:to>
                                        <p:strVal val="visible"/>
                                      </p:to>
                                    </p:set>
                                    <p:anim calcmode="lin" valueType="num">
                                      <p:cBhvr additive="base">
                                        <p:cTn id="91" dur="500" fill="hold"/>
                                        <p:tgtEl>
                                          <p:spTgt spid="2">
                                            <p:txEl>
                                              <p:pRg st="14" end="14"/>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2">
                                            <p:txEl>
                                              <p:pRg st="14" end="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62500" lnSpcReduction="20000"/>
          </a:bodyPr>
          <a:lstStyle/>
          <a:p>
            <a:pPr marL="109728" indent="0">
              <a:buNone/>
            </a:pPr>
            <a:r>
              <a:rPr lang="fr-FR" sz="2000" dirty="0"/>
              <a:t> </a:t>
            </a:r>
          </a:p>
          <a:p>
            <a:pPr marL="109728" indent="0" algn="ctr">
              <a:buNone/>
            </a:pPr>
            <a:r>
              <a:rPr lang="fr-FR" sz="2000" u="sng" dirty="0"/>
              <a:t>Temps de préparation = 15 minutes </a:t>
            </a:r>
            <a:endParaRPr lang="fr-FR" sz="2000" dirty="0"/>
          </a:p>
          <a:p>
            <a:pPr marL="109728" indent="0">
              <a:buNone/>
            </a:pPr>
            <a:r>
              <a:rPr lang="fr-FR" sz="2000" dirty="0"/>
              <a:t> </a:t>
            </a:r>
          </a:p>
          <a:p>
            <a:r>
              <a:rPr lang="fr-FR" sz="2600" dirty="0"/>
              <a:t>- La phrase d’accroche </a:t>
            </a:r>
            <a:r>
              <a:rPr lang="fr-FR" sz="2600" dirty="0" smtClean="0"/>
              <a:t>:</a:t>
            </a:r>
          </a:p>
          <a:p>
            <a:pPr marL="109728" indent="0">
              <a:buNone/>
            </a:pPr>
            <a:endParaRPr lang="fr-FR" sz="2600" dirty="0"/>
          </a:p>
          <a:p>
            <a:r>
              <a:rPr lang="fr-FR" sz="2600" dirty="0" smtClean="0"/>
              <a:t>-</a:t>
            </a:r>
            <a:r>
              <a:rPr lang="fr-FR" sz="2600" dirty="0"/>
              <a:t>1. Le début de l’histoire  (description) : </a:t>
            </a:r>
          </a:p>
          <a:p>
            <a:pPr marL="109728" indent="0">
              <a:buNone/>
            </a:pPr>
            <a:r>
              <a:rPr lang="fr-FR" sz="2600" dirty="0"/>
              <a:t> </a:t>
            </a:r>
          </a:p>
          <a:p>
            <a:pPr marL="109728" indent="0">
              <a:buNone/>
            </a:pPr>
            <a:r>
              <a:rPr lang="fr-FR" sz="2600" dirty="0"/>
              <a:t> </a:t>
            </a:r>
          </a:p>
          <a:p>
            <a:r>
              <a:rPr lang="fr-FR" sz="2600" dirty="0"/>
              <a:t>-Le passage à l’action 1 (description) :</a:t>
            </a:r>
          </a:p>
          <a:p>
            <a:pPr marL="109728" indent="0">
              <a:buNone/>
            </a:pPr>
            <a:r>
              <a:rPr lang="fr-FR" sz="2600" dirty="0"/>
              <a:t> </a:t>
            </a:r>
          </a:p>
          <a:p>
            <a:endParaRPr lang="fr-FR" sz="2600" dirty="0"/>
          </a:p>
          <a:p>
            <a:pPr marL="109728" indent="0">
              <a:buNone/>
            </a:pPr>
            <a:r>
              <a:rPr lang="fr-FR" sz="2600" dirty="0"/>
              <a:t> </a:t>
            </a:r>
          </a:p>
          <a:p>
            <a:r>
              <a:rPr lang="fr-FR" sz="2600" dirty="0"/>
              <a:t>-2. La suite de l’histoire (description de l’incident </a:t>
            </a:r>
            <a:r>
              <a:rPr lang="fr-FR" sz="2600" dirty="0" smtClean="0"/>
              <a:t>critique)</a:t>
            </a:r>
            <a:r>
              <a:rPr lang="fr-FR" sz="2600" dirty="0"/>
              <a:t> :</a:t>
            </a:r>
          </a:p>
          <a:p>
            <a:pPr marL="109728" indent="0">
              <a:buNone/>
            </a:pPr>
            <a:r>
              <a:rPr lang="fr-FR" sz="2600" dirty="0"/>
              <a:t>	 </a:t>
            </a:r>
          </a:p>
          <a:p>
            <a:pPr marL="109728" indent="0">
              <a:buNone/>
            </a:pPr>
            <a:r>
              <a:rPr lang="fr-FR" sz="2600" dirty="0"/>
              <a:t> </a:t>
            </a:r>
          </a:p>
          <a:p>
            <a:pPr marL="109728" indent="0">
              <a:buNone/>
            </a:pPr>
            <a:r>
              <a:rPr lang="fr-FR" sz="2600" dirty="0"/>
              <a:t> </a:t>
            </a:r>
          </a:p>
          <a:p>
            <a:r>
              <a:rPr lang="fr-FR" sz="2600" dirty="0"/>
              <a:t>-Le passage à l’action 2 (description) </a:t>
            </a:r>
          </a:p>
          <a:p>
            <a:pPr marL="109728" indent="0">
              <a:buNone/>
            </a:pPr>
            <a:r>
              <a:rPr lang="fr-FR" sz="2000" dirty="0"/>
              <a:t> </a:t>
            </a:r>
          </a:p>
          <a:p>
            <a:endParaRPr lang="fr-FR" sz="1900" dirty="0"/>
          </a:p>
        </p:txBody>
      </p:sp>
      <p:sp>
        <p:nvSpPr>
          <p:cNvPr id="3" name="Titre 2"/>
          <p:cNvSpPr>
            <a:spLocks noGrp="1"/>
          </p:cNvSpPr>
          <p:nvPr>
            <p:ph type="title"/>
          </p:nvPr>
        </p:nvSpPr>
        <p:spPr/>
        <p:txBody>
          <a:bodyPr>
            <a:normAutofit/>
          </a:bodyPr>
          <a:lstStyle/>
          <a:p>
            <a:r>
              <a:rPr lang="fr-FR" sz="3600" dirty="0" smtClean="0"/>
              <a:t>Feuille de route à remplir</a:t>
            </a:r>
            <a:endParaRPr lang="fr-FR" sz="3600" dirty="0"/>
          </a:p>
        </p:txBody>
      </p:sp>
    </p:spTree>
    <p:extLst>
      <p:ext uri="{BB962C8B-B14F-4D97-AF65-F5344CB8AC3E}">
        <p14:creationId xmlns:p14="http://schemas.microsoft.com/office/powerpoint/2010/main" val="1423946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
                                            <p:txEl>
                                              <p:pRg st="5" end="5"/>
                                            </p:txEl>
                                          </p:spTgt>
                                        </p:tgtEl>
                                        <p:attrNameLst>
                                          <p:attrName>style.visibility</p:attrName>
                                        </p:attrNameLst>
                                      </p:cBhvr>
                                      <p:to>
                                        <p:strVal val="visible"/>
                                      </p:to>
                                    </p:set>
                                    <p:anim calcmode="lin" valueType="num">
                                      <p:cBhvr additive="base">
                                        <p:cTn id="31"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 calcmode="lin" valueType="num">
                                      <p:cBhvr additive="base">
                                        <p:cTn id="37"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
                                            <p:txEl>
                                              <p:pRg st="7" end="7"/>
                                            </p:txEl>
                                          </p:spTgt>
                                        </p:tgtEl>
                                        <p:attrNameLst>
                                          <p:attrName>style.visibility</p:attrName>
                                        </p:attrNameLst>
                                      </p:cBhvr>
                                      <p:to>
                                        <p:strVal val="visible"/>
                                      </p:to>
                                    </p:set>
                                    <p:anim calcmode="lin" valueType="num">
                                      <p:cBhvr additive="base">
                                        <p:cTn id="43"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2">
                                            <p:txEl>
                                              <p:pRg st="8" end="8"/>
                                            </p:txEl>
                                          </p:spTgt>
                                        </p:tgtEl>
                                        <p:attrNameLst>
                                          <p:attrName>style.visibility</p:attrName>
                                        </p:attrNameLst>
                                      </p:cBhvr>
                                      <p:to>
                                        <p:strVal val="visible"/>
                                      </p:to>
                                    </p:set>
                                    <p:anim calcmode="lin" valueType="num">
                                      <p:cBhvr additive="base">
                                        <p:cTn id="49"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2">
                                            <p:txEl>
                                              <p:pRg st="9" end="9"/>
                                            </p:txEl>
                                          </p:spTgt>
                                        </p:tgtEl>
                                        <p:attrNameLst>
                                          <p:attrName>style.visibility</p:attrName>
                                        </p:attrNameLst>
                                      </p:cBhvr>
                                      <p:to>
                                        <p:strVal val="visible"/>
                                      </p:to>
                                    </p:set>
                                    <p:anim calcmode="lin" valueType="num">
                                      <p:cBhvr additive="base">
                                        <p:cTn id="55"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2">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2">
                                            <p:txEl>
                                              <p:pRg st="11" end="11"/>
                                            </p:txEl>
                                          </p:spTgt>
                                        </p:tgtEl>
                                        <p:attrNameLst>
                                          <p:attrName>style.visibility</p:attrName>
                                        </p:attrNameLst>
                                      </p:cBhvr>
                                      <p:to>
                                        <p:strVal val="visible"/>
                                      </p:to>
                                    </p:set>
                                    <p:anim calcmode="lin" valueType="num">
                                      <p:cBhvr additive="base">
                                        <p:cTn id="61"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2">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2">
                                            <p:txEl>
                                              <p:pRg st="12" end="12"/>
                                            </p:txEl>
                                          </p:spTgt>
                                        </p:tgtEl>
                                        <p:attrNameLst>
                                          <p:attrName>style.visibility</p:attrName>
                                        </p:attrNameLst>
                                      </p:cBhvr>
                                      <p:to>
                                        <p:strVal val="visible"/>
                                      </p:to>
                                    </p:set>
                                    <p:anim calcmode="lin" valueType="num">
                                      <p:cBhvr additive="base">
                                        <p:cTn id="67" dur="500" fill="hold"/>
                                        <p:tgtEl>
                                          <p:spTgt spid="2">
                                            <p:txEl>
                                              <p:pRg st="12" end="12"/>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2">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2">
                                            <p:txEl>
                                              <p:pRg st="13" end="13"/>
                                            </p:txEl>
                                          </p:spTgt>
                                        </p:tgtEl>
                                        <p:attrNameLst>
                                          <p:attrName>style.visibility</p:attrName>
                                        </p:attrNameLst>
                                      </p:cBhvr>
                                      <p:to>
                                        <p:strVal val="visible"/>
                                      </p:to>
                                    </p:set>
                                    <p:anim calcmode="lin" valueType="num">
                                      <p:cBhvr additive="base">
                                        <p:cTn id="73" dur="500" fill="hold"/>
                                        <p:tgtEl>
                                          <p:spTgt spid="2">
                                            <p:txEl>
                                              <p:pRg st="13" end="13"/>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2">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2">
                                            <p:txEl>
                                              <p:pRg st="14" end="14"/>
                                            </p:txEl>
                                          </p:spTgt>
                                        </p:tgtEl>
                                        <p:attrNameLst>
                                          <p:attrName>style.visibility</p:attrName>
                                        </p:attrNameLst>
                                      </p:cBhvr>
                                      <p:to>
                                        <p:strVal val="visible"/>
                                      </p:to>
                                    </p:set>
                                    <p:anim calcmode="lin" valueType="num">
                                      <p:cBhvr additive="base">
                                        <p:cTn id="79" dur="500" fill="hold"/>
                                        <p:tgtEl>
                                          <p:spTgt spid="2">
                                            <p:txEl>
                                              <p:pRg st="14" end="14"/>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2">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2">
                                            <p:txEl>
                                              <p:pRg st="15" end="15"/>
                                            </p:txEl>
                                          </p:spTgt>
                                        </p:tgtEl>
                                        <p:attrNameLst>
                                          <p:attrName>style.visibility</p:attrName>
                                        </p:attrNameLst>
                                      </p:cBhvr>
                                      <p:to>
                                        <p:strVal val="visible"/>
                                      </p:to>
                                    </p:set>
                                    <p:anim calcmode="lin" valueType="num">
                                      <p:cBhvr additive="base">
                                        <p:cTn id="85" dur="500" fill="hold"/>
                                        <p:tgtEl>
                                          <p:spTgt spid="2">
                                            <p:txEl>
                                              <p:pRg st="15" end="15"/>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2">
                                            <p:txEl>
                                              <p:pRg st="15" end="15"/>
                                            </p:txEl>
                                          </p:spTgt>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2">
                                            <p:txEl>
                                              <p:pRg st="16" end="16"/>
                                            </p:txEl>
                                          </p:spTgt>
                                        </p:tgtEl>
                                        <p:attrNameLst>
                                          <p:attrName>style.visibility</p:attrName>
                                        </p:attrNameLst>
                                      </p:cBhvr>
                                      <p:to>
                                        <p:strVal val="visible"/>
                                      </p:to>
                                    </p:set>
                                    <p:anim calcmode="lin" valueType="num">
                                      <p:cBhvr additive="base">
                                        <p:cTn id="91" dur="500" fill="hold"/>
                                        <p:tgtEl>
                                          <p:spTgt spid="2">
                                            <p:txEl>
                                              <p:pRg st="16" end="16"/>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2">
                                            <p:txEl>
                                              <p:pRg st="16" end="16"/>
                                            </p:txEl>
                                          </p:spTgt>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grpId="0" nodeType="clickEffect">
                                  <p:stCondLst>
                                    <p:cond delay="0"/>
                                  </p:stCondLst>
                                  <p:childTnLst>
                                    <p:set>
                                      <p:cBhvr>
                                        <p:cTn id="96" dur="1" fill="hold">
                                          <p:stCondLst>
                                            <p:cond delay="0"/>
                                          </p:stCondLst>
                                        </p:cTn>
                                        <p:tgtEl>
                                          <p:spTgt spid="2">
                                            <p:txEl>
                                              <p:pRg st="17" end="17"/>
                                            </p:txEl>
                                          </p:spTgt>
                                        </p:tgtEl>
                                        <p:attrNameLst>
                                          <p:attrName>style.visibility</p:attrName>
                                        </p:attrNameLst>
                                      </p:cBhvr>
                                      <p:to>
                                        <p:strVal val="visible"/>
                                      </p:to>
                                    </p:set>
                                    <p:anim calcmode="lin" valueType="num">
                                      <p:cBhvr additive="base">
                                        <p:cTn id="97" dur="500" fill="hold"/>
                                        <p:tgtEl>
                                          <p:spTgt spid="2">
                                            <p:txEl>
                                              <p:pRg st="17" end="17"/>
                                            </p:txEl>
                                          </p:spTgt>
                                        </p:tgtEl>
                                        <p:attrNameLst>
                                          <p:attrName>ppt_x</p:attrName>
                                        </p:attrNameLst>
                                      </p:cBhvr>
                                      <p:tavLst>
                                        <p:tav tm="0">
                                          <p:val>
                                            <p:strVal val="#ppt_x"/>
                                          </p:val>
                                        </p:tav>
                                        <p:tav tm="100000">
                                          <p:val>
                                            <p:strVal val="#ppt_x"/>
                                          </p:val>
                                        </p:tav>
                                      </p:tavLst>
                                    </p:anim>
                                    <p:anim calcmode="lin" valueType="num">
                                      <p:cBhvr additive="base">
                                        <p:cTn id="98" dur="500" fill="hold"/>
                                        <p:tgtEl>
                                          <p:spTgt spid="2">
                                            <p:txEl>
                                              <p:pRg st="17" end="1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4"/>
          <p:cNvSpPr>
            <a:spLocks noGrp="1"/>
          </p:cNvSpPr>
          <p:nvPr>
            <p:ph idx="1"/>
          </p:nvPr>
        </p:nvSpPr>
        <p:spPr/>
        <p:txBody>
          <a:bodyPr>
            <a:normAutofit fontScale="77500" lnSpcReduction="20000"/>
          </a:bodyPr>
          <a:lstStyle/>
          <a:p>
            <a:pPr marL="109728" indent="0">
              <a:buNone/>
            </a:pPr>
            <a:r>
              <a:rPr lang="fr-FR" b="1" dirty="0"/>
              <a:t>« L’oreille a deux portes : le tympan et l’oreille interne. Cette dernière seule </a:t>
            </a:r>
            <a:r>
              <a:rPr lang="fr-FR" b="1" dirty="0" smtClean="0"/>
              <a:t>est</a:t>
            </a:r>
            <a:r>
              <a:rPr lang="fr-FR" dirty="0"/>
              <a:t> </a:t>
            </a:r>
            <a:r>
              <a:rPr lang="fr-FR" b="1" dirty="0" smtClean="0"/>
              <a:t>porteuse </a:t>
            </a:r>
            <a:r>
              <a:rPr lang="fr-FR" b="1" dirty="0"/>
              <a:t>du désir d’écouter … »</a:t>
            </a:r>
            <a:r>
              <a:rPr lang="fr-FR" sz="2400" b="1" dirty="0"/>
              <a:t> </a:t>
            </a:r>
            <a:r>
              <a:rPr lang="fr-FR" sz="2400" b="1" dirty="0" smtClean="0"/>
              <a:t> </a:t>
            </a:r>
            <a:r>
              <a:rPr lang="fr-FR" sz="2100" dirty="0" smtClean="0"/>
              <a:t>Alfred </a:t>
            </a:r>
            <a:r>
              <a:rPr lang="fr-FR" sz="2100" dirty="0" err="1"/>
              <a:t>Tomasis</a:t>
            </a:r>
            <a:r>
              <a:rPr lang="fr-FR" sz="2100" dirty="0"/>
              <a:t> (les troubles scolaires</a:t>
            </a:r>
            <a:r>
              <a:rPr lang="fr-FR" sz="2100" dirty="0" smtClean="0"/>
              <a:t>)</a:t>
            </a:r>
          </a:p>
          <a:p>
            <a:pPr marL="109728" indent="0">
              <a:buNone/>
            </a:pPr>
            <a:endParaRPr lang="fr-FR" dirty="0"/>
          </a:p>
          <a:p>
            <a:r>
              <a:rPr lang="fr-FR" dirty="0"/>
              <a:t>Tympan = (l’audition) action vibratoire des sons</a:t>
            </a:r>
          </a:p>
          <a:p>
            <a:r>
              <a:rPr lang="fr-FR" dirty="0"/>
              <a:t>Oreille interne = (l’écoute) action intégrative du cerveau (codage et stimulations des mémoires)</a:t>
            </a:r>
          </a:p>
          <a:p>
            <a:pPr marL="109728" indent="0">
              <a:buNone/>
            </a:pPr>
            <a:endParaRPr lang="fr-FR" dirty="0" smtClean="0"/>
          </a:p>
          <a:p>
            <a:pPr marL="109728" indent="0">
              <a:buNone/>
            </a:pPr>
            <a:r>
              <a:rPr lang="fr-FR" dirty="0" smtClean="0"/>
              <a:t>A développer :</a:t>
            </a:r>
          </a:p>
          <a:p>
            <a:pPr marL="109728" indent="0">
              <a:buNone/>
            </a:pPr>
            <a:endParaRPr lang="fr-FR" dirty="0"/>
          </a:p>
          <a:p>
            <a:r>
              <a:rPr lang="fr-FR" dirty="0"/>
              <a:t>L</a:t>
            </a:r>
            <a:r>
              <a:rPr lang="fr-FR" dirty="0" smtClean="0"/>
              <a:t>’acuité </a:t>
            </a:r>
            <a:r>
              <a:rPr lang="fr-FR" dirty="0"/>
              <a:t>auditive </a:t>
            </a:r>
            <a:r>
              <a:rPr lang="fr-FR" dirty="0" smtClean="0"/>
              <a:t>(ex. tous </a:t>
            </a:r>
            <a:r>
              <a:rPr lang="fr-FR" dirty="0"/>
              <a:t>les bruits d’une pièce)</a:t>
            </a:r>
          </a:p>
          <a:p>
            <a:r>
              <a:rPr lang="fr-FR" dirty="0" smtClean="0"/>
              <a:t>La discrimination auditive  (ex. une voix parmi d’autres voix)</a:t>
            </a:r>
          </a:p>
          <a:p>
            <a:r>
              <a:rPr lang="fr-FR" dirty="0" smtClean="0"/>
              <a:t>L’attention auditive : </a:t>
            </a:r>
          </a:p>
          <a:p>
            <a:pPr marL="109728" indent="0">
              <a:buNone/>
            </a:pPr>
            <a:r>
              <a:rPr lang="fr-FR" dirty="0"/>
              <a:t> </a:t>
            </a:r>
            <a:r>
              <a:rPr lang="fr-FR" dirty="0" smtClean="0"/>
              <a:t>           - Comprendre le message (sa signification) </a:t>
            </a:r>
          </a:p>
          <a:p>
            <a:pPr marL="109728" indent="0">
              <a:buNone/>
            </a:pPr>
            <a:r>
              <a:rPr lang="fr-FR" dirty="0" smtClean="0"/>
              <a:t>            - Comprendre un message long sans décrocher</a:t>
            </a:r>
            <a:endParaRPr lang="fr-FR" dirty="0"/>
          </a:p>
        </p:txBody>
      </p:sp>
      <p:sp>
        <p:nvSpPr>
          <p:cNvPr id="4" name="Titre 3"/>
          <p:cNvSpPr>
            <a:spLocks noGrp="1"/>
          </p:cNvSpPr>
          <p:nvPr>
            <p:ph type="title"/>
          </p:nvPr>
        </p:nvSpPr>
        <p:spPr/>
        <p:txBody>
          <a:bodyPr>
            <a:normAutofit/>
          </a:bodyPr>
          <a:lstStyle/>
          <a:p>
            <a:r>
              <a:rPr lang="fr-FR" sz="3600" dirty="0" smtClean="0"/>
              <a:t>L’écoute : une compétence à développer</a:t>
            </a:r>
            <a:endParaRPr lang="fr-FR" sz="3600" dirty="0"/>
          </a:p>
        </p:txBody>
      </p:sp>
    </p:spTree>
    <p:extLst>
      <p:ext uri="{BB962C8B-B14F-4D97-AF65-F5344CB8AC3E}">
        <p14:creationId xmlns:p14="http://schemas.microsoft.com/office/powerpoint/2010/main" val="21314772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4"/>
          <p:cNvSpPr>
            <a:spLocks noGrp="1"/>
          </p:cNvSpPr>
          <p:nvPr>
            <p:ph idx="1"/>
          </p:nvPr>
        </p:nvSpPr>
        <p:spPr/>
        <p:txBody>
          <a:bodyPr>
            <a:normAutofit/>
          </a:bodyPr>
          <a:lstStyle/>
          <a:p>
            <a:r>
              <a:rPr lang="fr-FR" dirty="0"/>
              <a:t>-n’entend pas (audition, voix trop basse, ambiance sonore, bruit...)</a:t>
            </a:r>
          </a:p>
          <a:p>
            <a:r>
              <a:rPr lang="fr-FR" dirty="0"/>
              <a:t>-ne veut pas entendre (voix de l’enseignant, débit, articulation...)</a:t>
            </a:r>
          </a:p>
          <a:p>
            <a:r>
              <a:rPr lang="fr-FR" dirty="0"/>
              <a:t>-le message ne l’intéresse pas (sens)</a:t>
            </a:r>
          </a:p>
          <a:p>
            <a:r>
              <a:rPr lang="fr-FR" dirty="0"/>
              <a:t>-le message est trop difficile (vocabulaire, explications)</a:t>
            </a:r>
          </a:p>
          <a:p>
            <a:r>
              <a:rPr lang="fr-FR" dirty="0"/>
              <a:t>-trop d’informations à traiter (fatigue)</a:t>
            </a:r>
          </a:p>
          <a:p>
            <a:r>
              <a:rPr lang="fr-FR" dirty="0"/>
              <a:t>-il est « saoulé » par trop de paroles </a:t>
            </a:r>
          </a:p>
          <a:p>
            <a:r>
              <a:rPr lang="fr-FR" dirty="0"/>
              <a:t>-il est intrigué par autre chose (déconcentration)</a:t>
            </a:r>
          </a:p>
          <a:p>
            <a:pPr marL="109728" indent="0">
              <a:buNone/>
            </a:pPr>
            <a:endParaRPr lang="fr-FR" dirty="0"/>
          </a:p>
        </p:txBody>
      </p:sp>
      <p:sp>
        <p:nvSpPr>
          <p:cNvPr id="4" name="Titre 3"/>
          <p:cNvSpPr>
            <a:spLocks noGrp="1"/>
          </p:cNvSpPr>
          <p:nvPr>
            <p:ph type="title"/>
          </p:nvPr>
        </p:nvSpPr>
        <p:spPr/>
        <p:txBody>
          <a:bodyPr>
            <a:normAutofit/>
          </a:bodyPr>
          <a:lstStyle/>
          <a:p>
            <a:r>
              <a:rPr lang="fr-FR" sz="3600" dirty="0" smtClean="0"/>
              <a:t>Celui qui n’écoute pas</a:t>
            </a:r>
            <a:endParaRPr lang="fr-FR" sz="3600" dirty="0"/>
          </a:p>
        </p:txBody>
      </p:sp>
    </p:spTree>
    <p:extLst>
      <p:ext uri="{BB962C8B-B14F-4D97-AF65-F5344CB8AC3E}">
        <p14:creationId xmlns:p14="http://schemas.microsoft.com/office/powerpoint/2010/main" val="33052929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4"/>
          <p:cNvSpPr>
            <a:spLocks noGrp="1"/>
          </p:cNvSpPr>
          <p:nvPr>
            <p:ph idx="1"/>
          </p:nvPr>
        </p:nvSpPr>
        <p:spPr/>
        <p:txBody>
          <a:bodyPr>
            <a:normAutofit/>
          </a:bodyPr>
          <a:lstStyle/>
          <a:p>
            <a:pPr marL="109728" indent="0">
              <a:buNone/>
            </a:pPr>
            <a:r>
              <a:rPr lang="fr-FR" b="1" dirty="0" smtClean="0"/>
              <a:t>« Ecouter activement s’est  être engagé  corporellement, émotivement,  psychologiquement , intellectuellement »</a:t>
            </a:r>
            <a:r>
              <a:rPr lang="fr-FR" sz="2400" b="1" dirty="0" smtClean="0"/>
              <a:t>  </a:t>
            </a:r>
            <a:r>
              <a:rPr lang="fr-FR" sz="2100" dirty="0" smtClean="0"/>
              <a:t>Alfred </a:t>
            </a:r>
            <a:r>
              <a:rPr lang="fr-FR" sz="2100" dirty="0" err="1"/>
              <a:t>Tomasis</a:t>
            </a:r>
            <a:r>
              <a:rPr lang="fr-FR" sz="2100" dirty="0"/>
              <a:t> (les troubles scolaires</a:t>
            </a:r>
            <a:r>
              <a:rPr lang="fr-FR" sz="2100" dirty="0" smtClean="0"/>
              <a:t>)</a:t>
            </a:r>
          </a:p>
          <a:p>
            <a:pPr marL="109728" indent="0">
              <a:buNone/>
            </a:pPr>
            <a:endParaRPr lang="fr-FR" dirty="0"/>
          </a:p>
          <a:p>
            <a:pPr marL="109728" indent="0">
              <a:buNone/>
            </a:pPr>
            <a:r>
              <a:rPr lang="fr-FR" i="1" dirty="0" smtClean="0"/>
              <a:t>Comprendre – donner du sens – relier les informations -  s’approprier - reconnaitre –nommer – classer - associer – sentir – ressentir – vibrer-  être transporté - concerné – touché</a:t>
            </a:r>
            <a:endParaRPr lang="fr-FR" dirty="0"/>
          </a:p>
          <a:p>
            <a:pPr marL="109728" indent="0">
              <a:buNone/>
            </a:pPr>
            <a:r>
              <a:rPr lang="fr-FR" dirty="0" smtClean="0"/>
              <a:t>Créer des conditions favorables pour développer l’écoute active en stimulant l’attention auditive</a:t>
            </a:r>
            <a:endParaRPr lang="fr-FR" dirty="0"/>
          </a:p>
        </p:txBody>
      </p:sp>
      <p:sp>
        <p:nvSpPr>
          <p:cNvPr id="4" name="Titre 3"/>
          <p:cNvSpPr>
            <a:spLocks noGrp="1"/>
          </p:cNvSpPr>
          <p:nvPr>
            <p:ph type="title"/>
          </p:nvPr>
        </p:nvSpPr>
        <p:spPr/>
        <p:txBody>
          <a:bodyPr>
            <a:normAutofit/>
          </a:bodyPr>
          <a:lstStyle/>
          <a:p>
            <a:r>
              <a:rPr lang="fr-FR" sz="3600" dirty="0" smtClean="0"/>
              <a:t>D’une écoute passive à une écoute active</a:t>
            </a:r>
            <a:endParaRPr lang="fr-FR" sz="3600" dirty="0"/>
          </a:p>
        </p:txBody>
      </p:sp>
    </p:spTree>
    <p:extLst>
      <p:ext uri="{BB962C8B-B14F-4D97-AF65-F5344CB8AC3E}">
        <p14:creationId xmlns:p14="http://schemas.microsoft.com/office/powerpoint/2010/main" val="34343800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4"/>
          <p:cNvSpPr>
            <a:spLocks noGrp="1"/>
          </p:cNvSpPr>
          <p:nvPr>
            <p:ph idx="1"/>
          </p:nvPr>
        </p:nvSpPr>
        <p:spPr/>
        <p:txBody>
          <a:bodyPr>
            <a:normAutofit/>
          </a:bodyPr>
          <a:lstStyle/>
          <a:p>
            <a:pPr marL="109728" indent="0" algn="ctr">
              <a:buNone/>
            </a:pPr>
            <a:r>
              <a:rPr lang="fr-FR" sz="2100" dirty="0" smtClean="0"/>
              <a:t>Récit –Album – conte – histoire ...</a:t>
            </a:r>
          </a:p>
          <a:p>
            <a:pPr marL="109728" indent="0">
              <a:buNone/>
            </a:pPr>
            <a:r>
              <a:rPr lang="fr-FR" dirty="0" smtClean="0"/>
              <a:t>Deux objectifs : </a:t>
            </a:r>
          </a:p>
          <a:p>
            <a:pPr>
              <a:buFontTx/>
              <a:buChar char="-"/>
            </a:pPr>
            <a:r>
              <a:rPr lang="fr-FR" dirty="0" smtClean="0"/>
              <a:t>Entrer dans l’activité physique (et la poursuivre en maintenant la motivation)</a:t>
            </a:r>
            <a:endParaRPr lang="fr-FR" dirty="0"/>
          </a:p>
          <a:p>
            <a:pPr>
              <a:buFontTx/>
              <a:buChar char="-"/>
            </a:pPr>
            <a:r>
              <a:rPr lang="fr-FR" dirty="0" smtClean="0"/>
              <a:t>Développer l’écoute active en étant engagé corporellement (au sens de totalement) dans l’histoire</a:t>
            </a:r>
          </a:p>
          <a:p>
            <a:pPr marL="109728" indent="0">
              <a:buNone/>
            </a:pPr>
            <a:r>
              <a:rPr lang="fr-FR" u="sng" dirty="0"/>
              <a:t>But </a:t>
            </a:r>
            <a:r>
              <a:rPr lang="fr-FR" dirty="0"/>
              <a:t>: s’identifier aux héros, entrer dans l’imaginaire, construire du sens, explorer, évoquer, commenter, agir, expérimenter, faire...</a:t>
            </a:r>
          </a:p>
          <a:p>
            <a:pPr marL="109728" indent="0">
              <a:buNone/>
            </a:pPr>
            <a:endParaRPr lang="fr-FR" dirty="0"/>
          </a:p>
        </p:txBody>
      </p:sp>
      <p:sp>
        <p:nvSpPr>
          <p:cNvPr id="4" name="Titre 3"/>
          <p:cNvSpPr>
            <a:spLocks noGrp="1"/>
          </p:cNvSpPr>
          <p:nvPr>
            <p:ph type="title"/>
          </p:nvPr>
        </p:nvSpPr>
        <p:spPr/>
        <p:txBody>
          <a:bodyPr>
            <a:normAutofit/>
          </a:bodyPr>
          <a:lstStyle/>
          <a:p>
            <a:pPr algn="ctr"/>
            <a:r>
              <a:rPr lang="fr-FR" sz="3600" dirty="0" smtClean="0"/>
              <a:t>Le récit comme  vecteur d’écoute </a:t>
            </a:r>
            <a:endParaRPr lang="fr-FR" sz="3600" dirty="0"/>
          </a:p>
        </p:txBody>
      </p:sp>
    </p:spTree>
    <p:extLst>
      <p:ext uri="{BB962C8B-B14F-4D97-AF65-F5344CB8AC3E}">
        <p14:creationId xmlns:p14="http://schemas.microsoft.com/office/powerpoint/2010/main" val="23196723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space réservé du contenu 7"/>
          <p:cNvSpPr>
            <a:spLocks noGrp="1"/>
          </p:cNvSpPr>
          <p:nvPr>
            <p:ph idx="1"/>
          </p:nvPr>
        </p:nvSpPr>
        <p:spPr/>
        <p:txBody>
          <a:bodyPr>
            <a:normAutofit/>
          </a:bodyPr>
          <a:lstStyle/>
          <a:p>
            <a:pPr marL="109728" indent="0">
              <a:buNone/>
            </a:pPr>
            <a:r>
              <a:rPr lang="fr-FR" dirty="0"/>
              <a:t>Exemple : Les Albums (Editions </a:t>
            </a:r>
            <a:r>
              <a:rPr lang="fr-FR" dirty="0" err="1"/>
              <a:t>Ep.s</a:t>
            </a:r>
            <a:r>
              <a:rPr lang="fr-FR" dirty="0"/>
              <a:t>) </a:t>
            </a:r>
            <a:r>
              <a:rPr lang="fr-FR" dirty="0" smtClean="0"/>
              <a:t>:</a:t>
            </a:r>
          </a:p>
          <a:p>
            <a:pPr marL="109728" indent="0">
              <a:buNone/>
            </a:pPr>
            <a:endParaRPr lang="fr-FR" dirty="0"/>
          </a:p>
          <a:p>
            <a:r>
              <a:rPr lang="fr-FR" dirty="0" err="1"/>
              <a:t>Pensatou</a:t>
            </a:r>
            <a:r>
              <a:rPr lang="fr-FR" dirty="0"/>
              <a:t> et </a:t>
            </a:r>
            <a:r>
              <a:rPr lang="fr-FR" dirty="0" err="1"/>
              <a:t>Tétanière</a:t>
            </a:r>
            <a:r>
              <a:rPr lang="fr-FR" dirty="0"/>
              <a:t>  (course d’orientation)</a:t>
            </a:r>
          </a:p>
          <a:p>
            <a:r>
              <a:rPr lang="fr-FR" dirty="0"/>
              <a:t>Le grand jeu des </a:t>
            </a:r>
            <a:r>
              <a:rPr lang="fr-FR" dirty="0" err="1"/>
              <a:t>Timalines</a:t>
            </a:r>
            <a:r>
              <a:rPr lang="fr-FR" dirty="0"/>
              <a:t> et des </a:t>
            </a:r>
            <a:r>
              <a:rPr lang="fr-FR" dirty="0" err="1"/>
              <a:t>Timalins</a:t>
            </a:r>
            <a:r>
              <a:rPr lang="fr-FR" dirty="0"/>
              <a:t>  (jeux collectifs) </a:t>
            </a:r>
          </a:p>
          <a:p>
            <a:r>
              <a:rPr lang="fr-FR" dirty="0"/>
              <a:t>Le fabuleux voyage de Lola (natation)</a:t>
            </a:r>
          </a:p>
          <a:p>
            <a:r>
              <a:rPr lang="fr-FR" dirty="0"/>
              <a:t>Les nuits blanches de Pacha (gymnastique)</a:t>
            </a:r>
          </a:p>
          <a:p>
            <a:r>
              <a:rPr lang="fr-FR" dirty="0"/>
              <a:t>Les sept secrets de M. Unisson (Danse</a:t>
            </a:r>
            <a:r>
              <a:rPr lang="fr-FR" dirty="0" smtClean="0"/>
              <a:t>)</a:t>
            </a:r>
            <a:endParaRPr lang="fr-FR" dirty="0"/>
          </a:p>
        </p:txBody>
      </p:sp>
      <p:sp>
        <p:nvSpPr>
          <p:cNvPr id="7" name="Titre 6"/>
          <p:cNvSpPr>
            <a:spLocks noGrp="1"/>
          </p:cNvSpPr>
          <p:nvPr>
            <p:ph type="title"/>
          </p:nvPr>
        </p:nvSpPr>
        <p:spPr/>
        <p:txBody>
          <a:bodyPr>
            <a:normAutofit/>
          </a:bodyPr>
          <a:lstStyle/>
          <a:p>
            <a:pPr algn="ctr"/>
            <a:r>
              <a:rPr lang="fr-FR" sz="3600" dirty="0" smtClean="0"/>
              <a:t>Des récits existants... </a:t>
            </a:r>
            <a:endParaRPr lang="fr-FR" sz="3600" dirty="0"/>
          </a:p>
        </p:txBody>
      </p:sp>
    </p:spTree>
    <p:extLst>
      <p:ext uri="{BB962C8B-B14F-4D97-AF65-F5344CB8AC3E}">
        <p14:creationId xmlns:p14="http://schemas.microsoft.com/office/powerpoint/2010/main" val="6462910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title"/>
          </p:nvPr>
        </p:nvSpPr>
        <p:spPr>
          <a:xfrm>
            <a:off x="609600" y="274638"/>
            <a:ext cx="10972800" cy="596219"/>
          </a:xfrm>
        </p:spPr>
        <p:txBody>
          <a:bodyPr>
            <a:normAutofit/>
          </a:bodyPr>
          <a:lstStyle/>
          <a:p>
            <a:pPr algn="ctr"/>
            <a:r>
              <a:rPr lang="fr-FR" sz="2000" dirty="0" smtClean="0"/>
              <a:t>Exemples </a:t>
            </a:r>
            <a:endParaRPr lang="fr-FR" sz="2000"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54763" y="850995"/>
            <a:ext cx="2617918" cy="2937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3358" y="893082"/>
            <a:ext cx="2828471" cy="30117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59086" y="2919042"/>
            <a:ext cx="2627085" cy="27055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3491593" y="5624547"/>
            <a:ext cx="6096000" cy="646331"/>
          </a:xfrm>
          <a:prstGeom prst="rect">
            <a:avLst/>
          </a:prstGeom>
        </p:spPr>
        <p:txBody>
          <a:bodyPr>
            <a:spAutoFit/>
          </a:bodyPr>
          <a:lstStyle/>
          <a:p>
            <a:r>
              <a:rPr lang="fr-FR" dirty="0"/>
              <a:t>En pleine nuit, </a:t>
            </a:r>
            <a:r>
              <a:rPr lang="fr-FR" dirty="0" err="1"/>
              <a:t>Têtanlère</a:t>
            </a:r>
            <a:r>
              <a:rPr lang="fr-FR" dirty="0"/>
              <a:t> quitte son village à la poursuite d'une étoile </a:t>
            </a:r>
            <a:r>
              <a:rPr lang="fr-FR" dirty="0" smtClean="0"/>
              <a:t>filante...</a:t>
            </a:r>
            <a:endParaRPr lang="fr-FR" dirty="0"/>
          </a:p>
        </p:txBody>
      </p:sp>
    </p:spTree>
    <p:extLst>
      <p:ext uri="{BB962C8B-B14F-4D97-AF65-F5344CB8AC3E}">
        <p14:creationId xmlns:p14="http://schemas.microsoft.com/office/powerpoint/2010/main" val="36719152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400" dirty="0" smtClean="0"/>
              <a:t>... </a:t>
            </a:r>
            <a:r>
              <a:rPr lang="fr-FR" sz="3600" dirty="0" smtClean="0"/>
              <a:t>Ou </a:t>
            </a:r>
            <a:r>
              <a:rPr lang="fr-FR" sz="3600" dirty="0"/>
              <a:t>à construire</a:t>
            </a:r>
          </a:p>
        </p:txBody>
      </p:sp>
      <p:sp>
        <p:nvSpPr>
          <p:cNvPr id="4" name="Espace réservé du contenu 3"/>
          <p:cNvSpPr>
            <a:spLocks noGrp="1"/>
          </p:cNvSpPr>
          <p:nvPr>
            <p:ph idx="1"/>
          </p:nvPr>
        </p:nvSpPr>
        <p:spPr>
          <a:xfrm>
            <a:off x="609600" y="1204687"/>
            <a:ext cx="10972800" cy="4802606"/>
          </a:xfrm>
        </p:spPr>
        <p:txBody>
          <a:bodyPr/>
          <a:lstStyle/>
          <a:p>
            <a:endParaRPr lang="fr-FR" dirty="0"/>
          </a:p>
          <a:p>
            <a:pPr marL="109728" indent="0">
              <a:buNone/>
            </a:pPr>
            <a:r>
              <a:rPr lang="fr-FR" sz="2000" dirty="0"/>
              <a:t>A</a:t>
            </a:r>
            <a:r>
              <a:rPr lang="fr-FR" sz="2000" dirty="0" smtClean="0"/>
              <a:t> </a:t>
            </a:r>
            <a:r>
              <a:rPr lang="fr-FR" sz="2000" b="1" dirty="0"/>
              <a:t>l</a:t>
            </a:r>
            <a:r>
              <a:rPr lang="fr-FR" sz="2000" b="1" dirty="0" smtClean="0"/>
              <a:t>a </a:t>
            </a:r>
            <a:r>
              <a:rPr lang="fr-FR" sz="2000" b="1" dirty="0"/>
              <a:t>piscine des </a:t>
            </a:r>
            <a:r>
              <a:rPr lang="fr-FR" sz="2000" b="1" dirty="0" err="1"/>
              <a:t>Canebiers</a:t>
            </a:r>
            <a:r>
              <a:rPr lang="fr-FR" sz="2000" b="1" dirty="0"/>
              <a:t> de Cagnes sur mer </a:t>
            </a:r>
            <a:r>
              <a:rPr lang="fr-FR" sz="2000" b="1" dirty="0" smtClean="0"/>
              <a:t>(déposé sur le site EPS1 de l’I.A)</a:t>
            </a:r>
          </a:p>
        </p:txBody>
      </p:sp>
      <p:sp>
        <p:nvSpPr>
          <p:cNvPr id="5" name="Rectangle 4"/>
          <p:cNvSpPr/>
          <p:nvPr/>
        </p:nvSpPr>
        <p:spPr>
          <a:xfrm>
            <a:off x="928914" y="2264229"/>
            <a:ext cx="10232572" cy="34834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ZoneTexte 5"/>
          <p:cNvSpPr txBox="1"/>
          <p:nvPr/>
        </p:nvSpPr>
        <p:spPr>
          <a:xfrm>
            <a:off x="1248229" y="2525486"/>
            <a:ext cx="9739085" cy="3354765"/>
          </a:xfrm>
          <a:prstGeom prst="rect">
            <a:avLst/>
          </a:prstGeom>
          <a:noFill/>
        </p:spPr>
        <p:txBody>
          <a:bodyPr wrap="square" rtlCol="0">
            <a:spAutoFit/>
          </a:bodyPr>
          <a:lstStyle/>
          <a:p>
            <a:pPr marL="514350" indent="-514350">
              <a:buAutoNum type="arabicPeriod"/>
            </a:pPr>
            <a:r>
              <a:rPr lang="fr-FR" sz="3200" b="1" dirty="0" smtClean="0">
                <a:latin typeface="AbottOldStyle" panose="00000400000000000000" pitchFamily="2" charset="0"/>
              </a:rPr>
              <a:t>L’ histoire</a:t>
            </a:r>
          </a:p>
          <a:p>
            <a:r>
              <a:rPr lang="fr-FR" sz="2000" b="1" dirty="0" smtClean="0">
                <a:latin typeface="AbottOldStyle" panose="00000400000000000000" pitchFamily="2" charset="0"/>
              </a:rPr>
              <a:t>Il était une fois une joyeuse bande de poussins qui se promenaient tranquillement au bord d’un lac.</a:t>
            </a:r>
          </a:p>
          <a:p>
            <a:r>
              <a:rPr lang="fr-FR" sz="2000" b="1" dirty="0" smtClean="0">
                <a:latin typeface="AbottOldStyle" panose="00000400000000000000" pitchFamily="2" charset="0"/>
              </a:rPr>
              <a:t>Mais au loin dans le ciel, les nuages se faisaient  menaçants et avant que les poussins aient pu trouver un abri, une violente tempête arriva et les emporta au milieu du lac sur un petit îlot abandonné</a:t>
            </a:r>
          </a:p>
          <a:p>
            <a:endParaRPr lang="fr-FR" sz="2000" b="1" dirty="0" smtClean="0">
              <a:latin typeface="AbottOldStyle" panose="00000400000000000000" pitchFamily="2" charset="0"/>
            </a:endParaRPr>
          </a:p>
          <a:p>
            <a:r>
              <a:rPr lang="fr-FR" sz="2000" b="1" dirty="0" smtClean="0">
                <a:latin typeface="AbottOldStyle" panose="00000400000000000000" pitchFamily="2" charset="0"/>
              </a:rPr>
              <a:t>Pour rejoindre la berge ils vont devoir apprendre à nager.....</a:t>
            </a:r>
            <a:endParaRPr lang="fr-FR" sz="2000" b="1" dirty="0">
              <a:latin typeface="AbottOldStyle" panose="00000400000000000000" pitchFamily="2" charset="0"/>
            </a:endParaRPr>
          </a:p>
          <a:p>
            <a:endParaRPr lang="fr-FR" sz="2000" b="1" dirty="0">
              <a:latin typeface="AbottOldStyle" panose="00000400000000000000" pitchFamily="2" charset="0"/>
            </a:endParaRPr>
          </a:p>
        </p:txBody>
      </p:sp>
    </p:spTree>
    <p:extLst>
      <p:ext uri="{BB962C8B-B14F-4D97-AF65-F5344CB8AC3E}">
        <p14:creationId xmlns:p14="http://schemas.microsoft.com/office/powerpoint/2010/main" val="324762015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Rotonde">
  <a:themeElements>
    <a:clrScheme name="Rotond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Rotond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Rotond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Concourse</Template>
  <TotalTime>1465</TotalTime>
  <Words>1011</Words>
  <Application>Microsoft Office PowerPoint</Application>
  <PresentationFormat>Personnalisé</PresentationFormat>
  <Paragraphs>243</Paragraphs>
  <Slides>25</Slides>
  <Notes>0</Notes>
  <HiddenSlides>0</HiddenSlides>
  <MMClips>0</MMClips>
  <ScaleCrop>false</ScaleCrop>
  <HeadingPairs>
    <vt:vector size="4" baseType="variant">
      <vt:variant>
        <vt:lpstr>Thème</vt:lpstr>
      </vt:variant>
      <vt:variant>
        <vt:i4>1</vt:i4>
      </vt:variant>
      <vt:variant>
        <vt:lpstr>Titres des diapositives</vt:lpstr>
      </vt:variant>
      <vt:variant>
        <vt:i4>25</vt:i4>
      </vt:variant>
    </vt:vector>
  </HeadingPairs>
  <TitlesOfParts>
    <vt:vector size="26" baseType="lpstr">
      <vt:lpstr>Rotonde</vt:lpstr>
      <vt:lpstr>    Langage du corps en EPS Le récit et l’écoute </vt:lpstr>
      <vt:lpstr> Le langage et l’écoute : dans les programmes</vt:lpstr>
      <vt:lpstr>L’écoute : une compétence à développer</vt:lpstr>
      <vt:lpstr>Celui qui n’écoute pas</vt:lpstr>
      <vt:lpstr>D’une écoute passive à une écoute active</vt:lpstr>
      <vt:lpstr>Le récit comme  vecteur d’écoute </vt:lpstr>
      <vt:lpstr>Des récits existants... </vt:lpstr>
      <vt:lpstr>Exemples </vt:lpstr>
      <vt:lpstr>... Ou à construire</vt:lpstr>
      <vt:lpstr>La construction du récit </vt:lpstr>
      <vt:lpstr>suite</vt:lpstr>
      <vt:lpstr>Une palette de sentiments pour susciter le désir d’écoute -Caroline Lazare (Psycho –thérapeute)</vt:lpstr>
      <vt:lpstr>Le narrateur</vt:lpstr>
      <vt:lpstr>Au théâtre : 4 fondamentaux</vt:lpstr>
      <vt:lpstr>La voix : caisse de résonnance de notre être</vt:lpstr>
      <vt:lpstr>                   On se présente</vt:lpstr>
      <vt:lpstr>Le corps : qui exprime notre style </vt:lpstr>
      <vt:lpstr>                   On se présente</vt:lpstr>
      <vt:lpstr>L’espace : qui exprime sa présence au monde</vt:lpstr>
      <vt:lpstr>                   On se présente</vt:lpstr>
      <vt:lpstr>L’objet : Le recours à l’imaginaire</vt:lpstr>
      <vt:lpstr>Présentation PowerPoint</vt:lpstr>
      <vt:lpstr>Grille de lecture de la vidéo « drôles de girafes »</vt:lpstr>
      <vt:lpstr>Partie pratique </vt:lpstr>
      <vt:lpstr>Feuille de route à remplir</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Développer l’attention et la concentration des élèves au service des apprentissages</dc:title>
  <dc:creator>Valérie KITTLER</dc:creator>
  <cp:lastModifiedBy>La Bigarade</cp:lastModifiedBy>
  <cp:revision>123</cp:revision>
  <dcterms:created xsi:type="dcterms:W3CDTF">2016-11-02T14:58:53Z</dcterms:created>
  <dcterms:modified xsi:type="dcterms:W3CDTF">2017-05-25T15:05:43Z</dcterms:modified>
</cp:coreProperties>
</file>