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70" r:id="rId5"/>
    <p:sldId id="271" r:id="rId6"/>
    <p:sldId id="257" r:id="rId7"/>
    <p:sldId id="260" r:id="rId8"/>
    <p:sldId id="259" r:id="rId9"/>
    <p:sldId id="262" r:id="rId10"/>
    <p:sldId id="261" r:id="rId11"/>
    <p:sldId id="273" r:id="rId12"/>
    <p:sldId id="278" r:id="rId13"/>
    <p:sldId id="263" r:id="rId14"/>
    <p:sldId id="277" r:id="rId15"/>
    <p:sldId id="279" r:id="rId16"/>
    <p:sldId id="266" r:id="rId17"/>
    <p:sldId id="267" r:id="rId18"/>
    <p:sldId id="269" r:id="rId19"/>
    <p:sldId id="280" r:id="rId20"/>
    <p:sldId id="272" r:id="rId21"/>
    <p:sldId id="274" r:id="rId22"/>
    <p:sldId id="275"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2D506A-53AE-489B-8790-8FE1FB0E897E}" type="doc">
      <dgm:prSet loTypeId="urn:microsoft.com/office/officeart/2009/layout/CircleArrowProcess" loCatId="cycle" qsTypeId="urn:microsoft.com/office/officeart/2009/2/quickstyle/3d8" qsCatId="3D" csTypeId="urn:microsoft.com/office/officeart/2005/8/colors/accent2_1" csCatId="accent2" phldr="1"/>
      <dgm:spPr/>
      <dgm:t>
        <a:bodyPr/>
        <a:lstStyle/>
        <a:p>
          <a:endParaRPr lang="fr-FR"/>
        </a:p>
      </dgm:t>
    </dgm:pt>
    <dgm:pt modelId="{D89349D5-CFBA-4AF8-9296-815BB433CA82}">
      <dgm:prSet phldrT="[Texte]"/>
      <dgm:spPr/>
      <dgm:t>
        <a:bodyPr/>
        <a:lstStyle/>
        <a:p>
          <a:r>
            <a:rPr lang="fr-FR" dirty="0"/>
            <a:t>A</a:t>
          </a:r>
        </a:p>
      </dgm:t>
    </dgm:pt>
    <dgm:pt modelId="{AA6D4BEC-2DE6-49CD-B37E-465DED50D69F}" type="parTrans" cxnId="{6D3B644B-4B57-498B-B139-553BB60F8BDE}">
      <dgm:prSet/>
      <dgm:spPr/>
      <dgm:t>
        <a:bodyPr/>
        <a:lstStyle/>
        <a:p>
          <a:endParaRPr lang="fr-FR"/>
        </a:p>
      </dgm:t>
    </dgm:pt>
    <dgm:pt modelId="{7F5F22C2-B844-47E9-B6E0-87D72FA73E36}" type="sibTrans" cxnId="{6D3B644B-4B57-498B-B139-553BB60F8BDE}">
      <dgm:prSet/>
      <dgm:spPr/>
      <dgm:t>
        <a:bodyPr/>
        <a:lstStyle/>
        <a:p>
          <a:endParaRPr lang="fr-FR"/>
        </a:p>
      </dgm:t>
    </dgm:pt>
    <dgm:pt modelId="{C98DDE10-08A9-4782-AE32-66D6B98FB5C3}">
      <dgm:prSet phldrT="[Texte]"/>
      <dgm:spPr/>
      <dgm:t>
        <a:bodyPr/>
        <a:lstStyle/>
        <a:p>
          <a:r>
            <a:rPr lang="fr-FR" dirty="0"/>
            <a:t>C</a:t>
          </a:r>
        </a:p>
      </dgm:t>
    </dgm:pt>
    <dgm:pt modelId="{E49C675F-755A-400F-949B-E1A9A7358A45}" type="parTrans" cxnId="{0CEC6A0F-BD01-43D6-8542-41467D43D631}">
      <dgm:prSet/>
      <dgm:spPr/>
      <dgm:t>
        <a:bodyPr/>
        <a:lstStyle/>
        <a:p>
          <a:endParaRPr lang="fr-FR"/>
        </a:p>
      </dgm:t>
    </dgm:pt>
    <dgm:pt modelId="{DCD40690-36D0-4B19-8458-E885FFA80533}" type="sibTrans" cxnId="{0CEC6A0F-BD01-43D6-8542-41467D43D631}">
      <dgm:prSet/>
      <dgm:spPr/>
      <dgm:t>
        <a:bodyPr/>
        <a:lstStyle/>
        <a:p>
          <a:endParaRPr lang="fr-FR"/>
        </a:p>
      </dgm:t>
    </dgm:pt>
    <dgm:pt modelId="{1372865E-74FF-4C5D-95C0-B178C2F20734}">
      <dgm:prSet phldrT="[Texte]"/>
      <dgm:spPr/>
      <dgm:t>
        <a:bodyPr/>
        <a:lstStyle/>
        <a:p>
          <a:r>
            <a:rPr lang="fr-FR" dirty="0"/>
            <a:t>P</a:t>
          </a:r>
        </a:p>
      </dgm:t>
    </dgm:pt>
    <dgm:pt modelId="{B35F0310-D0EB-4286-9B04-7320A68220C7}" type="parTrans" cxnId="{E944394D-02F9-4263-BF4E-76B75B1FF7AE}">
      <dgm:prSet/>
      <dgm:spPr/>
      <dgm:t>
        <a:bodyPr/>
        <a:lstStyle/>
        <a:p>
          <a:endParaRPr lang="fr-FR"/>
        </a:p>
      </dgm:t>
    </dgm:pt>
    <dgm:pt modelId="{1BE54C01-D6CD-471B-AE31-661908184F58}" type="sibTrans" cxnId="{E944394D-02F9-4263-BF4E-76B75B1FF7AE}">
      <dgm:prSet/>
      <dgm:spPr/>
      <dgm:t>
        <a:bodyPr/>
        <a:lstStyle/>
        <a:p>
          <a:endParaRPr lang="fr-FR"/>
        </a:p>
      </dgm:t>
    </dgm:pt>
    <dgm:pt modelId="{0B838142-B24C-4623-A70C-720378335211}" type="pres">
      <dgm:prSet presAssocID="{9C2D506A-53AE-489B-8790-8FE1FB0E897E}" presName="Name0" presStyleCnt="0">
        <dgm:presLayoutVars>
          <dgm:chMax val="7"/>
          <dgm:chPref val="7"/>
          <dgm:dir/>
          <dgm:animLvl val="lvl"/>
        </dgm:presLayoutVars>
      </dgm:prSet>
      <dgm:spPr/>
    </dgm:pt>
    <dgm:pt modelId="{30374CF1-6296-48B0-97F4-05647EA88C63}" type="pres">
      <dgm:prSet presAssocID="{D89349D5-CFBA-4AF8-9296-815BB433CA82}" presName="Accent1" presStyleCnt="0"/>
      <dgm:spPr/>
    </dgm:pt>
    <dgm:pt modelId="{1E88AF6A-14D2-4BCD-9C73-9550B610090B}" type="pres">
      <dgm:prSet presAssocID="{D89349D5-CFBA-4AF8-9296-815BB433CA82}" presName="Accent" presStyleLbl="node1" presStyleIdx="0" presStyleCnt="3"/>
      <dgm:spPr>
        <a:ln>
          <a:solidFill>
            <a:srgbClr val="C00000"/>
          </a:solidFill>
        </a:ln>
      </dgm:spPr>
    </dgm:pt>
    <dgm:pt modelId="{35822395-AF88-4CAC-B863-51CCDAB50E76}" type="pres">
      <dgm:prSet presAssocID="{D89349D5-CFBA-4AF8-9296-815BB433CA82}" presName="Parent1" presStyleLbl="revTx" presStyleIdx="0" presStyleCnt="3">
        <dgm:presLayoutVars>
          <dgm:chMax val="1"/>
          <dgm:chPref val="1"/>
          <dgm:bulletEnabled val="1"/>
        </dgm:presLayoutVars>
      </dgm:prSet>
      <dgm:spPr/>
    </dgm:pt>
    <dgm:pt modelId="{EB50A00D-B1B9-483A-BCB9-E89C3F74A43C}" type="pres">
      <dgm:prSet presAssocID="{C98DDE10-08A9-4782-AE32-66D6B98FB5C3}" presName="Accent2" presStyleCnt="0"/>
      <dgm:spPr/>
    </dgm:pt>
    <dgm:pt modelId="{1C4194C9-881D-4050-9007-B0D485F3CF58}" type="pres">
      <dgm:prSet presAssocID="{C98DDE10-08A9-4782-AE32-66D6B98FB5C3}" presName="Accent" presStyleLbl="node1" presStyleIdx="1" presStyleCnt="3"/>
      <dgm:spPr>
        <a:ln>
          <a:solidFill>
            <a:srgbClr val="C00000"/>
          </a:solidFill>
        </a:ln>
      </dgm:spPr>
    </dgm:pt>
    <dgm:pt modelId="{92421005-2F3B-4B6A-ADAE-4A644B6B1589}" type="pres">
      <dgm:prSet presAssocID="{C98DDE10-08A9-4782-AE32-66D6B98FB5C3}" presName="Parent2" presStyleLbl="revTx" presStyleIdx="1" presStyleCnt="3">
        <dgm:presLayoutVars>
          <dgm:chMax val="1"/>
          <dgm:chPref val="1"/>
          <dgm:bulletEnabled val="1"/>
        </dgm:presLayoutVars>
      </dgm:prSet>
      <dgm:spPr/>
    </dgm:pt>
    <dgm:pt modelId="{43A2B57C-1286-47C8-AE85-566591ADA23F}" type="pres">
      <dgm:prSet presAssocID="{1372865E-74FF-4C5D-95C0-B178C2F20734}" presName="Accent3" presStyleCnt="0"/>
      <dgm:spPr/>
    </dgm:pt>
    <dgm:pt modelId="{DB42D13B-CF50-49AD-A868-429CC1E06630}" type="pres">
      <dgm:prSet presAssocID="{1372865E-74FF-4C5D-95C0-B178C2F20734}" presName="Accent" presStyleLbl="node1" presStyleIdx="2" presStyleCnt="3"/>
      <dgm:spPr>
        <a:ln>
          <a:solidFill>
            <a:srgbClr val="C00000"/>
          </a:solidFill>
        </a:ln>
      </dgm:spPr>
    </dgm:pt>
    <dgm:pt modelId="{1D2D9289-0998-4B85-985F-5D7C49A9F0BF}" type="pres">
      <dgm:prSet presAssocID="{1372865E-74FF-4C5D-95C0-B178C2F20734}" presName="Parent3" presStyleLbl="revTx" presStyleIdx="2" presStyleCnt="3">
        <dgm:presLayoutVars>
          <dgm:chMax val="1"/>
          <dgm:chPref val="1"/>
          <dgm:bulletEnabled val="1"/>
        </dgm:presLayoutVars>
      </dgm:prSet>
      <dgm:spPr/>
    </dgm:pt>
  </dgm:ptLst>
  <dgm:cxnLst>
    <dgm:cxn modelId="{0CEC6A0F-BD01-43D6-8542-41467D43D631}" srcId="{9C2D506A-53AE-489B-8790-8FE1FB0E897E}" destId="{C98DDE10-08A9-4782-AE32-66D6B98FB5C3}" srcOrd="1" destOrd="0" parTransId="{E49C675F-755A-400F-949B-E1A9A7358A45}" sibTransId="{DCD40690-36D0-4B19-8458-E885FFA80533}"/>
    <dgm:cxn modelId="{23D8735E-C8F7-4E44-8647-A974EB286805}" type="presOf" srcId="{1372865E-74FF-4C5D-95C0-B178C2F20734}" destId="{1D2D9289-0998-4B85-985F-5D7C49A9F0BF}" srcOrd="0" destOrd="0" presId="urn:microsoft.com/office/officeart/2009/layout/CircleArrowProcess"/>
    <dgm:cxn modelId="{F56FC05E-D0F0-4AB6-9E2C-0FD996613909}" type="presOf" srcId="{C98DDE10-08A9-4782-AE32-66D6B98FB5C3}" destId="{92421005-2F3B-4B6A-ADAE-4A644B6B1589}" srcOrd="0" destOrd="0" presId="urn:microsoft.com/office/officeart/2009/layout/CircleArrowProcess"/>
    <dgm:cxn modelId="{6D3B644B-4B57-498B-B139-553BB60F8BDE}" srcId="{9C2D506A-53AE-489B-8790-8FE1FB0E897E}" destId="{D89349D5-CFBA-4AF8-9296-815BB433CA82}" srcOrd="0" destOrd="0" parTransId="{AA6D4BEC-2DE6-49CD-B37E-465DED50D69F}" sibTransId="{7F5F22C2-B844-47E9-B6E0-87D72FA73E36}"/>
    <dgm:cxn modelId="{E944394D-02F9-4263-BF4E-76B75B1FF7AE}" srcId="{9C2D506A-53AE-489B-8790-8FE1FB0E897E}" destId="{1372865E-74FF-4C5D-95C0-B178C2F20734}" srcOrd="2" destOrd="0" parTransId="{B35F0310-D0EB-4286-9B04-7320A68220C7}" sibTransId="{1BE54C01-D6CD-471B-AE31-661908184F58}"/>
    <dgm:cxn modelId="{0AEBDCEF-9462-446E-8BE3-03CBE31E2B41}" type="presOf" srcId="{9C2D506A-53AE-489B-8790-8FE1FB0E897E}" destId="{0B838142-B24C-4623-A70C-720378335211}" srcOrd="0" destOrd="0" presId="urn:microsoft.com/office/officeart/2009/layout/CircleArrowProcess"/>
    <dgm:cxn modelId="{DB2C2CF3-DA26-49DC-BA29-87E54BAA0A14}" type="presOf" srcId="{D89349D5-CFBA-4AF8-9296-815BB433CA82}" destId="{35822395-AF88-4CAC-B863-51CCDAB50E76}" srcOrd="0" destOrd="0" presId="urn:microsoft.com/office/officeart/2009/layout/CircleArrowProcess"/>
    <dgm:cxn modelId="{433B909F-9D3A-425C-AE01-44B6E24BE5EF}" type="presParOf" srcId="{0B838142-B24C-4623-A70C-720378335211}" destId="{30374CF1-6296-48B0-97F4-05647EA88C63}" srcOrd="0" destOrd="0" presId="urn:microsoft.com/office/officeart/2009/layout/CircleArrowProcess"/>
    <dgm:cxn modelId="{38EE6942-07C7-49CA-ABC8-0EB61530C24C}" type="presParOf" srcId="{30374CF1-6296-48B0-97F4-05647EA88C63}" destId="{1E88AF6A-14D2-4BCD-9C73-9550B610090B}" srcOrd="0" destOrd="0" presId="urn:microsoft.com/office/officeart/2009/layout/CircleArrowProcess"/>
    <dgm:cxn modelId="{D61BA721-D8DF-4D42-A00D-41499DBA197A}" type="presParOf" srcId="{0B838142-B24C-4623-A70C-720378335211}" destId="{35822395-AF88-4CAC-B863-51CCDAB50E76}" srcOrd="1" destOrd="0" presId="urn:microsoft.com/office/officeart/2009/layout/CircleArrowProcess"/>
    <dgm:cxn modelId="{69863E5E-F78D-4E85-8C0E-671E2608F292}" type="presParOf" srcId="{0B838142-B24C-4623-A70C-720378335211}" destId="{EB50A00D-B1B9-483A-BCB9-E89C3F74A43C}" srcOrd="2" destOrd="0" presId="urn:microsoft.com/office/officeart/2009/layout/CircleArrowProcess"/>
    <dgm:cxn modelId="{2498910F-1F68-4FF3-92E7-8A2687481B9E}" type="presParOf" srcId="{EB50A00D-B1B9-483A-BCB9-E89C3F74A43C}" destId="{1C4194C9-881D-4050-9007-B0D485F3CF58}" srcOrd="0" destOrd="0" presId="urn:microsoft.com/office/officeart/2009/layout/CircleArrowProcess"/>
    <dgm:cxn modelId="{76AA4E25-F596-4BE2-9280-44473213D936}" type="presParOf" srcId="{0B838142-B24C-4623-A70C-720378335211}" destId="{92421005-2F3B-4B6A-ADAE-4A644B6B1589}" srcOrd="3" destOrd="0" presId="urn:microsoft.com/office/officeart/2009/layout/CircleArrowProcess"/>
    <dgm:cxn modelId="{D62F1717-8ED3-4D70-8E30-82305FEE0984}" type="presParOf" srcId="{0B838142-B24C-4623-A70C-720378335211}" destId="{43A2B57C-1286-47C8-AE85-566591ADA23F}" srcOrd="4" destOrd="0" presId="urn:microsoft.com/office/officeart/2009/layout/CircleArrowProcess"/>
    <dgm:cxn modelId="{B5723AE5-9603-4BDA-ADD7-CCEE443150BB}" type="presParOf" srcId="{43A2B57C-1286-47C8-AE85-566591ADA23F}" destId="{DB42D13B-CF50-49AD-A868-429CC1E06630}" srcOrd="0" destOrd="0" presId="urn:microsoft.com/office/officeart/2009/layout/CircleArrowProcess"/>
    <dgm:cxn modelId="{F90579AB-98F3-4E5E-B3DD-92505FE862DF}" type="presParOf" srcId="{0B838142-B24C-4623-A70C-720378335211}" destId="{1D2D9289-0998-4B85-985F-5D7C49A9F0B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3579F2-3FB0-4060-8349-A0BFA7649CE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B7C41448-1A49-4230-998B-79D18A704205}">
      <dgm:prSet phldrT="[Texte]"/>
      <dgm:spPr/>
      <dgm:t>
        <a:bodyPr/>
        <a:lstStyle/>
        <a:p>
          <a:r>
            <a:rPr lang="fr-FR" dirty="0"/>
            <a:t>t</a:t>
          </a:r>
        </a:p>
      </dgm:t>
    </dgm:pt>
    <dgm:pt modelId="{6DD5D2B6-5315-4C9B-90AC-6373306C967E}" type="parTrans" cxnId="{37224427-AEDE-4E53-A246-A5ED57DA49D3}">
      <dgm:prSet/>
      <dgm:spPr/>
      <dgm:t>
        <a:bodyPr/>
        <a:lstStyle/>
        <a:p>
          <a:endParaRPr lang="fr-FR"/>
        </a:p>
      </dgm:t>
    </dgm:pt>
    <dgm:pt modelId="{D854739F-82DA-4046-9B7C-4FC378307E35}" type="sibTrans" cxnId="{37224427-AEDE-4E53-A246-A5ED57DA49D3}">
      <dgm:prSet/>
      <dgm:spPr/>
      <dgm:t>
        <a:bodyPr/>
        <a:lstStyle/>
        <a:p>
          <a:endParaRPr lang="fr-FR"/>
        </a:p>
      </dgm:t>
    </dgm:pt>
    <dgm:pt modelId="{263E3ED7-C321-4D47-89A8-485D6616B307}">
      <dgm:prSet phldrT="[Texte]" custT="1"/>
      <dgm:spPr/>
      <dgm:t>
        <a:bodyPr/>
        <a:lstStyle/>
        <a:p>
          <a:r>
            <a:rPr lang="fr-FR" sz="2000" dirty="0">
              <a:latin typeface="Comic Sans MS" panose="030F0702030302020204" pitchFamily="66" charset="0"/>
            </a:rPr>
            <a:t>Je suis super bien,</a:t>
          </a:r>
        </a:p>
      </dgm:t>
    </dgm:pt>
    <dgm:pt modelId="{405D4625-4379-43FC-84C6-0EDFE62AB184}" type="parTrans" cxnId="{A0643D3A-EA6D-4E43-9AA8-0E5AF4920B3E}">
      <dgm:prSet/>
      <dgm:spPr/>
      <dgm:t>
        <a:bodyPr/>
        <a:lstStyle/>
        <a:p>
          <a:endParaRPr lang="fr-FR"/>
        </a:p>
      </dgm:t>
    </dgm:pt>
    <dgm:pt modelId="{D686F135-D629-4C19-AA64-ABDF75CDD639}" type="sibTrans" cxnId="{A0643D3A-EA6D-4E43-9AA8-0E5AF4920B3E}">
      <dgm:prSet/>
      <dgm:spPr/>
      <dgm:t>
        <a:bodyPr/>
        <a:lstStyle/>
        <a:p>
          <a:endParaRPr lang="fr-FR"/>
        </a:p>
      </dgm:t>
    </dgm:pt>
    <dgm:pt modelId="{F375B92B-E3A0-499D-90F7-28818F26CAF0}">
      <dgm:prSet phldrT="[Texte]" custT="1"/>
      <dgm:spPr/>
      <dgm:t>
        <a:bodyPr/>
        <a:lstStyle/>
        <a:p>
          <a:r>
            <a:rPr lang="fr-FR" sz="2000" dirty="0">
              <a:latin typeface="Comic Sans MS" panose="030F0702030302020204" pitchFamily="66" charset="0"/>
            </a:rPr>
            <a:t>Je peux garder ce rythme très longtemps</a:t>
          </a:r>
        </a:p>
      </dgm:t>
    </dgm:pt>
    <dgm:pt modelId="{F14F74B4-D5E5-4DD6-92F9-2D9FC2FE5640}" type="parTrans" cxnId="{AD4CDAD9-D0D8-4BB7-9AD8-03A389C15200}">
      <dgm:prSet/>
      <dgm:spPr/>
      <dgm:t>
        <a:bodyPr/>
        <a:lstStyle/>
        <a:p>
          <a:endParaRPr lang="fr-FR"/>
        </a:p>
      </dgm:t>
    </dgm:pt>
    <dgm:pt modelId="{7D99F6FF-147E-41C1-ABE4-BFE65B939145}" type="sibTrans" cxnId="{AD4CDAD9-D0D8-4BB7-9AD8-03A389C15200}">
      <dgm:prSet/>
      <dgm:spPr/>
      <dgm:t>
        <a:bodyPr/>
        <a:lstStyle/>
        <a:p>
          <a:endParaRPr lang="fr-FR"/>
        </a:p>
      </dgm:t>
    </dgm:pt>
    <dgm:pt modelId="{F99EB356-576E-4CE6-909C-05F604BB4504}">
      <dgm:prSet phldrT="[Texte]"/>
      <dgm:spPr/>
      <dgm:t>
        <a:bodyPr/>
        <a:lstStyle/>
        <a:p>
          <a:r>
            <a:rPr lang="fr-FR" dirty="0"/>
            <a:t>t</a:t>
          </a:r>
        </a:p>
      </dgm:t>
    </dgm:pt>
    <dgm:pt modelId="{4549F904-ADA2-42F7-A78E-B2D13D7BA2BA}" type="parTrans" cxnId="{75603E5B-9ED6-4680-979F-94094CE1AD01}">
      <dgm:prSet/>
      <dgm:spPr/>
      <dgm:t>
        <a:bodyPr/>
        <a:lstStyle/>
        <a:p>
          <a:endParaRPr lang="fr-FR"/>
        </a:p>
      </dgm:t>
    </dgm:pt>
    <dgm:pt modelId="{B65DA00E-B2D7-4490-ADC3-98FB772E8CFA}" type="sibTrans" cxnId="{75603E5B-9ED6-4680-979F-94094CE1AD01}">
      <dgm:prSet/>
      <dgm:spPr/>
      <dgm:t>
        <a:bodyPr/>
        <a:lstStyle/>
        <a:p>
          <a:endParaRPr lang="fr-FR"/>
        </a:p>
      </dgm:t>
    </dgm:pt>
    <dgm:pt modelId="{7F8AA668-CB86-43A3-963E-535DD8D78167}">
      <dgm:prSet phldrT="[Texte]" custT="1"/>
      <dgm:spPr/>
      <dgm:t>
        <a:bodyPr/>
        <a:lstStyle/>
        <a:p>
          <a:r>
            <a:rPr lang="fr-FR" sz="2000" dirty="0">
              <a:latin typeface="Comic Sans MS" panose="030F0702030302020204" pitchFamily="66" charset="0"/>
            </a:rPr>
            <a:t>Je me sens bien,</a:t>
          </a:r>
        </a:p>
      </dgm:t>
    </dgm:pt>
    <dgm:pt modelId="{78EA44EE-CDE6-424B-889D-6A9F679BD960}" type="parTrans" cxnId="{9E0DDAD4-2029-40E7-ACE6-19E1ADED8D54}">
      <dgm:prSet/>
      <dgm:spPr/>
      <dgm:t>
        <a:bodyPr/>
        <a:lstStyle/>
        <a:p>
          <a:endParaRPr lang="fr-FR"/>
        </a:p>
      </dgm:t>
    </dgm:pt>
    <dgm:pt modelId="{E44E6C9E-21D3-43A8-9F16-9E9A7A40952B}" type="sibTrans" cxnId="{9E0DDAD4-2029-40E7-ACE6-19E1ADED8D54}">
      <dgm:prSet/>
      <dgm:spPr/>
      <dgm:t>
        <a:bodyPr/>
        <a:lstStyle/>
        <a:p>
          <a:endParaRPr lang="fr-FR"/>
        </a:p>
      </dgm:t>
    </dgm:pt>
    <dgm:pt modelId="{CC8E0A5D-6FD1-4399-93B5-107562E2A4F3}">
      <dgm:prSet phldrT="[Texte]" custT="1"/>
      <dgm:spPr/>
      <dgm:t>
        <a:bodyPr/>
        <a:lstStyle/>
        <a:p>
          <a:r>
            <a:rPr lang="fr-FR" sz="2000" dirty="0">
              <a:latin typeface="Comic Sans MS" panose="030F0702030302020204" pitchFamily="66" charset="0"/>
            </a:rPr>
            <a:t>Je commence à transpirer un peu,</a:t>
          </a:r>
        </a:p>
      </dgm:t>
    </dgm:pt>
    <dgm:pt modelId="{C402C967-7C73-4A53-96BF-138BAFDE54CA}" type="parTrans" cxnId="{73E2C1ED-79E4-48BF-9957-C50119038906}">
      <dgm:prSet/>
      <dgm:spPr/>
      <dgm:t>
        <a:bodyPr/>
        <a:lstStyle/>
        <a:p>
          <a:endParaRPr lang="fr-FR"/>
        </a:p>
      </dgm:t>
    </dgm:pt>
    <dgm:pt modelId="{464F984C-9009-40F8-87DA-716A8FA0B3A3}" type="sibTrans" cxnId="{73E2C1ED-79E4-48BF-9957-C50119038906}">
      <dgm:prSet/>
      <dgm:spPr/>
      <dgm:t>
        <a:bodyPr/>
        <a:lstStyle/>
        <a:p>
          <a:endParaRPr lang="fr-FR"/>
        </a:p>
      </dgm:t>
    </dgm:pt>
    <dgm:pt modelId="{8190FD2B-6927-4CE8-A47C-AC7631364C3C}">
      <dgm:prSet phldrT="[Texte]"/>
      <dgm:spPr/>
      <dgm:t>
        <a:bodyPr/>
        <a:lstStyle/>
        <a:p>
          <a:r>
            <a:rPr lang="fr-FR" dirty="0"/>
            <a:t>t</a:t>
          </a:r>
        </a:p>
      </dgm:t>
    </dgm:pt>
    <dgm:pt modelId="{D7917942-0C9A-419A-A72B-E2F1565BABFC}" type="parTrans" cxnId="{8FBE3499-C326-471D-96EA-31A21016C702}">
      <dgm:prSet/>
      <dgm:spPr/>
      <dgm:t>
        <a:bodyPr/>
        <a:lstStyle/>
        <a:p>
          <a:endParaRPr lang="fr-FR"/>
        </a:p>
      </dgm:t>
    </dgm:pt>
    <dgm:pt modelId="{74FE95D0-C79D-4A9E-AED1-6EBFFB27E3B4}" type="sibTrans" cxnId="{8FBE3499-C326-471D-96EA-31A21016C702}">
      <dgm:prSet/>
      <dgm:spPr/>
      <dgm:t>
        <a:bodyPr/>
        <a:lstStyle/>
        <a:p>
          <a:endParaRPr lang="fr-FR"/>
        </a:p>
      </dgm:t>
    </dgm:pt>
    <dgm:pt modelId="{CF1EAB9C-6FEB-4F6D-8D86-B5A5DA6CFAE7}">
      <dgm:prSet phldrT="[Texte]" custT="1"/>
      <dgm:spPr/>
      <dgm:t>
        <a:bodyPr/>
        <a:lstStyle/>
        <a:p>
          <a:r>
            <a:rPr lang="fr-FR" sz="2000" dirty="0">
              <a:latin typeface="Comic Sans MS" panose="030F0702030302020204" pitchFamily="66" charset="0"/>
            </a:rPr>
            <a:t>Je tiens mais c’est dure,</a:t>
          </a:r>
        </a:p>
      </dgm:t>
    </dgm:pt>
    <dgm:pt modelId="{D8D8C0F3-5C03-4DA1-9B9E-8E5C58824A24}" type="parTrans" cxnId="{FF35C59E-9D0D-40B8-86CE-1A2B515644B3}">
      <dgm:prSet/>
      <dgm:spPr/>
      <dgm:t>
        <a:bodyPr/>
        <a:lstStyle/>
        <a:p>
          <a:endParaRPr lang="fr-FR"/>
        </a:p>
      </dgm:t>
    </dgm:pt>
    <dgm:pt modelId="{495C3457-C2F2-4313-B06F-F1BC6106F46F}" type="sibTrans" cxnId="{FF35C59E-9D0D-40B8-86CE-1A2B515644B3}">
      <dgm:prSet/>
      <dgm:spPr/>
      <dgm:t>
        <a:bodyPr/>
        <a:lstStyle/>
        <a:p>
          <a:endParaRPr lang="fr-FR"/>
        </a:p>
      </dgm:t>
    </dgm:pt>
    <dgm:pt modelId="{81277CE3-219C-4E3E-A89D-D17B44D17FCA}">
      <dgm:prSet phldrT="[Texte]" custT="1"/>
      <dgm:spPr/>
      <dgm:t>
        <a:bodyPr/>
        <a:lstStyle/>
        <a:p>
          <a:r>
            <a:rPr lang="fr-FR" sz="2000" dirty="0">
              <a:latin typeface="Comic Sans MS" panose="030F0702030302020204" pitchFamily="66" charset="0"/>
            </a:rPr>
            <a:t>Je transpire beaucoup,</a:t>
          </a:r>
        </a:p>
      </dgm:t>
    </dgm:pt>
    <dgm:pt modelId="{FEE044A1-6725-4DBE-A1B2-89AF3C8EAD1C}" type="parTrans" cxnId="{72974149-18E3-43CD-9A3E-FC667D050D2F}">
      <dgm:prSet/>
      <dgm:spPr/>
      <dgm:t>
        <a:bodyPr/>
        <a:lstStyle/>
        <a:p>
          <a:endParaRPr lang="fr-FR"/>
        </a:p>
      </dgm:t>
    </dgm:pt>
    <dgm:pt modelId="{FAED41A3-3FAA-480A-9049-2A520B7A181D}" type="sibTrans" cxnId="{72974149-18E3-43CD-9A3E-FC667D050D2F}">
      <dgm:prSet/>
      <dgm:spPr/>
      <dgm:t>
        <a:bodyPr/>
        <a:lstStyle/>
        <a:p>
          <a:endParaRPr lang="fr-FR"/>
        </a:p>
      </dgm:t>
    </dgm:pt>
    <dgm:pt modelId="{87CD3714-D720-4E81-8092-DE25DAB27E11}">
      <dgm:prSet phldrT="[Texte]" custT="1"/>
      <dgm:spPr/>
      <dgm:t>
        <a:bodyPr/>
        <a:lstStyle/>
        <a:p>
          <a:r>
            <a:rPr lang="fr-FR" sz="2000" dirty="0">
              <a:latin typeface="Comic Sans MS" panose="030F0702030302020204" pitchFamily="66" charset="0"/>
            </a:rPr>
            <a:t>Je peux parler sans problème</a:t>
          </a:r>
        </a:p>
      </dgm:t>
    </dgm:pt>
    <dgm:pt modelId="{AB0292F7-D493-49DC-A35A-8B67AD76DDCD}" type="parTrans" cxnId="{A73F6802-D354-4A39-A268-A8EE9D3E57A0}">
      <dgm:prSet/>
      <dgm:spPr/>
      <dgm:t>
        <a:bodyPr/>
        <a:lstStyle/>
        <a:p>
          <a:endParaRPr lang="fr-FR"/>
        </a:p>
      </dgm:t>
    </dgm:pt>
    <dgm:pt modelId="{839027C2-08FF-44F7-ADDC-7007397D70CA}" type="sibTrans" cxnId="{A73F6802-D354-4A39-A268-A8EE9D3E57A0}">
      <dgm:prSet/>
      <dgm:spPr/>
      <dgm:t>
        <a:bodyPr/>
        <a:lstStyle/>
        <a:p>
          <a:endParaRPr lang="fr-FR"/>
        </a:p>
      </dgm:t>
    </dgm:pt>
    <dgm:pt modelId="{3EC43704-9D37-4516-988F-111ADC61701C}">
      <dgm:prSet phldrT="[Texte]" custT="1"/>
      <dgm:spPr/>
      <dgm:t>
        <a:bodyPr/>
        <a:lstStyle/>
        <a:p>
          <a:r>
            <a:rPr lang="fr-FR" sz="2000" dirty="0">
              <a:latin typeface="Comic Sans MS" panose="030F0702030302020204" pitchFamily="66" charset="0"/>
            </a:rPr>
            <a:t>Je n’ai plus envie de parler ou ça devient difficile</a:t>
          </a:r>
        </a:p>
      </dgm:t>
    </dgm:pt>
    <dgm:pt modelId="{7836C445-8071-43CD-B3D7-85DAC3A6F34C}" type="parTrans" cxnId="{3F09FFA3-6274-40B1-87A0-5A524F446C2A}">
      <dgm:prSet/>
      <dgm:spPr/>
      <dgm:t>
        <a:bodyPr/>
        <a:lstStyle/>
        <a:p>
          <a:endParaRPr lang="fr-FR"/>
        </a:p>
      </dgm:t>
    </dgm:pt>
    <dgm:pt modelId="{A4482D2E-9BEF-40A3-8428-5E76EA06F8E2}" type="sibTrans" cxnId="{3F09FFA3-6274-40B1-87A0-5A524F446C2A}">
      <dgm:prSet/>
      <dgm:spPr/>
      <dgm:t>
        <a:bodyPr/>
        <a:lstStyle/>
        <a:p>
          <a:endParaRPr lang="fr-FR"/>
        </a:p>
      </dgm:t>
    </dgm:pt>
    <dgm:pt modelId="{D8121E58-8A3A-43F0-9CEE-939B853D69F2}">
      <dgm:prSet phldrT="[Texte]" custT="1"/>
      <dgm:spPr/>
      <dgm:t>
        <a:bodyPr/>
        <a:lstStyle/>
        <a:p>
          <a:endParaRPr lang="fr-FR" sz="2000" dirty="0">
            <a:latin typeface="Comic Sans MS" panose="030F0702030302020204" pitchFamily="66" charset="0"/>
          </a:endParaRPr>
        </a:p>
      </dgm:t>
    </dgm:pt>
    <dgm:pt modelId="{7985501B-5645-493A-958C-2DBA9A879335}" type="parTrans" cxnId="{6EC84509-2D32-4210-8540-3806A81ABE7F}">
      <dgm:prSet/>
      <dgm:spPr/>
      <dgm:t>
        <a:bodyPr/>
        <a:lstStyle/>
        <a:p>
          <a:endParaRPr lang="fr-FR"/>
        </a:p>
      </dgm:t>
    </dgm:pt>
    <dgm:pt modelId="{90449F27-AC36-4E99-A58B-3C20A1CFC440}" type="sibTrans" cxnId="{6EC84509-2D32-4210-8540-3806A81ABE7F}">
      <dgm:prSet/>
      <dgm:spPr/>
      <dgm:t>
        <a:bodyPr/>
        <a:lstStyle/>
        <a:p>
          <a:endParaRPr lang="fr-FR"/>
        </a:p>
      </dgm:t>
    </dgm:pt>
    <dgm:pt modelId="{1BB8406B-4F4F-443C-B618-24812E3E7BBF}">
      <dgm:prSet phldrT="[Texte]" custT="1"/>
      <dgm:spPr/>
      <dgm:t>
        <a:bodyPr/>
        <a:lstStyle/>
        <a:p>
          <a:endParaRPr lang="fr-FR" sz="2000" dirty="0">
            <a:latin typeface="Comic Sans MS" panose="030F0702030302020204" pitchFamily="66" charset="0"/>
          </a:endParaRPr>
        </a:p>
      </dgm:t>
    </dgm:pt>
    <dgm:pt modelId="{0771FC5D-EFCF-4938-A351-B4EBFD7C3621}" type="parTrans" cxnId="{2D2B6BEB-65B4-4F34-990F-A335D8825986}">
      <dgm:prSet/>
      <dgm:spPr/>
      <dgm:t>
        <a:bodyPr/>
        <a:lstStyle/>
        <a:p>
          <a:endParaRPr lang="fr-FR"/>
        </a:p>
      </dgm:t>
    </dgm:pt>
    <dgm:pt modelId="{262554AC-7FD7-4D6F-A179-0126745ED506}" type="sibTrans" cxnId="{2D2B6BEB-65B4-4F34-990F-A335D8825986}">
      <dgm:prSet/>
      <dgm:spPr/>
      <dgm:t>
        <a:bodyPr/>
        <a:lstStyle/>
        <a:p>
          <a:endParaRPr lang="fr-FR"/>
        </a:p>
      </dgm:t>
    </dgm:pt>
    <dgm:pt modelId="{DBDE4B23-EC8A-49E9-A33F-DCFBADF15A78}" type="pres">
      <dgm:prSet presAssocID="{EA3579F2-3FB0-4060-8349-A0BFA7649CE4}" presName="Name0" presStyleCnt="0">
        <dgm:presLayoutVars>
          <dgm:dir/>
          <dgm:animLvl val="lvl"/>
          <dgm:resizeHandles val="exact"/>
        </dgm:presLayoutVars>
      </dgm:prSet>
      <dgm:spPr/>
    </dgm:pt>
    <dgm:pt modelId="{546DC8D9-DCF0-4D52-ADDE-A68307CBBD0B}" type="pres">
      <dgm:prSet presAssocID="{B7C41448-1A49-4230-998B-79D18A704205}" presName="composite" presStyleCnt="0"/>
      <dgm:spPr/>
    </dgm:pt>
    <dgm:pt modelId="{8A83BEB7-2232-47EA-AC4C-C67CBC17C5D4}" type="pres">
      <dgm:prSet presAssocID="{B7C41448-1A49-4230-998B-79D18A704205}" presName="parTx" presStyleLbl="alignNode1" presStyleIdx="0" presStyleCnt="3" custLinFactNeighborX="-103" custLinFactNeighborY="-964">
        <dgm:presLayoutVars>
          <dgm:chMax val="0"/>
          <dgm:chPref val="0"/>
          <dgm:bulletEnabled val="1"/>
        </dgm:presLayoutVars>
      </dgm:prSet>
      <dgm:spPr/>
    </dgm:pt>
    <dgm:pt modelId="{4CA6D5DD-52C0-4C62-8F6F-47CA448D4922}" type="pres">
      <dgm:prSet presAssocID="{B7C41448-1A49-4230-998B-79D18A704205}" presName="desTx" presStyleLbl="alignAccFollowNode1" presStyleIdx="0" presStyleCnt="3">
        <dgm:presLayoutVars>
          <dgm:bulletEnabled val="1"/>
        </dgm:presLayoutVars>
      </dgm:prSet>
      <dgm:spPr/>
    </dgm:pt>
    <dgm:pt modelId="{E9189DCF-0B24-41EF-AFDE-F110B9A6E795}" type="pres">
      <dgm:prSet presAssocID="{D854739F-82DA-4046-9B7C-4FC378307E35}" presName="space" presStyleCnt="0"/>
      <dgm:spPr/>
    </dgm:pt>
    <dgm:pt modelId="{1F3F70AC-A33B-4461-9187-D811131F8A0D}" type="pres">
      <dgm:prSet presAssocID="{F99EB356-576E-4CE6-909C-05F604BB4504}" presName="composite" presStyleCnt="0"/>
      <dgm:spPr/>
    </dgm:pt>
    <dgm:pt modelId="{B94F03E8-C131-4D45-954A-5C1473DBA886}" type="pres">
      <dgm:prSet presAssocID="{F99EB356-576E-4CE6-909C-05F604BB4504}" presName="parTx" presStyleLbl="alignNode1" presStyleIdx="1" presStyleCnt="3">
        <dgm:presLayoutVars>
          <dgm:chMax val="0"/>
          <dgm:chPref val="0"/>
          <dgm:bulletEnabled val="1"/>
        </dgm:presLayoutVars>
      </dgm:prSet>
      <dgm:spPr/>
    </dgm:pt>
    <dgm:pt modelId="{5768DDB5-8E46-4761-ACA2-EFB7202DF4A0}" type="pres">
      <dgm:prSet presAssocID="{F99EB356-576E-4CE6-909C-05F604BB4504}" presName="desTx" presStyleLbl="alignAccFollowNode1" presStyleIdx="1" presStyleCnt="3">
        <dgm:presLayoutVars>
          <dgm:bulletEnabled val="1"/>
        </dgm:presLayoutVars>
      </dgm:prSet>
      <dgm:spPr/>
    </dgm:pt>
    <dgm:pt modelId="{61591B64-AF5A-48DF-9ABB-3CE0DA5EA029}" type="pres">
      <dgm:prSet presAssocID="{B65DA00E-B2D7-4490-ADC3-98FB772E8CFA}" presName="space" presStyleCnt="0"/>
      <dgm:spPr/>
    </dgm:pt>
    <dgm:pt modelId="{DBF1A19F-FEE2-4A04-8A8A-3B7AC2F4C537}" type="pres">
      <dgm:prSet presAssocID="{8190FD2B-6927-4CE8-A47C-AC7631364C3C}" presName="composite" presStyleCnt="0"/>
      <dgm:spPr/>
    </dgm:pt>
    <dgm:pt modelId="{C57CBE9F-E935-49F9-8BD0-BE0059B91F8A}" type="pres">
      <dgm:prSet presAssocID="{8190FD2B-6927-4CE8-A47C-AC7631364C3C}" presName="parTx" presStyleLbl="alignNode1" presStyleIdx="2" presStyleCnt="3">
        <dgm:presLayoutVars>
          <dgm:chMax val="0"/>
          <dgm:chPref val="0"/>
          <dgm:bulletEnabled val="1"/>
        </dgm:presLayoutVars>
      </dgm:prSet>
      <dgm:spPr/>
    </dgm:pt>
    <dgm:pt modelId="{F848582B-FF8E-42F3-BF34-CA70FCD7A672}" type="pres">
      <dgm:prSet presAssocID="{8190FD2B-6927-4CE8-A47C-AC7631364C3C}" presName="desTx" presStyleLbl="alignAccFollowNode1" presStyleIdx="2" presStyleCnt="3">
        <dgm:presLayoutVars>
          <dgm:bulletEnabled val="1"/>
        </dgm:presLayoutVars>
      </dgm:prSet>
      <dgm:spPr/>
    </dgm:pt>
  </dgm:ptLst>
  <dgm:cxnLst>
    <dgm:cxn modelId="{7C812600-9C51-41A0-A37A-2CAF5E610EE5}" type="presOf" srcId="{F375B92B-E3A0-499D-90F7-28818F26CAF0}" destId="{4CA6D5DD-52C0-4C62-8F6F-47CA448D4922}" srcOrd="0" destOrd="2" presId="urn:microsoft.com/office/officeart/2005/8/layout/hList1"/>
    <dgm:cxn modelId="{A73F6802-D354-4A39-A268-A8EE9D3E57A0}" srcId="{F99EB356-576E-4CE6-909C-05F604BB4504}" destId="{87CD3714-D720-4E81-8092-DE25DAB27E11}" srcOrd="3" destOrd="0" parTransId="{AB0292F7-D493-49DC-A35A-8B67AD76DDCD}" sibTransId="{839027C2-08FF-44F7-ADDC-7007397D70CA}"/>
    <dgm:cxn modelId="{6EC84509-2D32-4210-8540-3806A81ABE7F}" srcId="{F99EB356-576E-4CE6-909C-05F604BB4504}" destId="{D8121E58-8A3A-43F0-9CEE-939B853D69F2}" srcOrd="1" destOrd="0" parTransId="{7985501B-5645-493A-958C-2DBA9A879335}" sibTransId="{90449F27-AC36-4E99-A58B-3C20A1CFC440}"/>
    <dgm:cxn modelId="{86D9F20A-BA9B-4EFE-847A-3ADE89A3C372}" type="presOf" srcId="{CC8E0A5D-6FD1-4399-93B5-107562E2A4F3}" destId="{5768DDB5-8E46-4761-ACA2-EFB7202DF4A0}" srcOrd="0" destOrd="2" presId="urn:microsoft.com/office/officeart/2005/8/layout/hList1"/>
    <dgm:cxn modelId="{A2EF911B-A98E-42F4-B45A-1AC0810888CA}" type="presOf" srcId="{8190FD2B-6927-4CE8-A47C-AC7631364C3C}" destId="{C57CBE9F-E935-49F9-8BD0-BE0059B91F8A}" srcOrd="0" destOrd="0" presId="urn:microsoft.com/office/officeart/2005/8/layout/hList1"/>
    <dgm:cxn modelId="{58A87024-F414-4D6C-981A-549E9C542FF5}" type="presOf" srcId="{7F8AA668-CB86-43A3-963E-535DD8D78167}" destId="{5768DDB5-8E46-4761-ACA2-EFB7202DF4A0}" srcOrd="0" destOrd="0" presId="urn:microsoft.com/office/officeart/2005/8/layout/hList1"/>
    <dgm:cxn modelId="{37224427-AEDE-4E53-A246-A5ED57DA49D3}" srcId="{EA3579F2-3FB0-4060-8349-A0BFA7649CE4}" destId="{B7C41448-1A49-4230-998B-79D18A704205}" srcOrd="0" destOrd="0" parTransId="{6DD5D2B6-5315-4C9B-90AC-6373306C967E}" sibTransId="{D854739F-82DA-4046-9B7C-4FC378307E35}"/>
    <dgm:cxn modelId="{A0643D3A-EA6D-4E43-9AA8-0E5AF4920B3E}" srcId="{B7C41448-1A49-4230-998B-79D18A704205}" destId="{263E3ED7-C321-4D47-89A8-485D6616B307}" srcOrd="0" destOrd="0" parTransId="{405D4625-4379-43FC-84C6-0EDFE62AB184}" sibTransId="{D686F135-D629-4C19-AA64-ABDF75CDD639}"/>
    <dgm:cxn modelId="{3E10CB3C-C2E6-43C1-A6C1-D03372416051}" type="presOf" srcId="{B7C41448-1A49-4230-998B-79D18A704205}" destId="{8A83BEB7-2232-47EA-AC4C-C67CBC17C5D4}" srcOrd="0" destOrd="0" presId="urn:microsoft.com/office/officeart/2005/8/layout/hList1"/>
    <dgm:cxn modelId="{75603E5B-9ED6-4680-979F-94094CE1AD01}" srcId="{EA3579F2-3FB0-4060-8349-A0BFA7649CE4}" destId="{F99EB356-576E-4CE6-909C-05F604BB4504}" srcOrd="1" destOrd="0" parTransId="{4549F904-ADA2-42F7-A78E-B2D13D7BA2BA}" sibTransId="{B65DA00E-B2D7-4490-ADC3-98FB772E8CFA}"/>
    <dgm:cxn modelId="{3C364741-5510-410C-A1A7-5C5549AF4EB1}" type="presOf" srcId="{EA3579F2-3FB0-4060-8349-A0BFA7649CE4}" destId="{DBDE4B23-EC8A-49E9-A33F-DCFBADF15A78}" srcOrd="0" destOrd="0" presId="urn:microsoft.com/office/officeart/2005/8/layout/hList1"/>
    <dgm:cxn modelId="{72974149-18E3-43CD-9A3E-FC667D050D2F}" srcId="{8190FD2B-6927-4CE8-A47C-AC7631364C3C}" destId="{81277CE3-219C-4E3E-A89D-D17B44D17FCA}" srcOrd="1" destOrd="0" parTransId="{FEE044A1-6725-4DBE-A1B2-89AF3C8EAD1C}" sibTransId="{FAED41A3-3FAA-480A-9049-2A520B7A181D}"/>
    <dgm:cxn modelId="{E137B176-A042-4CBA-BE31-E66C28B71EF4}" type="presOf" srcId="{CF1EAB9C-6FEB-4F6D-8D86-B5A5DA6CFAE7}" destId="{F848582B-FF8E-42F3-BF34-CA70FCD7A672}" srcOrd="0" destOrd="0" presId="urn:microsoft.com/office/officeart/2005/8/layout/hList1"/>
    <dgm:cxn modelId="{0C0BFE58-2B58-4128-AF66-FCAB292A9518}" type="presOf" srcId="{87CD3714-D720-4E81-8092-DE25DAB27E11}" destId="{5768DDB5-8E46-4761-ACA2-EFB7202DF4A0}" srcOrd="0" destOrd="3" presId="urn:microsoft.com/office/officeart/2005/8/layout/hList1"/>
    <dgm:cxn modelId="{18BBE796-A0BF-4390-AB81-A3F28C1075D9}" type="presOf" srcId="{81277CE3-219C-4E3E-A89D-D17B44D17FCA}" destId="{F848582B-FF8E-42F3-BF34-CA70FCD7A672}" srcOrd="0" destOrd="1" presId="urn:microsoft.com/office/officeart/2005/8/layout/hList1"/>
    <dgm:cxn modelId="{8FBE3499-C326-471D-96EA-31A21016C702}" srcId="{EA3579F2-3FB0-4060-8349-A0BFA7649CE4}" destId="{8190FD2B-6927-4CE8-A47C-AC7631364C3C}" srcOrd="2" destOrd="0" parTransId="{D7917942-0C9A-419A-A72B-E2F1565BABFC}" sibTransId="{74FE95D0-C79D-4A9E-AED1-6EBFFB27E3B4}"/>
    <dgm:cxn modelId="{FF35C59E-9D0D-40B8-86CE-1A2B515644B3}" srcId="{8190FD2B-6927-4CE8-A47C-AC7631364C3C}" destId="{CF1EAB9C-6FEB-4F6D-8D86-B5A5DA6CFAE7}" srcOrd="0" destOrd="0" parTransId="{D8D8C0F3-5C03-4DA1-9B9E-8E5C58824A24}" sibTransId="{495C3457-C2F2-4313-B06F-F1BC6106F46F}"/>
    <dgm:cxn modelId="{3F09FFA3-6274-40B1-87A0-5A524F446C2A}" srcId="{8190FD2B-6927-4CE8-A47C-AC7631364C3C}" destId="{3EC43704-9D37-4516-988F-111ADC61701C}" srcOrd="2" destOrd="0" parTransId="{7836C445-8071-43CD-B3D7-85DAC3A6F34C}" sibTransId="{A4482D2E-9BEF-40A3-8428-5E76EA06F8E2}"/>
    <dgm:cxn modelId="{328DA1AC-CA66-406C-A6D8-C080F67B9DB7}" type="presOf" srcId="{3EC43704-9D37-4516-988F-111ADC61701C}" destId="{F848582B-FF8E-42F3-BF34-CA70FCD7A672}" srcOrd="0" destOrd="2" presId="urn:microsoft.com/office/officeart/2005/8/layout/hList1"/>
    <dgm:cxn modelId="{1F1690AD-27ED-42B8-B648-8882CD099CCA}" type="presOf" srcId="{1BB8406B-4F4F-443C-B618-24812E3E7BBF}" destId="{4CA6D5DD-52C0-4C62-8F6F-47CA448D4922}" srcOrd="0" destOrd="1" presId="urn:microsoft.com/office/officeart/2005/8/layout/hList1"/>
    <dgm:cxn modelId="{12CC46B6-1364-48B8-BB9E-DBD91A3F94E0}" type="presOf" srcId="{F99EB356-576E-4CE6-909C-05F604BB4504}" destId="{B94F03E8-C131-4D45-954A-5C1473DBA886}" srcOrd="0" destOrd="0" presId="urn:microsoft.com/office/officeart/2005/8/layout/hList1"/>
    <dgm:cxn modelId="{D0AEB7C6-9C0E-4337-9D50-D1BFAF61244C}" type="presOf" srcId="{D8121E58-8A3A-43F0-9CEE-939B853D69F2}" destId="{5768DDB5-8E46-4761-ACA2-EFB7202DF4A0}" srcOrd="0" destOrd="1" presId="urn:microsoft.com/office/officeart/2005/8/layout/hList1"/>
    <dgm:cxn modelId="{9E0DDAD4-2029-40E7-ACE6-19E1ADED8D54}" srcId="{F99EB356-576E-4CE6-909C-05F604BB4504}" destId="{7F8AA668-CB86-43A3-963E-535DD8D78167}" srcOrd="0" destOrd="0" parTransId="{78EA44EE-CDE6-424B-889D-6A9F679BD960}" sibTransId="{E44E6C9E-21D3-43A8-9F16-9E9A7A40952B}"/>
    <dgm:cxn modelId="{AD4CDAD9-D0D8-4BB7-9AD8-03A389C15200}" srcId="{B7C41448-1A49-4230-998B-79D18A704205}" destId="{F375B92B-E3A0-499D-90F7-28818F26CAF0}" srcOrd="2" destOrd="0" parTransId="{F14F74B4-D5E5-4DD6-92F9-2D9FC2FE5640}" sibTransId="{7D99F6FF-147E-41C1-ABE4-BFE65B939145}"/>
    <dgm:cxn modelId="{2D2B6BEB-65B4-4F34-990F-A335D8825986}" srcId="{B7C41448-1A49-4230-998B-79D18A704205}" destId="{1BB8406B-4F4F-443C-B618-24812E3E7BBF}" srcOrd="1" destOrd="0" parTransId="{0771FC5D-EFCF-4938-A351-B4EBFD7C3621}" sibTransId="{262554AC-7FD7-4D6F-A179-0126745ED506}"/>
    <dgm:cxn modelId="{73E2C1ED-79E4-48BF-9957-C50119038906}" srcId="{F99EB356-576E-4CE6-909C-05F604BB4504}" destId="{CC8E0A5D-6FD1-4399-93B5-107562E2A4F3}" srcOrd="2" destOrd="0" parTransId="{C402C967-7C73-4A53-96BF-138BAFDE54CA}" sibTransId="{464F984C-9009-40F8-87DA-716A8FA0B3A3}"/>
    <dgm:cxn modelId="{6E8979FD-9ABC-44D6-9D21-9B4E2EC2A0E9}" type="presOf" srcId="{263E3ED7-C321-4D47-89A8-485D6616B307}" destId="{4CA6D5DD-52C0-4C62-8F6F-47CA448D4922}" srcOrd="0" destOrd="0" presId="urn:microsoft.com/office/officeart/2005/8/layout/hList1"/>
    <dgm:cxn modelId="{0CE7D174-4636-4F65-B0EE-96B1ECA80C9B}" type="presParOf" srcId="{DBDE4B23-EC8A-49E9-A33F-DCFBADF15A78}" destId="{546DC8D9-DCF0-4D52-ADDE-A68307CBBD0B}" srcOrd="0" destOrd="0" presId="urn:microsoft.com/office/officeart/2005/8/layout/hList1"/>
    <dgm:cxn modelId="{CE87FBF1-105B-4675-BBCE-781852F44666}" type="presParOf" srcId="{546DC8D9-DCF0-4D52-ADDE-A68307CBBD0B}" destId="{8A83BEB7-2232-47EA-AC4C-C67CBC17C5D4}" srcOrd="0" destOrd="0" presId="urn:microsoft.com/office/officeart/2005/8/layout/hList1"/>
    <dgm:cxn modelId="{476A84AF-F4FD-4CEC-B4EA-A42C3F820387}" type="presParOf" srcId="{546DC8D9-DCF0-4D52-ADDE-A68307CBBD0B}" destId="{4CA6D5DD-52C0-4C62-8F6F-47CA448D4922}" srcOrd="1" destOrd="0" presId="urn:microsoft.com/office/officeart/2005/8/layout/hList1"/>
    <dgm:cxn modelId="{47CA3C3B-8E39-4BE8-911B-B17B73458B3B}" type="presParOf" srcId="{DBDE4B23-EC8A-49E9-A33F-DCFBADF15A78}" destId="{E9189DCF-0B24-41EF-AFDE-F110B9A6E795}" srcOrd="1" destOrd="0" presId="urn:microsoft.com/office/officeart/2005/8/layout/hList1"/>
    <dgm:cxn modelId="{30985E89-A51D-428B-B2CD-5E906A9DF39E}" type="presParOf" srcId="{DBDE4B23-EC8A-49E9-A33F-DCFBADF15A78}" destId="{1F3F70AC-A33B-4461-9187-D811131F8A0D}" srcOrd="2" destOrd="0" presId="urn:microsoft.com/office/officeart/2005/8/layout/hList1"/>
    <dgm:cxn modelId="{846C49F1-BAF4-4D2B-9702-061E37D772EB}" type="presParOf" srcId="{1F3F70AC-A33B-4461-9187-D811131F8A0D}" destId="{B94F03E8-C131-4D45-954A-5C1473DBA886}" srcOrd="0" destOrd="0" presId="urn:microsoft.com/office/officeart/2005/8/layout/hList1"/>
    <dgm:cxn modelId="{1479A8DA-57D8-47CA-AA36-D75799CCC02B}" type="presParOf" srcId="{1F3F70AC-A33B-4461-9187-D811131F8A0D}" destId="{5768DDB5-8E46-4761-ACA2-EFB7202DF4A0}" srcOrd="1" destOrd="0" presId="urn:microsoft.com/office/officeart/2005/8/layout/hList1"/>
    <dgm:cxn modelId="{F08C15D1-7349-4532-81FB-F64F352A84B3}" type="presParOf" srcId="{DBDE4B23-EC8A-49E9-A33F-DCFBADF15A78}" destId="{61591B64-AF5A-48DF-9ABB-3CE0DA5EA029}" srcOrd="3" destOrd="0" presId="urn:microsoft.com/office/officeart/2005/8/layout/hList1"/>
    <dgm:cxn modelId="{11B20470-37A1-444B-A387-D3394FFA0BEE}" type="presParOf" srcId="{DBDE4B23-EC8A-49E9-A33F-DCFBADF15A78}" destId="{DBF1A19F-FEE2-4A04-8A8A-3B7AC2F4C537}" srcOrd="4" destOrd="0" presId="urn:microsoft.com/office/officeart/2005/8/layout/hList1"/>
    <dgm:cxn modelId="{921F400F-ADDD-43ED-95F1-74DBE2826612}" type="presParOf" srcId="{DBF1A19F-FEE2-4A04-8A8A-3B7AC2F4C537}" destId="{C57CBE9F-E935-49F9-8BD0-BE0059B91F8A}" srcOrd="0" destOrd="0" presId="urn:microsoft.com/office/officeart/2005/8/layout/hList1"/>
    <dgm:cxn modelId="{8EBB255D-3353-40E3-B4F1-25D830DDCE00}" type="presParOf" srcId="{DBF1A19F-FEE2-4A04-8A8A-3B7AC2F4C537}" destId="{F848582B-FF8E-42F3-BF34-CA70FCD7A6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3579F2-3FB0-4060-8349-A0BFA7649CE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B7C41448-1A49-4230-998B-79D18A704205}">
      <dgm:prSet phldrT="[Texte]"/>
      <dgm:spPr/>
      <dgm:t>
        <a:bodyPr/>
        <a:lstStyle/>
        <a:p>
          <a:r>
            <a:rPr lang="fr-FR" dirty="0"/>
            <a:t>t</a:t>
          </a:r>
        </a:p>
      </dgm:t>
    </dgm:pt>
    <dgm:pt modelId="{6DD5D2B6-5315-4C9B-90AC-6373306C967E}" type="parTrans" cxnId="{37224427-AEDE-4E53-A246-A5ED57DA49D3}">
      <dgm:prSet/>
      <dgm:spPr/>
      <dgm:t>
        <a:bodyPr/>
        <a:lstStyle/>
        <a:p>
          <a:endParaRPr lang="fr-FR"/>
        </a:p>
      </dgm:t>
    </dgm:pt>
    <dgm:pt modelId="{D854739F-82DA-4046-9B7C-4FC378307E35}" type="sibTrans" cxnId="{37224427-AEDE-4E53-A246-A5ED57DA49D3}">
      <dgm:prSet/>
      <dgm:spPr/>
      <dgm:t>
        <a:bodyPr/>
        <a:lstStyle/>
        <a:p>
          <a:endParaRPr lang="fr-FR"/>
        </a:p>
      </dgm:t>
    </dgm:pt>
    <dgm:pt modelId="{263E3ED7-C321-4D47-89A8-485D6616B307}">
      <dgm:prSet phldrT="[Texte]" custT="1"/>
      <dgm:spPr/>
      <dgm:t>
        <a:bodyPr/>
        <a:lstStyle/>
        <a:p>
          <a:r>
            <a:rPr lang="fr-FR" sz="1000" dirty="0">
              <a:latin typeface="Comic Sans MS" panose="030F0702030302020204" pitchFamily="66" charset="0"/>
            </a:rPr>
            <a:t>Je suis super bien,</a:t>
          </a:r>
        </a:p>
      </dgm:t>
    </dgm:pt>
    <dgm:pt modelId="{405D4625-4379-43FC-84C6-0EDFE62AB184}" type="parTrans" cxnId="{A0643D3A-EA6D-4E43-9AA8-0E5AF4920B3E}">
      <dgm:prSet/>
      <dgm:spPr/>
      <dgm:t>
        <a:bodyPr/>
        <a:lstStyle/>
        <a:p>
          <a:endParaRPr lang="fr-FR"/>
        </a:p>
      </dgm:t>
    </dgm:pt>
    <dgm:pt modelId="{D686F135-D629-4C19-AA64-ABDF75CDD639}" type="sibTrans" cxnId="{A0643D3A-EA6D-4E43-9AA8-0E5AF4920B3E}">
      <dgm:prSet/>
      <dgm:spPr/>
      <dgm:t>
        <a:bodyPr/>
        <a:lstStyle/>
        <a:p>
          <a:endParaRPr lang="fr-FR"/>
        </a:p>
      </dgm:t>
    </dgm:pt>
    <dgm:pt modelId="{F375B92B-E3A0-499D-90F7-28818F26CAF0}">
      <dgm:prSet phldrT="[Texte]" custT="1"/>
      <dgm:spPr/>
      <dgm:t>
        <a:bodyPr/>
        <a:lstStyle/>
        <a:p>
          <a:r>
            <a:rPr lang="fr-FR" sz="1000" dirty="0">
              <a:latin typeface="Comic Sans MS" panose="030F0702030302020204" pitchFamily="66" charset="0"/>
            </a:rPr>
            <a:t>Je peux garder ce rythme très longtemps</a:t>
          </a:r>
        </a:p>
      </dgm:t>
    </dgm:pt>
    <dgm:pt modelId="{F14F74B4-D5E5-4DD6-92F9-2D9FC2FE5640}" type="parTrans" cxnId="{AD4CDAD9-D0D8-4BB7-9AD8-03A389C15200}">
      <dgm:prSet/>
      <dgm:spPr/>
      <dgm:t>
        <a:bodyPr/>
        <a:lstStyle/>
        <a:p>
          <a:endParaRPr lang="fr-FR"/>
        </a:p>
      </dgm:t>
    </dgm:pt>
    <dgm:pt modelId="{7D99F6FF-147E-41C1-ABE4-BFE65B939145}" type="sibTrans" cxnId="{AD4CDAD9-D0D8-4BB7-9AD8-03A389C15200}">
      <dgm:prSet/>
      <dgm:spPr/>
      <dgm:t>
        <a:bodyPr/>
        <a:lstStyle/>
        <a:p>
          <a:endParaRPr lang="fr-FR"/>
        </a:p>
      </dgm:t>
    </dgm:pt>
    <dgm:pt modelId="{F99EB356-576E-4CE6-909C-05F604BB4504}">
      <dgm:prSet phldrT="[Texte]"/>
      <dgm:spPr/>
      <dgm:t>
        <a:bodyPr/>
        <a:lstStyle/>
        <a:p>
          <a:r>
            <a:rPr lang="fr-FR" dirty="0"/>
            <a:t>t</a:t>
          </a:r>
        </a:p>
      </dgm:t>
    </dgm:pt>
    <dgm:pt modelId="{4549F904-ADA2-42F7-A78E-B2D13D7BA2BA}" type="parTrans" cxnId="{75603E5B-9ED6-4680-979F-94094CE1AD01}">
      <dgm:prSet/>
      <dgm:spPr/>
      <dgm:t>
        <a:bodyPr/>
        <a:lstStyle/>
        <a:p>
          <a:endParaRPr lang="fr-FR"/>
        </a:p>
      </dgm:t>
    </dgm:pt>
    <dgm:pt modelId="{B65DA00E-B2D7-4490-ADC3-98FB772E8CFA}" type="sibTrans" cxnId="{75603E5B-9ED6-4680-979F-94094CE1AD01}">
      <dgm:prSet/>
      <dgm:spPr/>
      <dgm:t>
        <a:bodyPr/>
        <a:lstStyle/>
        <a:p>
          <a:endParaRPr lang="fr-FR"/>
        </a:p>
      </dgm:t>
    </dgm:pt>
    <dgm:pt modelId="{7F8AA668-CB86-43A3-963E-535DD8D78167}">
      <dgm:prSet phldrT="[Texte]" custT="1"/>
      <dgm:spPr/>
      <dgm:t>
        <a:bodyPr/>
        <a:lstStyle/>
        <a:p>
          <a:r>
            <a:rPr lang="fr-FR" sz="1000" dirty="0">
              <a:latin typeface="Comic Sans MS" panose="030F0702030302020204" pitchFamily="66" charset="0"/>
            </a:rPr>
            <a:t>Je me sens bien,</a:t>
          </a:r>
        </a:p>
      </dgm:t>
    </dgm:pt>
    <dgm:pt modelId="{78EA44EE-CDE6-424B-889D-6A9F679BD960}" type="parTrans" cxnId="{9E0DDAD4-2029-40E7-ACE6-19E1ADED8D54}">
      <dgm:prSet/>
      <dgm:spPr/>
      <dgm:t>
        <a:bodyPr/>
        <a:lstStyle/>
        <a:p>
          <a:endParaRPr lang="fr-FR"/>
        </a:p>
      </dgm:t>
    </dgm:pt>
    <dgm:pt modelId="{E44E6C9E-21D3-43A8-9F16-9E9A7A40952B}" type="sibTrans" cxnId="{9E0DDAD4-2029-40E7-ACE6-19E1ADED8D54}">
      <dgm:prSet/>
      <dgm:spPr/>
      <dgm:t>
        <a:bodyPr/>
        <a:lstStyle/>
        <a:p>
          <a:endParaRPr lang="fr-FR"/>
        </a:p>
      </dgm:t>
    </dgm:pt>
    <dgm:pt modelId="{CC8E0A5D-6FD1-4399-93B5-107562E2A4F3}">
      <dgm:prSet phldrT="[Texte]" custT="1"/>
      <dgm:spPr/>
      <dgm:t>
        <a:bodyPr/>
        <a:lstStyle/>
        <a:p>
          <a:r>
            <a:rPr lang="fr-FR" sz="1000" dirty="0">
              <a:latin typeface="Comic Sans MS" panose="030F0702030302020204" pitchFamily="66" charset="0"/>
            </a:rPr>
            <a:t>Je commence à transpirer un peu,</a:t>
          </a:r>
        </a:p>
      </dgm:t>
    </dgm:pt>
    <dgm:pt modelId="{C402C967-7C73-4A53-96BF-138BAFDE54CA}" type="parTrans" cxnId="{73E2C1ED-79E4-48BF-9957-C50119038906}">
      <dgm:prSet/>
      <dgm:spPr/>
      <dgm:t>
        <a:bodyPr/>
        <a:lstStyle/>
        <a:p>
          <a:endParaRPr lang="fr-FR"/>
        </a:p>
      </dgm:t>
    </dgm:pt>
    <dgm:pt modelId="{464F984C-9009-40F8-87DA-716A8FA0B3A3}" type="sibTrans" cxnId="{73E2C1ED-79E4-48BF-9957-C50119038906}">
      <dgm:prSet/>
      <dgm:spPr/>
      <dgm:t>
        <a:bodyPr/>
        <a:lstStyle/>
        <a:p>
          <a:endParaRPr lang="fr-FR"/>
        </a:p>
      </dgm:t>
    </dgm:pt>
    <dgm:pt modelId="{8190FD2B-6927-4CE8-A47C-AC7631364C3C}">
      <dgm:prSet phldrT="[Texte]"/>
      <dgm:spPr/>
      <dgm:t>
        <a:bodyPr/>
        <a:lstStyle/>
        <a:p>
          <a:r>
            <a:rPr lang="fr-FR" dirty="0"/>
            <a:t>t</a:t>
          </a:r>
        </a:p>
      </dgm:t>
    </dgm:pt>
    <dgm:pt modelId="{D7917942-0C9A-419A-A72B-E2F1565BABFC}" type="parTrans" cxnId="{8FBE3499-C326-471D-96EA-31A21016C702}">
      <dgm:prSet/>
      <dgm:spPr/>
      <dgm:t>
        <a:bodyPr/>
        <a:lstStyle/>
        <a:p>
          <a:endParaRPr lang="fr-FR"/>
        </a:p>
      </dgm:t>
    </dgm:pt>
    <dgm:pt modelId="{74FE95D0-C79D-4A9E-AED1-6EBFFB27E3B4}" type="sibTrans" cxnId="{8FBE3499-C326-471D-96EA-31A21016C702}">
      <dgm:prSet/>
      <dgm:spPr/>
      <dgm:t>
        <a:bodyPr/>
        <a:lstStyle/>
        <a:p>
          <a:endParaRPr lang="fr-FR"/>
        </a:p>
      </dgm:t>
    </dgm:pt>
    <dgm:pt modelId="{CF1EAB9C-6FEB-4F6D-8D86-B5A5DA6CFAE7}">
      <dgm:prSet phldrT="[Texte]" custT="1"/>
      <dgm:spPr/>
      <dgm:t>
        <a:bodyPr/>
        <a:lstStyle/>
        <a:p>
          <a:r>
            <a:rPr lang="fr-FR" sz="1000" dirty="0">
              <a:latin typeface="Comic Sans MS" panose="030F0702030302020204" pitchFamily="66" charset="0"/>
            </a:rPr>
            <a:t>Je tiens mais c’est dure,</a:t>
          </a:r>
        </a:p>
      </dgm:t>
    </dgm:pt>
    <dgm:pt modelId="{D8D8C0F3-5C03-4DA1-9B9E-8E5C58824A24}" type="parTrans" cxnId="{FF35C59E-9D0D-40B8-86CE-1A2B515644B3}">
      <dgm:prSet/>
      <dgm:spPr/>
      <dgm:t>
        <a:bodyPr/>
        <a:lstStyle/>
        <a:p>
          <a:endParaRPr lang="fr-FR"/>
        </a:p>
      </dgm:t>
    </dgm:pt>
    <dgm:pt modelId="{495C3457-C2F2-4313-B06F-F1BC6106F46F}" type="sibTrans" cxnId="{FF35C59E-9D0D-40B8-86CE-1A2B515644B3}">
      <dgm:prSet/>
      <dgm:spPr/>
      <dgm:t>
        <a:bodyPr/>
        <a:lstStyle/>
        <a:p>
          <a:endParaRPr lang="fr-FR"/>
        </a:p>
      </dgm:t>
    </dgm:pt>
    <dgm:pt modelId="{81277CE3-219C-4E3E-A89D-D17B44D17FCA}">
      <dgm:prSet phldrT="[Texte]" custT="1"/>
      <dgm:spPr/>
      <dgm:t>
        <a:bodyPr/>
        <a:lstStyle/>
        <a:p>
          <a:r>
            <a:rPr lang="fr-FR" sz="1000" dirty="0">
              <a:latin typeface="Comic Sans MS" panose="030F0702030302020204" pitchFamily="66" charset="0"/>
            </a:rPr>
            <a:t>Je transpire beaucoup,</a:t>
          </a:r>
        </a:p>
      </dgm:t>
    </dgm:pt>
    <dgm:pt modelId="{FEE044A1-6725-4DBE-A1B2-89AF3C8EAD1C}" type="parTrans" cxnId="{72974149-18E3-43CD-9A3E-FC667D050D2F}">
      <dgm:prSet/>
      <dgm:spPr/>
      <dgm:t>
        <a:bodyPr/>
        <a:lstStyle/>
        <a:p>
          <a:endParaRPr lang="fr-FR"/>
        </a:p>
      </dgm:t>
    </dgm:pt>
    <dgm:pt modelId="{FAED41A3-3FAA-480A-9049-2A520B7A181D}" type="sibTrans" cxnId="{72974149-18E3-43CD-9A3E-FC667D050D2F}">
      <dgm:prSet/>
      <dgm:spPr/>
      <dgm:t>
        <a:bodyPr/>
        <a:lstStyle/>
        <a:p>
          <a:endParaRPr lang="fr-FR"/>
        </a:p>
      </dgm:t>
    </dgm:pt>
    <dgm:pt modelId="{87CD3714-D720-4E81-8092-DE25DAB27E11}">
      <dgm:prSet phldrT="[Texte]" custT="1"/>
      <dgm:spPr/>
      <dgm:t>
        <a:bodyPr/>
        <a:lstStyle/>
        <a:p>
          <a:r>
            <a:rPr lang="fr-FR" sz="1000" dirty="0">
              <a:latin typeface="Comic Sans MS" panose="030F0702030302020204" pitchFamily="66" charset="0"/>
            </a:rPr>
            <a:t>Je peux parler sans problème</a:t>
          </a:r>
        </a:p>
      </dgm:t>
    </dgm:pt>
    <dgm:pt modelId="{AB0292F7-D493-49DC-A35A-8B67AD76DDCD}" type="parTrans" cxnId="{A73F6802-D354-4A39-A268-A8EE9D3E57A0}">
      <dgm:prSet/>
      <dgm:spPr/>
      <dgm:t>
        <a:bodyPr/>
        <a:lstStyle/>
        <a:p>
          <a:endParaRPr lang="fr-FR"/>
        </a:p>
      </dgm:t>
    </dgm:pt>
    <dgm:pt modelId="{839027C2-08FF-44F7-ADDC-7007397D70CA}" type="sibTrans" cxnId="{A73F6802-D354-4A39-A268-A8EE9D3E57A0}">
      <dgm:prSet/>
      <dgm:spPr/>
      <dgm:t>
        <a:bodyPr/>
        <a:lstStyle/>
        <a:p>
          <a:endParaRPr lang="fr-FR"/>
        </a:p>
      </dgm:t>
    </dgm:pt>
    <dgm:pt modelId="{3EC43704-9D37-4516-988F-111ADC61701C}">
      <dgm:prSet phldrT="[Texte]" custT="1"/>
      <dgm:spPr/>
      <dgm:t>
        <a:bodyPr/>
        <a:lstStyle/>
        <a:p>
          <a:r>
            <a:rPr lang="fr-FR" sz="1000" dirty="0">
              <a:latin typeface="Comic Sans MS" panose="030F0702030302020204" pitchFamily="66" charset="0"/>
            </a:rPr>
            <a:t>Je n’ai plus envie de parler ou ça devient difficile</a:t>
          </a:r>
        </a:p>
      </dgm:t>
    </dgm:pt>
    <dgm:pt modelId="{7836C445-8071-43CD-B3D7-85DAC3A6F34C}" type="parTrans" cxnId="{3F09FFA3-6274-40B1-87A0-5A524F446C2A}">
      <dgm:prSet/>
      <dgm:spPr/>
      <dgm:t>
        <a:bodyPr/>
        <a:lstStyle/>
        <a:p>
          <a:endParaRPr lang="fr-FR"/>
        </a:p>
      </dgm:t>
    </dgm:pt>
    <dgm:pt modelId="{A4482D2E-9BEF-40A3-8428-5E76EA06F8E2}" type="sibTrans" cxnId="{3F09FFA3-6274-40B1-87A0-5A524F446C2A}">
      <dgm:prSet/>
      <dgm:spPr/>
      <dgm:t>
        <a:bodyPr/>
        <a:lstStyle/>
        <a:p>
          <a:endParaRPr lang="fr-FR"/>
        </a:p>
      </dgm:t>
    </dgm:pt>
    <dgm:pt modelId="{DBDE4B23-EC8A-49E9-A33F-DCFBADF15A78}" type="pres">
      <dgm:prSet presAssocID="{EA3579F2-3FB0-4060-8349-A0BFA7649CE4}" presName="Name0" presStyleCnt="0">
        <dgm:presLayoutVars>
          <dgm:dir/>
          <dgm:animLvl val="lvl"/>
          <dgm:resizeHandles val="exact"/>
        </dgm:presLayoutVars>
      </dgm:prSet>
      <dgm:spPr/>
    </dgm:pt>
    <dgm:pt modelId="{546DC8D9-DCF0-4D52-ADDE-A68307CBBD0B}" type="pres">
      <dgm:prSet presAssocID="{B7C41448-1A49-4230-998B-79D18A704205}" presName="composite" presStyleCnt="0"/>
      <dgm:spPr/>
    </dgm:pt>
    <dgm:pt modelId="{8A83BEB7-2232-47EA-AC4C-C67CBC17C5D4}" type="pres">
      <dgm:prSet presAssocID="{B7C41448-1A49-4230-998B-79D18A704205}" presName="parTx" presStyleLbl="alignNode1" presStyleIdx="0" presStyleCnt="3" custLinFactNeighborX="-4195" custLinFactNeighborY="-7864">
        <dgm:presLayoutVars>
          <dgm:chMax val="0"/>
          <dgm:chPref val="0"/>
          <dgm:bulletEnabled val="1"/>
        </dgm:presLayoutVars>
      </dgm:prSet>
      <dgm:spPr/>
    </dgm:pt>
    <dgm:pt modelId="{4CA6D5DD-52C0-4C62-8F6F-47CA448D4922}" type="pres">
      <dgm:prSet presAssocID="{B7C41448-1A49-4230-998B-79D18A704205}" presName="desTx" presStyleLbl="alignAccFollowNode1" presStyleIdx="0" presStyleCnt="3">
        <dgm:presLayoutVars>
          <dgm:bulletEnabled val="1"/>
        </dgm:presLayoutVars>
      </dgm:prSet>
      <dgm:spPr/>
    </dgm:pt>
    <dgm:pt modelId="{E9189DCF-0B24-41EF-AFDE-F110B9A6E795}" type="pres">
      <dgm:prSet presAssocID="{D854739F-82DA-4046-9B7C-4FC378307E35}" presName="space" presStyleCnt="0"/>
      <dgm:spPr/>
    </dgm:pt>
    <dgm:pt modelId="{1F3F70AC-A33B-4461-9187-D811131F8A0D}" type="pres">
      <dgm:prSet presAssocID="{F99EB356-576E-4CE6-909C-05F604BB4504}" presName="composite" presStyleCnt="0"/>
      <dgm:spPr/>
    </dgm:pt>
    <dgm:pt modelId="{B94F03E8-C131-4D45-954A-5C1473DBA886}" type="pres">
      <dgm:prSet presAssocID="{F99EB356-576E-4CE6-909C-05F604BB4504}" presName="parTx" presStyleLbl="alignNode1" presStyleIdx="1" presStyleCnt="3">
        <dgm:presLayoutVars>
          <dgm:chMax val="0"/>
          <dgm:chPref val="0"/>
          <dgm:bulletEnabled val="1"/>
        </dgm:presLayoutVars>
      </dgm:prSet>
      <dgm:spPr/>
    </dgm:pt>
    <dgm:pt modelId="{5768DDB5-8E46-4761-ACA2-EFB7202DF4A0}" type="pres">
      <dgm:prSet presAssocID="{F99EB356-576E-4CE6-909C-05F604BB4504}" presName="desTx" presStyleLbl="alignAccFollowNode1" presStyleIdx="1" presStyleCnt="3">
        <dgm:presLayoutVars>
          <dgm:bulletEnabled val="1"/>
        </dgm:presLayoutVars>
      </dgm:prSet>
      <dgm:spPr/>
    </dgm:pt>
    <dgm:pt modelId="{61591B64-AF5A-48DF-9ABB-3CE0DA5EA029}" type="pres">
      <dgm:prSet presAssocID="{B65DA00E-B2D7-4490-ADC3-98FB772E8CFA}" presName="space" presStyleCnt="0"/>
      <dgm:spPr/>
    </dgm:pt>
    <dgm:pt modelId="{DBF1A19F-FEE2-4A04-8A8A-3B7AC2F4C537}" type="pres">
      <dgm:prSet presAssocID="{8190FD2B-6927-4CE8-A47C-AC7631364C3C}" presName="composite" presStyleCnt="0"/>
      <dgm:spPr/>
    </dgm:pt>
    <dgm:pt modelId="{C57CBE9F-E935-49F9-8BD0-BE0059B91F8A}" type="pres">
      <dgm:prSet presAssocID="{8190FD2B-6927-4CE8-A47C-AC7631364C3C}" presName="parTx" presStyleLbl="alignNode1" presStyleIdx="2" presStyleCnt="3">
        <dgm:presLayoutVars>
          <dgm:chMax val="0"/>
          <dgm:chPref val="0"/>
          <dgm:bulletEnabled val="1"/>
        </dgm:presLayoutVars>
      </dgm:prSet>
      <dgm:spPr/>
    </dgm:pt>
    <dgm:pt modelId="{F848582B-FF8E-42F3-BF34-CA70FCD7A672}" type="pres">
      <dgm:prSet presAssocID="{8190FD2B-6927-4CE8-A47C-AC7631364C3C}" presName="desTx" presStyleLbl="alignAccFollowNode1" presStyleIdx="2" presStyleCnt="3">
        <dgm:presLayoutVars>
          <dgm:bulletEnabled val="1"/>
        </dgm:presLayoutVars>
      </dgm:prSet>
      <dgm:spPr/>
    </dgm:pt>
  </dgm:ptLst>
  <dgm:cxnLst>
    <dgm:cxn modelId="{7C812600-9C51-41A0-A37A-2CAF5E610EE5}" type="presOf" srcId="{F375B92B-E3A0-499D-90F7-28818F26CAF0}" destId="{4CA6D5DD-52C0-4C62-8F6F-47CA448D4922}" srcOrd="0" destOrd="1" presId="urn:microsoft.com/office/officeart/2005/8/layout/hList1"/>
    <dgm:cxn modelId="{A73F6802-D354-4A39-A268-A8EE9D3E57A0}" srcId="{F99EB356-576E-4CE6-909C-05F604BB4504}" destId="{87CD3714-D720-4E81-8092-DE25DAB27E11}" srcOrd="2" destOrd="0" parTransId="{AB0292F7-D493-49DC-A35A-8B67AD76DDCD}" sibTransId="{839027C2-08FF-44F7-ADDC-7007397D70CA}"/>
    <dgm:cxn modelId="{86D9F20A-BA9B-4EFE-847A-3ADE89A3C372}" type="presOf" srcId="{CC8E0A5D-6FD1-4399-93B5-107562E2A4F3}" destId="{5768DDB5-8E46-4761-ACA2-EFB7202DF4A0}" srcOrd="0" destOrd="1" presId="urn:microsoft.com/office/officeart/2005/8/layout/hList1"/>
    <dgm:cxn modelId="{A2EF911B-A98E-42F4-B45A-1AC0810888CA}" type="presOf" srcId="{8190FD2B-6927-4CE8-A47C-AC7631364C3C}" destId="{C57CBE9F-E935-49F9-8BD0-BE0059B91F8A}" srcOrd="0" destOrd="0" presId="urn:microsoft.com/office/officeart/2005/8/layout/hList1"/>
    <dgm:cxn modelId="{58A87024-F414-4D6C-981A-549E9C542FF5}" type="presOf" srcId="{7F8AA668-CB86-43A3-963E-535DD8D78167}" destId="{5768DDB5-8E46-4761-ACA2-EFB7202DF4A0}" srcOrd="0" destOrd="0" presId="urn:microsoft.com/office/officeart/2005/8/layout/hList1"/>
    <dgm:cxn modelId="{37224427-AEDE-4E53-A246-A5ED57DA49D3}" srcId="{EA3579F2-3FB0-4060-8349-A0BFA7649CE4}" destId="{B7C41448-1A49-4230-998B-79D18A704205}" srcOrd="0" destOrd="0" parTransId="{6DD5D2B6-5315-4C9B-90AC-6373306C967E}" sibTransId="{D854739F-82DA-4046-9B7C-4FC378307E35}"/>
    <dgm:cxn modelId="{A0643D3A-EA6D-4E43-9AA8-0E5AF4920B3E}" srcId="{B7C41448-1A49-4230-998B-79D18A704205}" destId="{263E3ED7-C321-4D47-89A8-485D6616B307}" srcOrd="0" destOrd="0" parTransId="{405D4625-4379-43FC-84C6-0EDFE62AB184}" sibTransId="{D686F135-D629-4C19-AA64-ABDF75CDD639}"/>
    <dgm:cxn modelId="{3E10CB3C-C2E6-43C1-A6C1-D03372416051}" type="presOf" srcId="{B7C41448-1A49-4230-998B-79D18A704205}" destId="{8A83BEB7-2232-47EA-AC4C-C67CBC17C5D4}" srcOrd="0" destOrd="0" presId="urn:microsoft.com/office/officeart/2005/8/layout/hList1"/>
    <dgm:cxn modelId="{75603E5B-9ED6-4680-979F-94094CE1AD01}" srcId="{EA3579F2-3FB0-4060-8349-A0BFA7649CE4}" destId="{F99EB356-576E-4CE6-909C-05F604BB4504}" srcOrd="1" destOrd="0" parTransId="{4549F904-ADA2-42F7-A78E-B2D13D7BA2BA}" sibTransId="{B65DA00E-B2D7-4490-ADC3-98FB772E8CFA}"/>
    <dgm:cxn modelId="{3C364741-5510-410C-A1A7-5C5549AF4EB1}" type="presOf" srcId="{EA3579F2-3FB0-4060-8349-A0BFA7649CE4}" destId="{DBDE4B23-EC8A-49E9-A33F-DCFBADF15A78}" srcOrd="0" destOrd="0" presId="urn:microsoft.com/office/officeart/2005/8/layout/hList1"/>
    <dgm:cxn modelId="{72974149-18E3-43CD-9A3E-FC667D050D2F}" srcId="{8190FD2B-6927-4CE8-A47C-AC7631364C3C}" destId="{81277CE3-219C-4E3E-A89D-D17B44D17FCA}" srcOrd="1" destOrd="0" parTransId="{FEE044A1-6725-4DBE-A1B2-89AF3C8EAD1C}" sibTransId="{FAED41A3-3FAA-480A-9049-2A520B7A181D}"/>
    <dgm:cxn modelId="{E137B176-A042-4CBA-BE31-E66C28B71EF4}" type="presOf" srcId="{CF1EAB9C-6FEB-4F6D-8D86-B5A5DA6CFAE7}" destId="{F848582B-FF8E-42F3-BF34-CA70FCD7A672}" srcOrd="0" destOrd="0" presId="urn:microsoft.com/office/officeart/2005/8/layout/hList1"/>
    <dgm:cxn modelId="{0C0BFE58-2B58-4128-AF66-FCAB292A9518}" type="presOf" srcId="{87CD3714-D720-4E81-8092-DE25DAB27E11}" destId="{5768DDB5-8E46-4761-ACA2-EFB7202DF4A0}" srcOrd="0" destOrd="2" presId="urn:microsoft.com/office/officeart/2005/8/layout/hList1"/>
    <dgm:cxn modelId="{18BBE796-A0BF-4390-AB81-A3F28C1075D9}" type="presOf" srcId="{81277CE3-219C-4E3E-A89D-D17B44D17FCA}" destId="{F848582B-FF8E-42F3-BF34-CA70FCD7A672}" srcOrd="0" destOrd="1" presId="urn:microsoft.com/office/officeart/2005/8/layout/hList1"/>
    <dgm:cxn modelId="{8FBE3499-C326-471D-96EA-31A21016C702}" srcId="{EA3579F2-3FB0-4060-8349-A0BFA7649CE4}" destId="{8190FD2B-6927-4CE8-A47C-AC7631364C3C}" srcOrd="2" destOrd="0" parTransId="{D7917942-0C9A-419A-A72B-E2F1565BABFC}" sibTransId="{74FE95D0-C79D-4A9E-AED1-6EBFFB27E3B4}"/>
    <dgm:cxn modelId="{FF35C59E-9D0D-40B8-86CE-1A2B515644B3}" srcId="{8190FD2B-6927-4CE8-A47C-AC7631364C3C}" destId="{CF1EAB9C-6FEB-4F6D-8D86-B5A5DA6CFAE7}" srcOrd="0" destOrd="0" parTransId="{D8D8C0F3-5C03-4DA1-9B9E-8E5C58824A24}" sibTransId="{495C3457-C2F2-4313-B06F-F1BC6106F46F}"/>
    <dgm:cxn modelId="{3F09FFA3-6274-40B1-87A0-5A524F446C2A}" srcId="{8190FD2B-6927-4CE8-A47C-AC7631364C3C}" destId="{3EC43704-9D37-4516-988F-111ADC61701C}" srcOrd="2" destOrd="0" parTransId="{7836C445-8071-43CD-B3D7-85DAC3A6F34C}" sibTransId="{A4482D2E-9BEF-40A3-8428-5E76EA06F8E2}"/>
    <dgm:cxn modelId="{328DA1AC-CA66-406C-A6D8-C080F67B9DB7}" type="presOf" srcId="{3EC43704-9D37-4516-988F-111ADC61701C}" destId="{F848582B-FF8E-42F3-BF34-CA70FCD7A672}" srcOrd="0" destOrd="2" presId="urn:microsoft.com/office/officeart/2005/8/layout/hList1"/>
    <dgm:cxn modelId="{12CC46B6-1364-48B8-BB9E-DBD91A3F94E0}" type="presOf" srcId="{F99EB356-576E-4CE6-909C-05F604BB4504}" destId="{B94F03E8-C131-4D45-954A-5C1473DBA886}" srcOrd="0" destOrd="0" presId="urn:microsoft.com/office/officeart/2005/8/layout/hList1"/>
    <dgm:cxn modelId="{9E0DDAD4-2029-40E7-ACE6-19E1ADED8D54}" srcId="{F99EB356-576E-4CE6-909C-05F604BB4504}" destId="{7F8AA668-CB86-43A3-963E-535DD8D78167}" srcOrd="0" destOrd="0" parTransId="{78EA44EE-CDE6-424B-889D-6A9F679BD960}" sibTransId="{E44E6C9E-21D3-43A8-9F16-9E9A7A40952B}"/>
    <dgm:cxn modelId="{AD4CDAD9-D0D8-4BB7-9AD8-03A389C15200}" srcId="{B7C41448-1A49-4230-998B-79D18A704205}" destId="{F375B92B-E3A0-499D-90F7-28818F26CAF0}" srcOrd="1" destOrd="0" parTransId="{F14F74B4-D5E5-4DD6-92F9-2D9FC2FE5640}" sibTransId="{7D99F6FF-147E-41C1-ABE4-BFE65B939145}"/>
    <dgm:cxn modelId="{73E2C1ED-79E4-48BF-9957-C50119038906}" srcId="{F99EB356-576E-4CE6-909C-05F604BB4504}" destId="{CC8E0A5D-6FD1-4399-93B5-107562E2A4F3}" srcOrd="1" destOrd="0" parTransId="{C402C967-7C73-4A53-96BF-138BAFDE54CA}" sibTransId="{464F984C-9009-40F8-87DA-716A8FA0B3A3}"/>
    <dgm:cxn modelId="{6E8979FD-9ABC-44D6-9D21-9B4E2EC2A0E9}" type="presOf" srcId="{263E3ED7-C321-4D47-89A8-485D6616B307}" destId="{4CA6D5DD-52C0-4C62-8F6F-47CA448D4922}" srcOrd="0" destOrd="0" presId="urn:microsoft.com/office/officeart/2005/8/layout/hList1"/>
    <dgm:cxn modelId="{0CE7D174-4636-4F65-B0EE-96B1ECA80C9B}" type="presParOf" srcId="{DBDE4B23-EC8A-49E9-A33F-DCFBADF15A78}" destId="{546DC8D9-DCF0-4D52-ADDE-A68307CBBD0B}" srcOrd="0" destOrd="0" presId="urn:microsoft.com/office/officeart/2005/8/layout/hList1"/>
    <dgm:cxn modelId="{CE87FBF1-105B-4675-BBCE-781852F44666}" type="presParOf" srcId="{546DC8D9-DCF0-4D52-ADDE-A68307CBBD0B}" destId="{8A83BEB7-2232-47EA-AC4C-C67CBC17C5D4}" srcOrd="0" destOrd="0" presId="urn:microsoft.com/office/officeart/2005/8/layout/hList1"/>
    <dgm:cxn modelId="{476A84AF-F4FD-4CEC-B4EA-A42C3F820387}" type="presParOf" srcId="{546DC8D9-DCF0-4D52-ADDE-A68307CBBD0B}" destId="{4CA6D5DD-52C0-4C62-8F6F-47CA448D4922}" srcOrd="1" destOrd="0" presId="urn:microsoft.com/office/officeart/2005/8/layout/hList1"/>
    <dgm:cxn modelId="{47CA3C3B-8E39-4BE8-911B-B17B73458B3B}" type="presParOf" srcId="{DBDE4B23-EC8A-49E9-A33F-DCFBADF15A78}" destId="{E9189DCF-0B24-41EF-AFDE-F110B9A6E795}" srcOrd="1" destOrd="0" presId="urn:microsoft.com/office/officeart/2005/8/layout/hList1"/>
    <dgm:cxn modelId="{30985E89-A51D-428B-B2CD-5E906A9DF39E}" type="presParOf" srcId="{DBDE4B23-EC8A-49E9-A33F-DCFBADF15A78}" destId="{1F3F70AC-A33B-4461-9187-D811131F8A0D}" srcOrd="2" destOrd="0" presId="urn:microsoft.com/office/officeart/2005/8/layout/hList1"/>
    <dgm:cxn modelId="{846C49F1-BAF4-4D2B-9702-061E37D772EB}" type="presParOf" srcId="{1F3F70AC-A33B-4461-9187-D811131F8A0D}" destId="{B94F03E8-C131-4D45-954A-5C1473DBA886}" srcOrd="0" destOrd="0" presId="urn:microsoft.com/office/officeart/2005/8/layout/hList1"/>
    <dgm:cxn modelId="{1479A8DA-57D8-47CA-AA36-D75799CCC02B}" type="presParOf" srcId="{1F3F70AC-A33B-4461-9187-D811131F8A0D}" destId="{5768DDB5-8E46-4761-ACA2-EFB7202DF4A0}" srcOrd="1" destOrd="0" presId="urn:microsoft.com/office/officeart/2005/8/layout/hList1"/>
    <dgm:cxn modelId="{F08C15D1-7349-4532-81FB-F64F352A84B3}" type="presParOf" srcId="{DBDE4B23-EC8A-49E9-A33F-DCFBADF15A78}" destId="{61591B64-AF5A-48DF-9ABB-3CE0DA5EA029}" srcOrd="3" destOrd="0" presId="urn:microsoft.com/office/officeart/2005/8/layout/hList1"/>
    <dgm:cxn modelId="{11B20470-37A1-444B-A387-D3394FFA0BEE}" type="presParOf" srcId="{DBDE4B23-EC8A-49E9-A33F-DCFBADF15A78}" destId="{DBF1A19F-FEE2-4A04-8A8A-3B7AC2F4C537}" srcOrd="4" destOrd="0" presId="urn:microsoft.com/office/officeart/2005/8/layout/hList1"/>
    <dgm:cxn modelId="{921F400F-ADDD-43ED-95F1-74DBE2826612}" type="presParOf" srcId="{DBF1A19F-FEE2-4A04-8A8A-3B7AC2F4C537}" destId="{C57CBE9F-E935-49F9-8BD0-BE0059B91F8A}" srcOrd="0" destOrd="0" presId="urn:microsoft.com/office/officeart/2005/8/layout/hList1"/>
    <dgm:cxn modelId="{8EBB255D-3353-40E3-B4F1-25D830DDCE00}" type="presParOf" srcId="{DBF1A19F-FEE2-4A04-8A8A-3B7AC2F4C537}" destId="{F848582B-FF8E-42F3-BF34-CA70FCD7A6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3579F2-3FB0-4060-8349-A0BFA7649CE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B7C41448-1A49-4230-998B-79D18A704205}">
      <dgm:prSet phldrT="[Texte]"/>
      <dgm:spPr/>
      <dgm:t>
        <a:bodyPr/>
        <a:lstStyle/>
        <a:p>
          <a:r>
            <a:rPr lang="fr-FR" dirty="0"/>
            <a:t>t</a:t>
          </a:r>
        </a:p>
      </dgm:t>
    </dgm:pt>
    <dgm:pt modelId="{6DD5D2B6-5315-4C9B-90AC-6373306C967E}" type="parTrans" cxnId="{37224427-AEDE-4E53-A246-A5ED57DA49D3}">
      <dgm:prSet/>
      <dgm:spPr/>
      <dgm:t>
        <a:bodyPr/>
        <a:lstStyle/>
        <a:p>
          <a:endParaRPr lang="fr-FR"/>
        </a:p>
      </dgm:t>
    </dgm:pt>
    <dgm:pt modelId="{D854739F-82DA-4046-9B7C-4FC378307E35}" type="sibTrans" cxnId="{37224427-AEDE-4E53-A246-A5ED57DA49D3}">
      <dgm:prSet/>
      <dgm:spPr/>
      <dgm:t>
        <a:bodyPr/>
        <a:lstStyle/>
        <a:p>
          <a:endParaRPr lang="fr-FR"/>
        </a:p>
      </dgm:t>
    </dgm:pt>
    <dgm:pt modelId="{263E3ED7-C321-4D47-89A8-485D6616B307}">
      <dgm:prSet phldrT="[Texte]" custT="1"/>
      <dgm:spPr/>
      <dgm:t>
        <a:bodyPr/>
        <a:lstStyle/>
        <a:p>
          <a:r>
            <a:rPr lang="fr-FR" sz="1000" dirty="0">
              <a:latin typeface="Comic Sans MS" panose="030F0702030302020204" pitchFamily="66" charset="0"/>
            </a:rPr>
            <a:t>Je suis super bien,</a:t>
          </a:r>
        </a:p>
      </dgm:t>
    </dgm:pt>
    <dgm:pt modelId="{405D4625-4379-43FC-84C6-0EDFE62AB184}" type="parTrans" cxnId="{A0643D3A-EA6D-4E43-9AA8-0E5AF4920B3E}">
      <dgm:prSet/>
      <dgm:spPr/>
      <dgm:t>
        <a:bodyPr/>
        <a:lstStyle/>
        <a:p>
          <a:endParaRPr lang="fr-FR"/>
        </a:p>
      </dgm:t>
    </dgm:pt>
    <dgm:pt modelId="{D686F135-D629-4C19-AA64-ABDF75CDD639}" type="sibTrans" cxnId="{A0643D3A-EA6D-4E43-9AA8-0E5AF4920B3E}">
      <dgm:prSet/>
      <dgm:spPr/>
      <dgm:t>
        <a:bodyPr/>
        <a:lstStyle/>
        <a:p>
          <a:endParaRPr lang="fr-FR"/>
        </a:p>
      </dgm:t>
    </dgm:pt>
    <dgm:pt modelId="{F375B92B-E3A0-499D-90F7-28818F26CAF0}">
      <dgm:prSet phldrT="[Texte]" custT="1"/>
      <dgm:spPr/>
      <dgm:t>
        <a:bodyPr/>
        <a:lstStyle/>
        <a:p>
          <a:r>
            <a:rPr lang="fr-FR" sz="1000" dirty="0">
              <a:latin typeface="Comic Sans MS" panose="030F0702030302020204" pitchFamily="66" charset="0"/>
            </a:rPr>
            <a:t>Je peux garder ce rythme très longtemps</a:t>
          </a:r>
        </a:p>
      </dgm:t>
    </dgm:pt>
    <dgm:pt modelId="{F14F74B4-D5E5-4DD6-92F9-2D9FC2FE5640}" type="parTrans" cxnId="{AD4CDAD9-D0D8-4BB7-9AD8-03A389C15200}">
      <dgm:prSet/>
      <dgm:spPr/>
      <dgm:t>
        <a:bodyPr/>
        <a:lstStyle/>
        <a:p>
          <a:endParaRPr lang="fr-FR"/>
        </a:p>
      </dgm:t>
    </dgm:pt>
    <dgm:pt modelId="{7D99F6FF-147E-41C1-ABE4-BFE65B939145}" type="sibTrans" cxnId="{AD4CDAD9-D0D8-4BB7-9AD8-03A389C15200}">
      <dgm:prSet/>
      <dgm:spPr/>
      <dgm:t>
        <a:bodyPr/>
        <a:lstStyle/>
        <a:p>
          <a:endParaRPr lang="fr-FR"/>
        </a:p>
      </dgm:t>
    </dgm:pt>
    <dgm:pt modelId="{F99EB356-576E-4CE6-909C-05F604BB4504}">
      <dgm:prSet phldrT="[Texte]"/>
      <dgm:spPr/>
      <dgm:t>
        <a:bodyPr/>
        <a:lstStyle/>
        <a:p>
          <a:r>
            <a:rPr lang="fr-FR" dirty="0"/>
            <a:t>t</a:t>
          </a:r>
        </a:p>
      </dgm:t>
    </dgm:pt>
    <dgm:pt modelId="{4549F904-ADA2-42F7-A78E-B2D13D7BA2BA}" type="parTrans" cxnId="{75603E5B-9ED6-4680-979F-94094CE1AD01}">
      <dgm:prSet/>
      <dgm:spPr/>
      <dgm:t>
        <a:bodyPr/>
        <a:lstStyle/>
        <a:p>
          <a:endParaRPr lang="fr-FR"/>
        </a:p>
      </dgm:t>
    </dgm:pt>
    <dgm:pt modelId="{B65DA00E-B2D7-4490-ADC3-98FB772E8CFA}" type="sibTrans" cxnId="{75603E5B-9ED6-4680-979F-94094CE1AD01}">
      <dgm:prSet/>
      <dgm:spPr/>
      <dgm:t>
        <a:bodyPr/>
        <a:lstStyle/>
        <a:p>
          <a:endParaRPr lang="fr-FR"/>
        </a:p>
      </dgm:t>
    </dgm:pt>
    <dgm:pt modelId="{7F8AA668-CB86-43A3-963E-535DD8D78167}">
      <dgm:prSet phldrT="[Texte]" custT="1"/>
      <dgm:spPr/>
      <dgm:t>
        <a:bodyPr/>
        <a:lstStyle/>
        <a:p>
          <a:r>
            <a:rPr lang="fr-FR" sz="1000" dirty="0">
              <a:latin typeface="Comic Sans MS" panose="030F0702030302020204" pitchFamily="66" charset="0"/>
            </a:rPr>
            <a:t>Je me sens bien,</a:t>
          </a:r>
        </a:p>
      </dgm:t>
    </dgm:pt>
    <dgm:pt modelId="{78EA44EE-CDE6-424B-889D-6A9F679BD960}" type="parTrans" cxnId="{9E0DDAD4-2029-40E7-ACE6-19E1ADED8D54}">
      <dgm:prSet/>
      <dgm:spPr/>
      <dgm:t>
        <a:bodyPr/>
        <a:lstStyle/>
        <a:p>
          <a:endParaRPr lang="fr-FR"/>
        </a:p>
      </dgm:t>
    </dgm:pt>
    <dgm:pt modelId="{E44E6C9E-21D3-43A8-9F16-9E9A7A40952B}" type="sibTrans" cxnId="{9E0DDAD4-2029-40E7-ACE6-19E1ADED8D54}">
      <dgm:prSet/>
      <dgm:spPr/>
      <dgm:t>
        <a:bodyPr/>
        <a:lstStyle/>
        <a:p>
          <a:endParaRPr lang="fr-FR"/>
        </a:p>
      </dgm:t>
    </dgm:pt>
    <dgm:pt modelId="{CC8E0A5D-6FD1-4399-93B5-107562E2A4F3}">
      <dgm:prSet phldrT="[Texte]" custT="1"/>
      <dgm:spPr/>
      <dgm:t>
        <a:bodyPr/>
        <a:lstStyle/>
        <a:p>
          <a:r>
            <a:rPr lang="fr-FR" sz="1000" dirty="0">
              <a:latin typeface="Comic Sans MS" panose="030F0702030302020204" pitchFamily="66" charset="0"/>
            </a:rPr>
            <a:t>Je commence à transpirer un peu,</a:t>
          </a:r>
        </a:p>
      </dgm:t>
    </dgm:pt>
    <dgm:pt modelId="{C402C967-7C73-4A53-96BF-138BAFDE54CA}" type="parTrans" cxnId="{73E2C1ED-79E4-48BF-9957-C50119038906}">
      <dgm:prSet/>
      <dgm:spPr/>
      <dgm:t>
        <a:bodyPr/>
        <a:lstStyle/>
        <a:p>
          <a:endParaRPr lang="fr-FR"/>
        </a:p>
      </dgm:t>
    </dgm:pt>
    <dgm:pt modelId="{464F984C-9009-40F8-87DA-716A8FA0B3A3}" type="sibTrans" cxnId="{73E2C1ED-79E4-48BF-9957-C50119038906}">
      <dgm:prSet/>
      <dgm:spPr/>
      <dgm:t>
        <a:bodyPr/>
        <a:lstStyle/>
        <a:p>
          <a:endParaRPr lang="fr-FR"/>
        </a:p>
      </dgm:t>
    </dgm:pt>
    <dgm:pt modelId="{8190FD2B-6927-4CE8-A47C-AC7631364C3C}">
      <dgm:prSet phldrT="[Texte]"/>
      <dgm:spPr/>
      <dgm:t>
        <a:bodyPr/>
        <a:lstStyle/>
        <a:p>
          <a:r>
            <a:rPr lang="fr-FR" dirty="0"/>
            <a:t>t</a:t>
          </a:r>
        </a:p>
      </dgm:t>
    </dgm:pt>
    <dgm:pt modelId="{D7917942-0C9A-419A-A72B-E2F1565BABFC}" type="parTrans" cxnId="{8FBE3499-C326-471D-96EA-31A21016C702}">
      <dgm:prSet/>
      <dgm:spPr/>
      <dgm:t>
        <a:bodyPr/>
        <a:lstStyle/>
        <a:p>
          <a:endParaRPr lang="fr-FR"/>
        </a:p>
      </dgm:t>
    </dgm:pt>
    <dgm:pt modelId="{74FE95D0-C79D-4A9E-AED1-6EBFFB27E3B4}" type="sibTrans" cxnId="{8FBE3499-C326-471D-96EA-31A21016C702}">
      <dgm:prSet/>
      <dgm:spPr/>
      <dgm:t>
        <a:bodyPr/>
        <a:lstStyle/>
        <a:p>
          <a:endParaRPr lang="fr-FR"/>
        </a:p>
      </dgm:t>
    </dgm:pt>
    <dgm:pt modelId="{CF1EAB9C-6FEB-4F6D-8D86-B5A5DA6CFAE7}">
      <dgm:prSet phldrT="[Texte]" custT="1"/>
      <dgm:spPr/>
      <dgm:t>
        <a:bodyPr/>
        <a:lstStyle/>
        <a:p>
          <a:r>
            <a:rPr lang="fr-FR" sz="1000" dirty="0">
              <a:latin typeface="Comic Sans MS" panose="030F0702030302020204" pitchFamily="66" charset="0"/>
            </a:rPr>
            <a:t>Je tiens mais c’est dure,</a:t>
          </a:r>
        </a:p>
      </dgm:t>
    </dgm:pt>
    <dgm:pt modelId="{D8D8C0F3-5C03-4DA1-9B9E-8E5C58824A24}" type="parTrans" cxnId="{FF35C59E-9D0D-40B8-86CE-1A2B515644B3}">
      <dgm:prSet/>
      <dgm:spPr/>
      <dgm:t>
        <a:bodyPr/>
        <a:lstStyle/>
        <a:p>
          <a:endParaRPr lang="fr-FR"/>
        </a:p>
      </dgm:t>
    </dgm:pt>
    <dgm:pt modelId="{495C3457-C2F2-4313-B06F-F1BC6106F46F}" type="sibTrans" cxnId="{FF35C59E-9D0D-40B8-86CE-1A2B515644B3}">
      <dgm:prSet/>
      <dgm:spPr/>
      <dgm:t>
        <a:bodyPr/>
        <a:lstStyle/>
        <a:p>
          <a:endParaRPr lang="fr-FR"/>
        </a:p>
      </dgm:t>
    </dgm:pt>
    <dgm:pt modelId="{81277CE3-219C-4E3E-A89D-D17B44D17FCA}">
      <dgm:prSet phldrT="[Texte]" custT="1"/>
      <dgm:spPr/>
      <dgm:t>
        <a:bodyPr/>
        <a:lstStyle/>
        <a:p>
          <a:r>
            <a:rPr lang="fr-FR" sz="1000" dirty="0">
              <a:latin typeface="Comic Sans MS" panose="030F0702030302020204" pitchFamily="66" charset="0"/>
            </a:rPr>
            <a:t>Je transpire beaucoup,</a:t>
          </a:r>
        </a:p>
      </dgm:t>
    </dgm:pt>
    <dgm:pt modelId="{FEE044A1-6725-4DBE-A1B2-89AF3C8EAD1C}" type="parTrans" cxnId="{72974149-18E3-43CD-9A3E-FC667D050D2F}">
      <dgm:prSet/>
      <dgm:spPr/>
      <dgm:t>
        <a:bodyPr/>
        <a:lstStyle/>
        <a:p>
          <a:endParaRPr lang="fr-FR"/>
        </a:p>
      </dgm:t>
    </dgm:pt>
    <dgm:pt modelId="{FAED41A3-3FAA-480A-9049-2A520B7A181D}" type="sibTrans" cxnId="{72974149-18E3-43CD-9A3E-FC667D050D2F}">
      <dgm:prSet/>
      <dgm:spPr/>
      <dgm:t>
        <a:bodyPr/>
        <a:lstStyle/>
        <a:p>
          <a:endParaRPr lang="fr-FR"/>
        </a:p>
      </dgm:t>
    </dgm:pt>
    <dgm:pt modelId="{87CD3714-D720-4E81-8092-DE25DAB27E11}">
      <dgm:prSet phldrT="[Texte]" custT="1"/>
      <dgm:spPr/>
      <dgm:t>
        <a:bodyPr/>
        <a:lstStyle/>
        <a:p>
          <a:r>
            <a:rPr lang="fr-FR" sz="1000" dirty="0">
              <a:latin typeface="Comic Sans MS" panose="030F0702030302020204" pitchFamily="66" charset="0"/>
            </a:rPr>
            <a:t>Je peux parler sans problème</a:t>
          </a:r>
        </a:p>
      </dgm:t>
    </dgm:pt>
    <dgm:pt modelId="{AB0292F7-D493-49DC-A35A-8B67AD76DDCD}" type="parTrans" cxnId="{A73F6802-D354-4A39-A268-A8EE9D3E57A0}">
      <dgm:prSet/>
      <dgm:spPr/>
      <dgm:t>
        <a:bodyPr/>
        <a:lstStyle/>
        <a:p>
          <a:endParaRPr lang="fr-FR"/>
        </a:p>
      </dgm:t>
    </dgm:pt>
    <dgm:pt modelId="{839027C2-08FF-44F7-ADDC-7007397D70CA}" type="sibTrans" cxnId="{A73F6802-D354-4A39-A268-A8EE9D3E57A0}">
      <dgm:prSet/>
      <dgm:spPr/>
      <dgm:t>
        <a:bodyPr/>
        <a:lstStyle/>
        <a:p>
          <a:endParaRPr lang="fr-FR"/>
        </a:p>
      </dgm:t>
    </dgm:pt>
    <dgm:pt modelId="{3EC43704-9D37-4516-988F-111ADC61701C}">
      <dgm:prSet phldrT="[Texte]" custT="1"/>
      <dgm:spPr/>
      <dgm:t>
        <a:bodyPr/>
        <a:lstStyle/>
        <a:p>
          <a:r>
            <a:rPr lang="fr-FR" sz="1000" dirty="0">
              <a:latin typeface="Comic Sans MS" panose="030F0702030302020204" pitchFamily="66" charset="0"/>
            </a:rPr>
            <a:t>Je n’ai plus envie de parler ou ça devient difficile</a:t>
          </a:r>
        </a:p>
      </dgm:t>
    </dgm:pt>
    <dgm:pt modelId="{7836C445-8071-43CD-B3D7-85DAC3A6F34C}" type="parTrans" cxnId="{3F09FFA3-6274-40B1-87A0-5A524F446C2A}">
      <dgm:prSet/>
      <dgm:spPr/>
      <dgm:t>
        <a:bodyPr/>
        <a:lstStyle/>
        <a:p>
          <a:endParaRPr lang="fr-FR"/>
        </a:p>
      </dgm:t>
    </dgm:pt>
    <dgm:pt modelId="{A4482D2E-9BEF-40A3-8428-5E76EA06F8E2}" type="sibTrans" cxnId="{3F09FFA3-6274-40B1-87A0-5A524F446C2A}">
      <dgm:prSet/>
      <dgm:spPr/>
      <dgm:t>
        <a:bodyPr/>
        <a:lstStyle/>
        <a:p>
          <a:endParaRPr lang="fr-FR"/>
        </a:p>
      </dgm:t>
    </dgm:pt>
    <dgm:pt modelId="{DBDE4B23-EC8A-49E9-A33F-DCFBADF15A78}" type="pres">
      <dgm:prSet presAssocID="{EA3579F2-3FB0-4060-8349-A0BFA7649CE4}" presName="Name0" presStyleCnt="0">
        <dgm:presLayoutVars>
          <dgm:dir/>
          <dgm:animLvl val="lvl"/>
          <dgm:resizeHandles val="exact"/>
        </dgm:presLayoutVars>
      </dgm:prSet>
      <dgm:spPr/>
    </dgm:pt>
    <dgm:pt modelId="{546DC8D9-DCF0-4D52-ADDE-A68307CBBD0B}" type="pres">
      <dgm:prSet presAssocID="{B7C41448-1A49-4230-998B-79D18A704205}" presName="composite" presStyleCnt="0"/>
      <dgm:spPr/>
    </dgm:pt>
    <dgm:pt modelId="{8A83BEB7-2232-47EA-AC4C-C67CBC17C5D4}" type="pres">
      <dgm:prSet presAssocID="{B7C41448-1A49-4230-998B-79D18A704205}" presName="parTx" presStyleLbl="alignNode1" presStyleIdx="0" presStyleCnt="3" custLinFactNeighborX="-4195" custLinFactNeighborY="-7864">
        <dgm:presLayoutVars>
          <dgm:chMax val="0"/>
          <dgm:chPref val="0"/>
          <dgm:bulletEnabled val="1"/>
        </dgm:presLayoutVars>
      </dgm:prSet>
      <dgm:spPr/>
    </dgm:pt>
    <dgm:pt modelId="{4CA6D5DD-52C0-4C62-8F6F-47CA448D4922}" type="pres">
      <dgm:prSet presAssocID="{B7C41448-1A49-4230-998B-79D18A704205}" presName="desTx" presStyleLbl="alignAccFollowNode1" presStyleIdx="0" presStyleCnt="3">
        <dgm:presLayoutVars>
          <dgm:bulletEnabled val="1"/>
        </dgm:presLayoutVars>
      </dgm:prSet>
      <dgm:spPr/>
    </dgm:pt>
    <dgm:pt modelId="{E9189DCF-0B24-41EF-AFDE-F110B9A6E795}" type="pres">
      <dgm:prSet presAssocID="{D854739F-82DA-4046-9B7C-4FC378307E35}" presName="space" presStyleCnt="0"/>
      <dgm:spPr/>
    </dgm:pt>
    <dgm:pt modelId="{1F3F70AC-A33B-4461-9187-D811131F8A0D}" type="pres">
      <dgm:prSet presAssocID="{F99EB356-576E-4CE6-909C-05F604BB4504}" presName="composite" presStyleCnt="0"/>
      <dgm:spPr/>
    </dgm:pt>
    <dgm:pt modelId="{B94F03E8-C131-4D45-954A-5C1473DBA886}" type="pres">
      <dgm:prSet presAssocID="{F99EB356-576E-4CE6-909C-05F604BB4504}" presName="parTx" presStyleLbl="alignNode1" presStyleIdx="1" presStyleCnt="3">
        <dgm:presLayoutVars>
          <dgm:chMax val="0"/>
          <dgm:chPref val="0"/>
          <dgm:bulletEnabled val="1"/>
        </dgm:presLayoutVars>
      </dgm:prSet>
      <dgm:spPr/>
    </dgm:pt>
    <dgm:pt modelId="{5768DDB5-8E46-4761-ACA2-EFB7202DF4A0}" type="pres">
      <dgm:prSet presAssocID="{F99EB356-576E-4CE6-909C-05F604BB4504}" presName="desTx" presStyleLbl="alignAccFollowNode1" presStyleIdx="1" presStyleCnt="3">
        <dgm:presLayoutVars>
          <dgm:bulletEnabled val="1"/>
        </dgm:presLayoutVars>
      </dgm:prSet>
      <dgm:spPr/>
    </dgm:pt>
    <dgm:pt modelId="{61591B64-AF5A-48DF-9ABB-3CE0DA5EA029}" type="pres">
      <dgm:prSet presAssocID="{B65DA00E-B2D7-4490-ADC3-98FB772E8CFA}" presName="space" presStyleCnt="0"/>
      <dgm:spPr/>
    </dgm:pt>
    <dgm:pt modelId="{DBF1A19F-FEE2-4A04-8A8A-3B7AC2F4C537}" type="pres">
      <dgm:prSet presAssocID="{8190FD2B-6927-4CE8-A47C-AC7631364C3C}" presName="composite" presStyleCnt="0"/>
      <dgm:spPr/>
    </dgm:pt>
    <dgm:pt modelId="{C57CBE9F-E935-49F9-8BD0-BE0059B91F8A}" type="pres">
      <dgm:prSet presAssocID="{8190FD2B-6927-4CE8-A47C-AC7631364C3C}" presName="parTx" presStyleLbl="alignNode1" presStyleIdx="2" presStyleCnt="3">
        <dgm:presLayoutVars>
          <dgm:chMax val="0"/>
          <dgm:chPref val="0"/>
          <dgm:bulletEnabled val="1"/>
        </dgm:presLayoutVars>
      </dgm:prSet>
      <dgm:spPr/>
    </dgm:pt>
    <dgm:pt modelId="{F848582B-FF8E-42F3-BF34-CA70FCD7A672}" type="pres">
      <dgm:prSet presAssocID="{8190FD2B-6927-4CE8-A47C-AC7631364C3C}" presName="desTx" presStyleLbl="alignAccFollowNode1" presStyleIdx="2" presStyleCnt="3">
        <dgm:presLayoutVars>
          <dgm:bulletEnabled val="1"/>
        </dgm:presLayoutVars>
      </dgm:prSet>
      <dgm:spPr/>
    </dgm:pt>
  </dgm:ptLst>
  <dgm:cxnLst>
    <dgm:cxn modelId="{7C812600-9C51-41A0-A37A-2CAF5E610EE5}" type="presOf" srcId="{F375B92B-E3A0-499D-90F7-28818F26CAF0}" destId="{4CA6D5DD-52C0-4C62-8F6F-47CA448D4922}" srcOrd="0" destOrd="1" presId="urn:microsoft.com/office/officeart/2005/8/layout/hList1"/>
    <dgm:cxn modelId="{A73F6802-D354-4A39-A268-A8EE9D3E57A0}" srcId="{F99EB356-576E-4CE6-909C-05F604BB4504}" destId="{87CD3714-D720-4E81-8092-DE25DAB27E11}" srcOrd="2" destOrd="0" parTransId="{AB0292F7-D493-49DC-A35A-8B67AD76DDCD}" sibTransId="{839027C2-08FF-44F7-ADDC-7007397D70CA}"/>
    <dgm:cxn modelId="{86D9F20A-BA9B-4EFE-847A-3ADE89A3C372}" type="presOf" srcId="{CC8E0A5D-6FD1-4399-93B5-107562E2A4F3}" destId="{5768DDB5-8E46-4761-ACA2-EFB7202DF4A0}" srcOrd="0" destOrd="1" presId="urn:microsoft.com/office/officeart/2005/8/layout/hList1"/>
    <dgm:cxn modelId="{A2EF911B-A98E-42F4-B45A-1AC0810888CA}" type="presOf" srcId="{8190FD2B-6927-4CE8-A47C-AC7631364C3C}" destId="{C57CBE9F-E935-49F9-8BD0-BE0059B91F8A}" srcOrd="0" destOrd="0" presId="urn:microsoft.com/office/officeart/2005/8/layout/hList1"/>
    <dgm:cxn modelId="{58A87024-F414-4D6C-981A-549E9C542FF5}" type="presOf" srcId="{7F8AA668-CB86-43A3-963E-535DD8D78167}" destId="{5768DDB5-8E46-4761-ACA2-EFB7202DF4A0}" srcOrd="0" destOrd="0" presId="urn:microsoft.com/office/officeart/2005/8/layout/hList1"/>
    <dgm:cxn modelId="{37224427-AEDE-4E53-A246-A5ED57DA49D3}" srcId="{EA3579F2-3FB0-4060-8349-A0BFA7649CE4}" destId="{B7C41448-1A49-4230-998B-79D18A704205}" srcOrd="0" destOrd="0" parTransId="{6DD5D2B6-5315-4C9B-90AC-6373306C967E}" sibTransId="{D854739F-82DA-4046-9B7C-4FC378307E35}"/>
    <dgm:cxn modelId="{A0643D3A-EA6D-4E43-9AA8-0E5AF4920B3E}" srcId="{B7C41448-1A49-4230-998B-79D18A704205}" destId="{263E3ED7-C321-4D47-89A8-485D6616B307}" srcOrd="0" destOrd="0" parTransId="{405D4625-4379-43FC-84C6-0EDFE62AB184}" sibTransId="{D686F135-D629-4C19-AA64-ABDF75CDD639}"/>
    <dgm:cxn modelId="{3E10CB3C-C2E6-43C1-A6C1-D03372416051}" type="presOf" srcId="{B7C41448-1A49-4230-998B-79D18A704205}" destId="{8A83BEB7-2232-47EA-AC4C-C67CBC17C5D4}" srcOrd="0" destOrd="0" presId="urn:microsoft.com/office/officeart/2005/8/layout/hList1"/>
    <dgm:cxn modelId="{75603E5B-9ED6-4680-979F-94094CE1AD01}" srcId="{EA3579F2-3FB0-4060-8349-A0BFA7649CE4}" destId="{F99EB356-576E-4CE6-909C-05F604BB4504}" srcOrd="1" destOrd="0" parTransId="{4549F904-ADA2-42F7-A78E-B2D13D7BA2BA}" sibTransId="{B65DA00E-B2D7-4490-ADC3-98FB772E8CFA}"/>
    <dgm:cxn modelId="{3C364741-5510-410C-A1A7-5C5549AF4EB1}" type="presOf" srcId="{EA3579F2-3FB0-4060-8349-A0BFA7649CE4}" destId="{DBDE4B23-EC8A-49E9-A33F-DCFBADF15A78}" srcOrd="0" destOrd="0" presId="urn:microsoft.com/office/officeart/2005/8/layout/hList1"/>
    <dgm:cxn modelId="{72974149-18E3-43CD-9A3E-FC667D050D2F}" srcId="{8190FD2B-6927-4CE8-A47C-AC7631364C3C}" destId="{81277CE3-219C-4E3E-A89D-D17B44D17FCA}" srcOrd="1" destOrd="0" parTransId="{FEE044A1-6725-4DBE-A1B2-89AF3C8EAD1C}" sibTransId="{FAED41A3-3FAA-480A-9049-2A520B7A181D}"/>
    <dgm:cxn modelId="{E137B176-A042-4CBA-BE31-E66C28B71EF4}" type="presOf" srcId="{CF1EAB9C-6FEB-4F6D-8D86-B5A5DA6CFAE7}" destId="{F848582B-FF8E-42F3-BF34-CA70FCD7A672}" srcOrd="0" destOrd="0" presId="urn:microsoft.com/office/officeart/2005/8/layout/hList1"/>
    <dgm:cxn modelId="{0C0BFE58-2B58-4128-AF66-FCAB292A9518}" type="presOf" srcId="{87CD3714-D720-4E81-8092-DE25DAB27E11}" destId="{5768DDB5-8E46-4761-ACA2-EFB7202DF4A0}" srcOrd="0" destOrd="2" presId="urn:microsoft.com/office/officeart/2005/8/layout/hList1"/>
    <dgm:cxn modelId="{18BBE796-A0BF-4390-AB81-A3F28C1075D9}" type="presOf" srcId="{81277CE3-219C-4E3E-A89D-D17B44D17FCA}" destId="{F848582B-FF8E-42F3-BF34-CA70FCD7A672}" srcOrd="0" destOrd="1" presId="urn:microsoft.com/office/officeart/2005/8/layout/hList1"/>
    <dgm:cxn modelId="{8FBE3499-C326-471D-96EA-31A21016C702}" srcId="{EA3579F2-3FB0-4060-8349-A0BFA7649CE4}" destId="{8190FD2B-6927-4CE8-A47C-AC7631364C3C}" srcOrd="2" destOrd="0" parTransId="{D7917942-0C9A-419A-A72B-E2F1565BABFC}" sibTransId="{74FE95D0-C79D-4A9E-AED1-6EBFFB27E3B4}"/>
    <dgm:cxn modelId="{FF35C59E-9D0D-40B8-86CE-1A2B515644B3}" srcId="{8190FD2B-6927-4CE8-A47C-AC7631364C3C}" destId="{CF1EAB9C-6FEB-4F6D-8D86-B5A5DA6CFAE7}" srcOrd="0" destOrd="0" parTransId="{D8D8C0F3-5C03-4DA1-9B9E-8E5C58824A24}" sibTransId="{495C3457-C2F2-4313-B06F-F1BC6106F46F}"/>
    <dgm:cxn modelId="{3F09FFA3-6274-40B1-87A0-5A524F446C2A}" srcId="{8190FD2B-6927-4CE8-A47C-AC7631364C3C}" destId="{3EC43704-9D37-4516-988F-111ADC61701C}" srcOrd="2" destOrd="0" parTransId="{7836C445-8071-43CD-B3D7-85DAC3A6F34C}" sibTransId="{A4482D2E-9BEF-40A3-8428-5E76EA06F8E2}"/>
    <dgm:cxn modelId="{328DA1AC-CA66-406C-A6D8-C080F67B9DB7}" type="presOf" srcId="{3EC43704-9D37-4516-988F-111ADC61701C}" destId="{F848582B-FF8E-42F3-BF34-CA70FCD7A672}" srcOrd="0" destOrd="2" presId="urn:microsoft.com/office/officeart/2005/8/layout/hList1"/>
    <dgm:cxn modelId="{12CC46B6-1364-48B8-BB9E-DBD91A3F94E0}" type="presOf" srcId="{F99EB356-576E-4CE6-909C-05F604BB4504}" destId="{B94F03E8-C131-4D45-954A-5C1473DBA886}" srcOrd="0" destOrd="0" presId="urn:microsoft.com/office/officeart/2005/8/layout/hList1"/>
    <dgm:cxn modelId="{9E0DDAD4-2029-40E7-ACE6-19E1ADED8D54}" srcId="{F99EB356-576E-4CE6-909C-05F604BB4504}" destId="{7F8AA668-CB86-43A3-963E-535DD8D78167}" srcOrd="0" destOrd="0" parTransId="{78EA44EE-CDE6-424B-889D-6A9F679BD960}" sibTransId="{E44E6C9E-21D3-43A8-9F16-9E9A7A40952B}"/>
    <dgm:cxn modelId="{AD4CDAD9-D0D8-4BB7-9AD8-03A389C15200}" srcId="{B7C41448-1A49-4230-998B-79D18A704205}" destId="{F375B92B-E3A0-499D-90F7-28818F26CAF0}" srcOrd="1" destOrd="0" parTransId="{F14F74B4-D5E5-4DD6-92F9-2D9FC2FE5640}" sibTransId="{7D99F6FF-147E-41C1-ABE4-BFE65B939145}"/>
    <dgm:cxn modelId="{73E2C1ED-79E4-48BF-9957-C50119038906}" srcId="{F99EB356-576E-4CE6-909C-05F604BB4504}" destId="{CC8E0A5D-6FD1-4399-93B5-107562E2A4F3}" srcOrd="1" destOrd="0" parTransId="{C402C967-7C73-4A53-96BF-138BAFDE54CA}" sibTransId="{464F984C-9009-40F8-87DA-716A8FA0B3A3}"/>
    <dgm:cxn modelId="{6E8979FD-9ABC-44D6-9D21-9B4E2EC2A0E9}" type="presOf" srcId="{263E3ED7-C321-4D47-89A8-485D6616B307}" destId="{4CA6D5DD-52C0-4C62-8F6F-47CA448D4922}" srcOrd="0" destOrd="0" presId="urn:microsoft.com/office/officeart/2005/8/layout/hList1"/>
    <dgm:cxn modelId="{0CE7D174-4636-4F65-B0EE-96B1ECA80C9B}" type="presParOf" srcId="{DBDE4B23-EC8A-49E9-A33F-DCFBADF15A78}" destId="{546DC8D9-DCF0-4D52-ADDE-A68307CBBD0B}" srcOrd="0" destOrd="0" presId="urn:microsoft.com/office/officeart/2005/8/layout/hList1"/>
    <dgm:cxn modelId="{CE87FBF1-105B-4675-BBCE-781852F44666}" type="presParOf" srcId="{546DC8D9-DCF0-4D52-ADDE-A68307CBBD0B}" destId="{8A83BEB7-2232-47EA-AC4C-C67CBC17C5D4}" srcOrd="0" destOrd="0" presId="urn:microsoft.com/office/officeart/2005/8/layout/hList1"/>
    <dgm:cxn modelId="{476A84AF-F4FD-4CEC-B4EA-A42C3F820387}" type="presParOf" srcId="{546DC8D9-DCF0-4D52-ADDE-A68307CBBD0B}" destId="{4CA6D5DD-52C0-4C62-8F6F-47CA448D4922}" srcOrd="1" destOrd="0" presId="urn:microsoft.com/office/officeart/2005/8/layout/hList1"/>
    <dgm:cxn modelId="{47CA3C3B-8E39-4BE8-911B-B17B73458B3B}" type="presParOf" srcId="{DBDE4B23-EC8A-49E9-A33F-DCFBADF15A78}" destId="{E9189DCF-0B24-41EF-AFDE-F110B9A6E795}" srcOrd="1" destOrd="0" presId="urn:microsoft.com/office/officeart/2005/8/layout/hList1"/>
    <dgm:cxn modelId="{30985E89-A51D-428B-B2CD-5E906A9DF39E}" type="presParOf" srcId="{DBDE4B23-EC8A-49E9-A33F-DCFBADF15A78}" destId="{1F3F70AC-A33B-4461-9187-D811131F8A0D}" srcOrd="2" destOrd="0" presId="urn:microsoft.com/office/officeart/2005/8/layout/hList1"/>
    <dgm:cxn modelId="{846C49F1-BAF4-4D2B-9702-061E37D772EB}" type="presParOf" srcId="{1F3F70AC-A33B-4461-9187-D811131F8A0D}" destId="{B94F03E8-C131-4D45-954A-5C1473DBA886}" srcOrd="0" destOrd="0" presId="urn:microsoft.com/office/officeart/2005/8/layout/hList1"/>
    <dgm:cxn modelId="{1479A8DA-57D8-47CA-AA36-D75799CCC02B}" type="presParOf" srcId="{1F3F70AC-A33B-4461-9187-D811131F8A0D}" destId="{5768DDB5-8E46-4761-ACA2-EFB7202DF4A0}" srcOrd="1" destOrd="0" presId="urn:microsoft.com/office/officeart/2005/8/layout/hList1"/>
    <dgm:cxn modelId="{F08C15D1-7349-4532-81FB-F64F352A84B3}" type="presParOf" srcId="{DBDE4B23-EC8A-49E9-A33F-DCFBADF15A78}" destId="{61591B64-AF5A-48DF-9ABB-3CE0DA5EA029}" srcOrd="3" destOrd="0" presId="urn:microsoft.com/office/officeart/2005/8/layout/hList1"/>
    <dgm:cxn modelId="{11B20470-37A1-444B-A387-D3394FFA0BEE}" type="presParOf" srcId="{DBDE4B23-EC8A-49E9-A33F-DCFBADF15A78}" destId="{DBF1A19F-FEE2-4A04-8A8A-3B7AC2F4C537}" srcOrd="4" destOrd="0" presId="urn:microsoft.com/office/officeart/2005/8/layout/hList1"/>
    <dgm:cxn modelId="{921F400F-ADDD-43ED-95F1-74DBE2826612}" type="presParOf" srcId="{DBF1A19F-FEE2-4A04-8A8A-3B7AC2F4C537}" destId="{C57CBE9F-E935-49F9-8BD0-BE0059B91F8A}" srcOrd="0" destOrd="0" presId="urn:microsoft.com/office/officeart/2005/8/layout/hList1"/>
    <dgm:cxn modelId="{8EBB255D-3353-40E3-B4F1-25D830DDCE00}" type="presParOf" srcId="{DBF1A19F-FEE2-4A04-8A8A-3B7AC2F4C537}" destId="{F848582B-FF8E-42F3-BF34-CA70FCD7A672}" srcOrd="1" destOrd="0" presId="urn:microsoft.com/office/officeart/2005/8/layout/h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3579F2-3FB0-4060-8349-A0BFA7649CE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B7C41448-1A49-4230-998B-79D18A704205}">
      <dgm:prSet phldrT="[Texte]"/>
      <dgm:spPr/>
      <dgm:t>
        <a:bodyPr/>
        <a:lstStyle/>
        <a:p>
          <a:r>
            <a:rPr lang="fr-FR" dirty="0"/>
            <a:t>t</a:t>
          </a:r>
        </a:p>
      </dgm:t>
    </dgm:pt>
    <dgm:pt modelId="{6DD5D2B6-5315-4C9B-90AC-6373306C967E}" type="parTrans" cxnId="{37224427-AEDE-4E53-A246-A5ED57DA49D3}">
      <dgm:prSet/>
      <dgm:spPr/>
      <dgm:t>
        <a:bodyPr/>
        <a:lstStyle/>
        <a:p>
          <a:endParaRPr lang="fr-FR"/>
        </a:p>
      </dgm:t>
    </dgm:pt>
    <dgm:pt modelId="{D854739F-82DA-4046-9B7C-4FC378307E35}" type="sibTrans" cxnId="{37224427-AEDE-4E53-A246-A5ED57DA49D3}">
      <dgm:prSet/>
      <dgm:spPr/>
      <dgm:t>
        <a:bodyPr/>
        <a:lstStyle/>
        <a:p>
          <a:endParaRPr lang="fr-FR"/>
        </a:p>
      </dgm:t>
    </dgm:pt>
    <dgm:pt modelId="{263E3ED7-C321-4D47-89A8-485D6616B307}">
      <dgm:prSet phldrT="[Texte]" custT="1"/>
      <dgm:spPr/>
      <dgm:t>
        <a:bodyPr/>
        <a:lstStyle/>
        <a:p>
          <a:r>
            <a:rPr lang="fr-FR" sz="1000" dirty="0">
              <a:latin typeface="Comic Sans MS" panose="030F0702030302020204" pitchFamily="66" charset="0"/>
            </a:rPr>
            <a:t>Je suis super bien,</a:t>
          </a:r>
        </a:p>
      </dgm:t>
    </dgm:pt>
    <dgm:pt modelId="{405D4625-4379-43FC-84C6-0EDFE62AB184}" type="parTrans" cxnId="{A0643D3A-EA6D-4E43-9AA8-0E5AF4920B3E}">
      <dgm:prSet/>
      <dgm:spPr/>
      <dgm:t>
        <a:bodyPr/>
        <a:lstStyle/>
        <a:p>
          <a:endParaRPr lang="fr-FR"/>
        </a:p>
      </dgm:t>
    </dgm:pt>
    <dgm:pt modelId="{D686F135-D629-4C19-AA64-ABDF75CDD639}" type="sibTrans" cxnId="{A0643D3A-EA6D-4E43-9AA8-0E5AF4920B3E}">
      <dgm:prSet/>
      <dgm:spPr/>
      <dgm:t>
        <a:bodyPr/>
        <a:lstStyle/>
        <a:p>
          <a:endParaRPr lang="fr-FR"/>
        </a:p>
      </dgm:t>
    </dgm:pt>
    <dgm:pt modelId="{F375B92B-E3A0-499D-90F7-28818F26CAF0}">
      <dgm:prSet phldrT="[Texte]" custT="1"/>
      <dgm:spPr/>
      <dgm:t>
        <a:bodyPr/>
        <a:lstStyle/>
        <a:p>
          <a:r>
            <a:rPr lang="fr-FR" sz="1000" dirty="0">
              <a:latin typeface="Comic Sans MS" panose="030F0702030302020204" pitchFamily="66" charset="0"/>
            </a:rPr>
            <a:t>Je peux garder ce rythme très longtemps</a:t>
          </a:r>
        </a:p>
      </dgm:t>
    </dgm:pt>
    <dgm:pt modelId="{F14F74B4-D5E5-4DD6-92F9-2D9FC2FE5640}" type="parTrans" cxnId="{AD4CDAD9-D0D8-4BB7-9AD8-03A389C15200}">
      <dgm:prSet/>
      <dgm:spPr/>
      <dgm:t>
        <a:bodyPr/>
        <a:lstStyle/>
        <a:p>
          <a:endParaRPr lang="fr-FR"/>
        </a:p>
      </dgm:t>
    </dgm:pt>
    <dgm:pt modelId="{7D99F6FF-147E-41C1-ABE4-BFE65B939145}" type="sibTrans" cxnId="{AD4CDAD9-D0D8-4BB7-9AD8-03A389C15200}">
      <dgm:prSet/>
      <dgm:spPr/>
      <dgm:t>
        <a:bodyPr/>
        <a:lstStyle/>
        <a:p>
          <a:endParaRPr lang="fr-FR"/>
        </a:p>
      </dgm:t>
    </dgm:pt>
    <dgm:pt modelId="{F99EB356-576E-4CE6-909C-05F604BB4504}">
      <dgm:prSet phldrT="[Texte]"/>
      <dgm:spPr/>
      <dgm:t>
        <a:bodyPr/>
        <a:lstStyle/>
        <a:p>
          <a:r>
            <a:rPr lang="fr-FR" dirty="0"/>
            <a:t>t</a:t>
          </a:r>
        </a:p>
      </dgm:t>
    </dgm:pt>
    <dgm:pt modelId="{4549F904-ADA2-42F7-A78E-B2D13D7BA2BA}" type="parTrans" cxnId="{75603E5B-9ED6-4680-979F-94094CE1AD01}">
      <dgm:prSet/>
      <dgm:spPr/>
      <dgm:t>
        <a:bodyPr/>
        <a:lstStyle/>
        <a:p>
          <a:endParaRPr lang="fr-FR"/>
        </a:p>
      </dgm:t>
    </dgm:pt>
    <dgm:pt modelId="{B65DA00E-B2D7-4490-ADC3-98FB772E8CFA}" type="sibTrans" cxnId="{75603E5B-9ED6-4680-979F-94094CE1AD01}">
      <dgm:prSet/>
      <dgm:spPr/>
      <dgm:t>
        <a:bodyPr/>
        <a:lstStyle/>
        <a:p>
          <a:endParaRPr lang="fr-FR"/>
        </a:p>
      </dgm:t>
    </dgm:pt>
    <dgm:pt modelId="{7F8AA668-CB86-43A3-963E-535DD8D78167}">
      <dgm:prSet phldrT="[Texte]" custT="1"/>
      <dgm:spPr/>
      <dgm:t>
        <a:bodyPr/>
        <a:lstStyle/>
        <a:p>
          <a:r>
            <a:rPr lang="fr-FR" sz="1000" dirty="0">
              <a:latin typeface="Comic Sans MS" panose="030F0702030302020204" pitchFamily="66" charset="0"/>
            </a:rPr>
            <a:t>Je me sens bien,</a:t>
          </a:r>
        </a:p>
      </dgm:t>
    </dgm:pt>
    <dgm:pt modelId="{78EA44EE-CDE6-424B-889D-6A9F679BD960}" type="parTrans" cxnId="{9E0DDAD4-2029-40E7-ACE6-19E1ADED8D54}">
      <dgm:prSet/>
      <dgm:spPr/>
      <dgm:t>
        <a:bodyPr/>
        <a:lstStyle/>
        <a:p>
          <a:endParaRPr lang="fr-FR"/>
        </a:p>
      </dgm:t>
    </dgm:pt>
    <dgm:pt modelId="{E44E6C9E-21D3-43A8-9F16-9E9A7A40952B}" type="sibTrans" cxnId="{9E0DDAD4-2029-40E7-ACE6-19E1ADED8D54}">
      <dgm:prSet/>
      <dgm:spPr/>
      <dgm:t>
        <a:bodyPr/>
        <a:lstStyle/>
        <a:p>
          <a:endParaRPr lang="fr-FR"/>
        </a:p>
      </dgm:t>
    </dgm:pt>
    <dgm:pt modelId="{CC8E0A5D-6FD1-4399-93B5-107562E2A4F3}">
      <dgm:prSet phldrT="[Texte]" custT="1"/>
      <dgm:spPr/>
      <dgm:t>
        <a:bodyPr/>
        <a:lstStyle/>
        <a:p>
          <a:r>
            <a:rPr lang="fr-FR" sz="1000" dirty="0">
              <a:latin typeface="Comic Sans MS" panose="030F0702030302020204" pitchFamily="66" charset="0"/>
            </a:rPr>
            <a:t>Je commence à transpirer un peu,</a:t>
          </a:r>
        </a:p>
      </dgm:t>
    </dgm:pt>
    <dgm:pt modelId="{C402C967-7C73-4A53-96BF-138BAFDE54CA}" type="parTrans" cxnId="{73E2C1ED-79E4-48BF-9957-C50119038906}">
      <dgm:prSet/>
      <dgm:spPr/>
      <dgm:t>
        <a:bodyPr/>
        <a:lstStyle/>
        <a:p>
          <a:endParaRPr lang="fr-FR"/>
        </a:p>
      </dgm:t>
    </dgm:pt>
    <dgm:pt modelId="{464F984C-9009-40F8-87DA-716A8FA0B3A3}" type="sibTrans" cxnId="{73E2C1ED-79E4-48BF-9957-C50119038906}">
      <dgm:prSet/>
      <dgm:spPr/>
      <dgm:t>
        <a:bodyPr/>
        <a:lstStyle/>
        <a:p>
          <a:endParaRPr lang="fr-FR"/>
        </a:p>
      </dgm:t>
    </dgm:pt>
    <dgm:pt modelId="{8190FD2B-6927-4CE8-A47C-AC7631364C3C}">
      <dgm:prSet phldrT="[Texte]"/>
      <dgm:spPr/>
      <dgm:t>
        <a:bodyPr/>
        <a:lstStyle/>
        <a:p>
          <a:r>
            <a:rPr lang="fr-FR" dirty="0"/>
            <a:t>t</a:t>
          </a:r>
        </a:p>
      </dgm:t>
    </dgm:pt>
    <dgm:pt modelId="{D7917942-0C9A-419A-A72B-E2F1565BABFC}" type="parTrans" cxnId="{8FBE3499-C326-471D-96EA-31A21016C702}">
      <dgm:prSet/>
      <dgm:spPr/>
      <dgm:t>
        <a:bodyPr/>
        <a:lstStyle/>
        <a:p>
          <a:endParaRPr lang="fr-FR"/>
        </a:p>
      </dgm:t>
    </dgm:pt>
    <dgm:pt modelId="{74FE95D0-C79D-4A9E-AED1-6EBFFB27E3B4}" type="sibTrans" cxnId="{8FBE3499-C326-471D-96EA-31A21016C702}">
      <dgm:prSet/>
      <dgm:spPr/>
      <dgm:t>
        <a:bodyPr/>
        <a:lstStyle/>
        <a:p>
          <a:endParaRPr lang="fr-FR"/>
        </a:p>
      </dgm:t>
    </dgm:pt>
    <dgm:pt modelId="{CF1EAB9C-6FEB-4F6D-8D86-B5A5DA6CFAE7}">
      <dgm:prSet phldrT="[Texte]" custT="1"/>
      <dgm:spPr/>
      <dgm:t>
        <a:bodyPr/>
        <a:lstStyle/>
        <a:p>
          <a:r>
            <a:rPr lang="fr-FR" sz="1000" dirty="0">
              <a:latin typeface="Comic Sans MS" panose="030F0702030302020204" pitchFamily="66" charset="0"/>
            </a:rPr>
            <a:t>Je tiens mais c’est dure,</a:t>
          </a:r>
        </a:p>
      </dgm:t>
    </dgm:pt>
    <dgm:pt modelId="{D8D8C0F3-5C03-4DA1-9B9E-8E5C58824A24}" type="parTrans" cxnId="{FF35C59E-9D0D-40B8-86CE-1A2B515644B3}">
      <dgm:prSet/>
      <dgm:spPr/>
      <dgm:t>
        <a:bodyPr/>
        <a:lstStyle/>
        <a:p>
          <a:endParaRPr lang="fr-FR"/>
        </a:p>
      </dgm:t>
    </dgm:pt>
    <dgm:pt modelId="{495C3457-C2F2-4313-B06F-F1BC6106F46F}" type="sibTrans" cxnId="{FF35C59E-9D0D-40B8-86CE-1A2B515644B3}">
      <dgm:prSet/>
      <dgm:spPr/>
      <dgm:t>
        <a:bodyPr/>
        <a:lstStyle/>
        <a:p>
          <a:endParaRPr lang="fr-FR"/>
        </a:p>
      </dgm:t>
    </dgm:pt>
    <dgm:pt modelId="{81277CE3-219C-4E3E-A89D-D17B44D17FCA}">
      <dgm:prSet phldrT="[Texte]" custT="1"/>
      <dgm:spPr/>
      <dgm:t>
        <a:bodyPr/>
        <a:lstStyle/>
        <a:p>
          <a:r>
            <a:rPr lang="fr-FR" sz="1000" dirty="0">
              <a:latin typeface="Comic Sans MS" panose="030F0702030302020204" pitchFamily="66" charset="0"/>
            </a:rPr>
            <a:t>Je transpire beaucoup,</a:t>
          </a:r>
        </a:p>
      </dgm:t>
    </dgm:pt>
    <dgm:pt modelId="{FEE044A1-6725-4DBE-A1B2-89AF3C8EAD1C}" type="parTrans" cxnId="{72974149-18E3-43CD-9A3E-FC667D050D2F}">
      <dgm:prSet/>
      <dgm:spPr/>
      <dgm:t>
        <a:bodyPr/>
        <a:lstStyle/>
        <a:p>
          <a:endParaRPr lang="fr-FR"/>
        </a:p>
      </dgm:t>
    </dgm:pt>
    <dgm:pt modelId="{FAED41A3-3FAA-480A-9049-2A520B7A181D}" type="sibTrans" cxnId="{72974149-18E3-43CD-9A3E-FC667D050D2F}">
      <dgm:prSet/>
      <dgm:spPr/>
      <dgm:t>
        <a:bodyPr/>
        <a:lstStyle/>
        <a:p>
          <a:endParaRPr lang="fr-FR"/>
        </a:p>
      </dgm:t>
    </dgm:pt>
    <dgm:pt modelId="{87CD3714-D720-4E81-8092-DE25DAB27E11}">
      <dgm:prSet phldrT="[Texte]" custT="1"/>
      <dgm:spPr/>
      <dgm:t>
        <a:bodyPr/>
        <a:lstStyle/>
        <a:p>
          <a:r>
            <a:rPr lang="fr-FR" sz="1000" dirty="0">
              <a:latin typeface="Comic Sans MS" panose="030F0702030302020204" pitchFamily="66" charset="0"/>
            </a:rPr>
            <a:t>Je peux parler sans problème</a:t>
          </a:r>
        </a:p>
      </dgm:t>
    </dgm:pt>
    <dgm:pt modelId="{AB0292F7-D493-49DC-A35A-8B67AD76DDCD}" type="parTrans" cxnId="{A73F6802-D354-4A39-A268-A8EE9D3E57A0}">
      <dgm:prSet/>
      <dgm:spPr/>
      <dgm:t>
        <a:bodyPr/>
        <a:lstStyle/>
        <a:p>
          <a:endParaRPr lang="fr-FR"/>
        </a:p>
      </dgm:t>
    </dgm:pt>
    <dgm:pt modelId="{839027C2-08FF-44F7-ADDC-7007397D70CA}" type="sibTrans" cxnId="{A73F6802-D354-4A39-A268-A8EE9D3E57A0}">
      <dgm:prSet/>
      <dgm:spPr/>
      <dgm:t>
        <a:bodyPr/>
        <a:lstStyle/>
        <a:p>
          <a:endParaRPr lang="fr-FR"/>
        </a:p>
      </dgm:t>
    </dgm:pt>
    <dgm:pt modelId="{3EC43704-9D37-4516-988F-111ADC61701C}">
      <dgm:prSet phldrT="[Texte]" custT="1"/>
      <dgm:spPr/>
      <dgm:t>
        <a:bodyPr/>
        <a:lstStyle/>
        <a:p>
          <a:r>
            <a:rPr lang="fr-FR" sz="1000" dirty="0">
              <a:latin typeface="Comic Sans MS" panose="030F0702030302020204" pitchFamily="66" charset="0"/>
            </a:rPr>
            <a:t>Je n’ai plus envie de parler ou ça devient difficile</a:t>
          </a:r>
        </a:p>
      </dgm:t>
    </dgm:pt>
    <dgm:pt modelId="{7836C445-8071-43CD-B3D7-85DAC3A6F34C}" type="parTrans" cxnId="{3F09FFA3-6274-40B1-87A0-5A524F446C2A}">
      <dgm:prSet/>
      <dgm:spPr/>
      <dgm:t>
        <a:bodyPr/>
        <a:lstStyle/>
        <a:p>
          <a:endParaRPr lang="fr-FR"/>
        </a:p>
      </dgm:t>
    </dgm:pt>
    <dgm:pt modelId="{A4482D2E-9BEF-40A3-8428-5E76EA06F8E2}" type="sibTrans" cxnId="{3F09FFA3-6274-40B1-87A0-5A524F446C2A}">
      <dgm:prSet/>
      <dgm:spPr/>
      <dgm:t>
        <a:bodyPr/>
        <a:lstStyle/>
        <a:p>
          <a:endParaRPr lang="fr-FR"/>
        </a:p>
      </dgm:t>
    </dgm:pt>
    <dgm:pt modelId="{DBDE4B23-EC8A-49E9-A33F-DCFBADF15A78}" type="pres">
      <dgm:prSet presAssocID="{EA3579F2-3FB0-4060-8349-A0BFA7649CE4}" presName="Name0" presStyleCnt="0">
        <dgm:presLayoutVars>
          <dgm:dir/>
          <dgm:animLvl val="lvl"/>
          <dgm:resizeHandles val="exact"/>
        </dgm:presLayoutVars>
      </dgm:prSet>
      <dgm:spPr/>
    </dgm:pt>
    <dgm:pt modelId="{546DC8D9-DCF0-4D52-ADDE-A68307CBBD0B}" type="pres">
      <dgm:prSet presAssocID="{B7C41448-1A49-4230-998B-79D18A704205}" presName="composite" presStyleCnt="0"/>
      <dgm:spPr/>
    </dgm:pt>
    <dgm:pt modelId="{8A83BEB7-2232-47EA-AC4C-C67CBC17C5D4}" type="pres">
      <dgm:prSet presAssocID="{B7C41448-1A49-4230-998B-79D18A704205}" presName="parTx" presStyleLbl="alignNode1" presStyleIdx="0" presStyleCnt="3" custLinFactNeighborX="-4195" custLinFactNeighborY="-7864">
        <dgm:presLayoutVars>
          <dgm:chMax val="0"/>
          <dgm:chPref val="0"/>
          <dgm:bulletEnabled val="1"/>
        </dgm:presLayoutVars>
      </dgm:prSet>
      <dgm:spPr/>
    </dgm:pt>
    <dgm:pt modelId="{4CA6D5DD-52C0-4C62-8F6F-47CA448D4922}" type="pres">
      <dgm:prSet presAssocID="{B7C41448-1A49-4230-998B-79D18A704205}" presName="desTx" presStyleLbl="alignAccFollowNode1" presStyleIdx="0" presStyleCnt="3">
        <dgm:presLayoutVars>
          <dgm:bulletEnabled val="1"/>
        </dgm:presLayoutVars>
      </dgm:prSet>
      <dgm:spPr/>
    </dgm:pt>
    <dgm:pt modelId="{E9189DCF-0B24-41EF-AFDE-F110B9A6E795}" type="pres">
      <dgm:prSet presAssocID="{D854739F-82DA-4046-9B7C-4FC378307E35}" presName="space" presStyleCnt="0"/>
      <dgm:spPr/>
    </dgm:pt>
    <dgm:pt modelId="{1F3F70AC-A33B-4461-9187-D811131F8A0D}" type="pres">
      <dgm:prSet presAssocID="{F99EB356-576E-4CE6-909C-05F604BB4504}" presName="composite" presStyleCnt="0"/>
      <dgm:spPr/>
    </dgm:pt>
    <dgm:pt modelId="{B94F03E8-C131-4D45-954A-5C1473DBA886}" type="pres">
      <dgm:prSet presAssocID="{F99EB356-576E-4CE6-909C-05F604BB4504}" presName="parTx" presStyleLbl="alignNode1" presStyleIdx="1" presStyleCnt="3">
        <dgm:presLayoutVars>
          <dgm:chMax val="0"/>
          <dgm:chPref val="0"/>
          <dgm:bulletEnabled val="1"/>
        </dgm:presLayoutVars>
      </dgm:prSet>
      <dgm:spPr/>
    </dgm:pt>
    <dgm:pt modelId="{5768DDB5-8E46-4761-ACA2-EFB7202DF4A0}" type="pres">
      <dgm:prSet presAssocID="{F99EB356-576E-4CE6-909C-05F604BB4504}" presName="desTx" presStyleLbl="alignAccFollowNode1" presStyleIdx="1" presStyleCnt="3">
        <dgm:presLayoutVars>
          <dgm:bulletEnabled val="1"/>
        </dgm:presLayoutVars>
      </dgm:prSet>
      <dgm:spPr/>
    </dgm:pt>
    <dgm:pt modelId="{61591B64-AF5A-48DF-9ABB-3CE0DA5EA029}" type="pres">
      <dgm:prSet presAssocID="{B65DA00E-B2D7-4490-ADC3-98FB772E8CFA}" presName="space" presStyleCnt="0"/>
      <dgm:spPr/>
    </dgm:pt>
    <dgm:pt modelId="{DBF1A19F-FEE2-4A04-8A8A-3B7AC2F4C537}" type="pres">
      <dgm:prSet presAssocID="{8190FD2B-6927-4CE8-A47C-AC7631364C3C}" presName="composite" presStyleCnt="0"/>
      <dgm:spPr/>
    </dgm:pt>
    <dgm:pt modelId="{C57CBE9F-E935-49F9-8BD0-BE0059B91F8A}" type="pres">
      <dgm:prSet presAssocID="{8190FD2B-6927-4CE8-A47C-AC7631364C3C}" presName="parTx" presStyleLbl="alignNode1" presStyleIdx="2" presStyleCnt="3">
        <dgm:presLayoutVars>
          <dgm:chMax val="0"/>
          <dgm:chPref val="0"/>
          <dgm:bulletEnabled val="1"/>
        </dgm:presLayoutVars>
      </dgm:prSet>
      <dgm:spPr/>
    </dgm:pt>
    <dgm:pt modelId="{F848582B-FF8E-42F3-BF34-CA70FCD7A672}" type="pres">
      <dgm:prSet presAssocID="{8190FD2B-6927-4CE8-A47C-AC7631364C3C}" presName="desTx" presStyleLbl="alignAccFollowNode1" presStyleIdx="2" presStyleCnt="3">
        <dgm:presLayoutVars>
          <dgm:bulletEnabled val="1"/>
        </dgm:presLayoutVars>
      </dgm:prSet>
      <dgm:spPr/>
    </dgm:pt>
  </dgm:ptLst>
  <dgm:cxnLst>
    <dgm:cxn modelId="{7C812600-9C51-41A0-A37A-2CAF5E610EE5}" type="presOf" srcId="{F375B92B-E3A0-499D-90F7-28818F26CAF0}" destId="{4CA6D5DD-52C0-4C62-8F6F-47CA448D4922}" srcOrd="0" destOrd="1" presId="urn:microsoft.com/office/officeart/2005/8/layout/hList1"/>
    <dgm:cxn modelId="{A73F6802-D354-4A39-A268-A8EE9D3E57A0}" srcId="{F99EB356-576E-4CE6-909C-05F604BB4504}" destId="{87CD3714-D720-4E81-8092-DE25DAB27E11}" srcOrd="2" destOrd="0" parTransId="{AB0292F7-D493-49DC-A35A-8B67AD76DDCD}" sibTransId="{839027C2-08FF-44F7-ADDC-7007397D70CA}"/>
    <dgm:cxn modelId="{86D9F20A-BA9B-4EFE-847A-3ADE89A3C372}" type="presOf" srcId="{CC8E0A5D-6FD1-4399-93B5-107562E2A4F3}" destId="{5768DDB5-8E46-4761-ACA2-EFB7202DF4A0}" srcOrd="0" destOrd="1" presId="urn:microsoft.com/office/officeart/2005/8/layout/hList1"/>
    <dgm:cxn modelId="{A2EF911B-A98E-42F4-B45A-1AC0810888CA}" type="presOf" srcId="{8190FD2B-6927-4CE8-A47C-AC7631364C3C}" destId="{C57CBE9F-E935-49F9-8BD0-BE0059B91F8A}" srcOrd="0" destOrd="0" presId="urn:microsoft.com/office/officeart/2005/8/layout/hList1"/>
    <dgm:cxn modelId="{58A87024-F414-4D6C-981A-549E9C542FF5}" type="presOf" srcId="{7F8AA668-CB86-43A3-963E-535DD8D78167}" destId="{5768DDB5-8E46-4761-ACA2-EFB7202DF4A0}" srcOrd="0" destOrd="0" presId="urn:microsoft.com/office/officeart/2005/8/layout/hList1"/>
    <dgm:cxn modelId="{37224427-AEDE-4E53-A246-A5ED57DA49D3}" srcId="{EA3579F2-3FB0-4060-8349-A0BFA7649CE4}" destId="{B7C41448-1A49-4230-998B-79D18A704205}" srcOrd="0" destOrd="0" parTransId="{6DD5D2B6-5315-4C9B-90AC-6373306C967E}" sibTransId="{D854739F-82DA-4046-9B7C-4FC378307E35}"/>
    <dgm:cxn modelId="{A0643D3A-EA6D-4E43-9AA8-0E5AF4920B3E}" srcId="{B7C41448-1A49-4230-998B-79D18A704205}" destId="{263E3ED7-C321-4D47-89A8-485D6616B307}" srcOrd="0" destOrd="0" parTransId="{405D4625-4379-43FC-84C6-0EDFE62AB184}" sibTransId="{D686F135-D629-4C19-AA64-ABDF75CDD639}"/>
    <dgm:cxn modelId="{3E10CB3C-C2E6-43C1-A6C1-D03372416051}" type="presOf" srcId="{B7C41448-1A49-4230-998B-79D18A704205}" destId="{8A83BEB7-2232-47EA-AC4C-C67CBC17C5D4}" srcOrd="0" destOrd="0" presId="urn:microsoft.com/office/officeart/2005/8/layout/hList1"/>
    <dgm:cxn modelId="{75603E5B-9ED6-4680-979F-94094CE1AD01}" srcId="{EA3579F2-3FB0-4060-8349-A0BFA7649CE4}" destId="{F99EB356-576E-4CE6-909C-05F604BB4504}" srcOrd="1" destOrd="0" parTransId="{4549F904-ADA2-42F7-A78E-B2D13D7BA2BA}" sibTransId="{B65DA00E-B2D7-4490-ADC3-98FB772E8CFA}"/>
    <dgm:cxn modelId="{3C364741-5510-410C-A1A7-5C5549AF4EB1}" type="presOf" srcId="{EA3579F2-3FB0-4060-8349-A0BFA7649CE4}" destId="{DBDE4B23-EC8A-49E9-A33F-DCFBADF15A78}" srcOrd="0" destOrd="0" presId="urn:microsoft.com/office/officeart/2005/8/layout/hList1"/>
    <dgm:cxn modelId="{72974149-18E3-43CD-9A3E-FC667D050D2F}" srcId="{8190FD2B-6927-4CE8-A47C-AC7631364C3C}" destId="{81277CE3-219C-4E3E-A89D-D17B44D17FCA}" srcOrd="1" destOrd="0" parTransId="{FEE044A1-6725-4DBE-A1B2-89AF3C8EAD1C}" sibTransId="{FAED41A3-3FAA-480A-9049-2A520B7A181D}"/>
    <dgm:cxn modelId="{E137B176-A042-4CBA-BE31-E66C28B71EF4}" type="presOf" srcId="{CF1EAB9C-6FEB-4F6D-8D86-B5A5DA6CFAE7}" destId="{F848582B-FF8E-42F3-BF34-CA70FCD7A672}" srcOrd="0" destOrd="0" presId="urn:microsoft.com/office/officeart/2005/8/layout/hList1"/>
    <dgm:cxn modelId="{0C0BFE58-2B58-4128-AF66-FCAB292A9518}" type="presOf" srcId="{87CD3714-D720-4E81-8092-DE25DAB27E11}" destId="{5768DDB5-8E46-4761-ACA2-EFB7202DF4A0}" srcOrd="0" destOrd="2" presId="urn:microsoft.com/office/officeart/2005/8/layout/hList1"/>
    <dgm:cxn modelId="{18BBE796-A0BF-4390-AB81-A3F28C1075D9}" type="presOf" srcId="{81277CE3-219C-4E3E-A89D-D17B44D17FCA}" destId="{F848582B-FF8E-42F3-BF34-CA70FCD7A672}" srcOrd="0" destOrd="1" presId="urn:microsoft.com/office/officeart/2005/8/layout/hList1"/>
    <dgm:cxn modelId="{8FBE3499-C326-471D-96EA-31A21016C702}" srcId="{EA3579F2-3FB0-4060-8349-A0BFA7649CE4}" destId="{8190FD2B-6927-4CE8-A47C-AC7631364C3C}" srcOrd="2" destOrd="0" parTransId="{D7917942-0C9A-419A-A72B-E2F1565BABFC}" sibTransId="{74FE95D0-C79D-4A9E-AED1-6EBFFB27E3B4}"/>
    <dgm:cxn modelId="{FF35C59E-9D0D-40B8-86CE-1A2B515644B3}" srcId="{8190FD2B-6927-4CE8-A47C-AC7631364C3C}" destId="{CF1EAB9C-6FEB-4F6D-8D86-B5A5DA6CFAE7}" srcOrd="0" destOrd="0" parTransId="{D8D8C0F3-5C03-4DA1-9B9E-8E5C58824A24}" sibTransId="{495C3457-C2F2-4313-B06F-F1BC6106F46F}"/>
    <dgm:cxn modelId="{3F09FFA3-6274-40B1-87A0-5A524F446C2A}" srcId="{8190FD2B-6927-4CE8-A47C-AC7631364C3C}" destId="{3EC43704-9D37-4516-988F-111ADC61701C}" srcOrd="2" destOrd="0" parTransId="{7836C445-8071-43CD-B3D7-85DAC3A6F34C}" sibTransId="{A4482D2E-9BEF-40A3-8428-5E76EA06F8E2}"/>
    <dgm:cxn modelId="{328DA1AC-CA66-406C-A6D8-C080F67B9DB7}" type="presOf" srcId="{3EC43704-9D37-4516-988F-111ADC61701C}" destId="{F848582B-FF8E-42F3-BF34-CA70FCD7A672}" srcOrd="0" destOrd="2" presId="urn:microsoft.com/office/officeart/2005/8/layout/hList1"/>
    <dgm:cxn modelId="{12CC46B6-1364-48B8-BB9E-DBD91A3F94E0}" type="presOf" srcId="{F99EB356-576E-4CE6-909C-05F604BB4504}" destId="{B94F03E8-C131-4D45-954A-5C1473DBA886}" srcOrd="0" destOrd="0" presId="urn:microsoft.com/office/officeart/2005/8/layout/hList1"/>
    <dgm:cxn modelId="{9E0DDAD4-2029-40E7-ACE6-19E1ADED8D54}" srcId="{F99EB356-576E-4CE6-909C-05F604BB4504}" destId="{7F8AA668-CB86-43A3-963E-535DD8D78167}" srcOrd="0" destOrd="0" parTransId="{78EA44EE-CDE6-424B-889D-6A9F679BD960}" sibTransId="{E44E6C9E-21D3-43A8-9F16-9E9A7A40952B}"/>
    <dgm:cxn modelId="{AD4CDAD9-D0D8-4BB7-9AD8-03A389C15200}" srcId="{B7C41448-1A49-4230-998B-79D18A704205}" destId="{F375B92B-E3A0-499D-90F7-28818F26CAF0}" srcOrd="1" destOrd="0" parTransId="{F14F74B4-D5E5-4DD6-92F9-2D9FC2FE5640}" sibTransId="{7D99F6FF-147E-41C1-ABE4-BFE65B939145}"/>
    <dgm:cxn modelId="{73E2C1ED-79E4-48BF-9957-C50119038906}" srcId="{F99EB356-576E-4CE6-909C-05F604BB4504}" destId="{CC8E0A5D-6FD1-4399-93B5-107562E2A4F3}" srcOrd="1" destOrd="0" parTransId="{C402C967-7C73-4A53-96BF-138BAFDE54CA}" sibTransId="{464F984C-9009-40F8-87DA-716A8FA0B3A3}"/>
    <dgm:cxn modelId="{6E8979FD-9ABC-44D6-9D21-9B4E2EC2A0E9}" type="presOf" srcId="{263E3ED7-C321-4D47-89A8-485D6616B307}" destId="{4CA6D5DD-52C0-4C62-8F6F-47CA448D4922}" srcOrd="0" destOrd="0" presId="urn:microsoft.com/office/officeart/2005/8/layout/hList1"/>
    <dgm:cxn modelId="{0CE7D174-4636-4F65-B0EE-96B1ECA80C9B}" type="presParOf" srcId="{DBDE4B23-EC8A-49E9-A33F-DCFBADF15A78}" destId="{546DC8D9-DCF0-4D52-ADDE-A68307CBBD0B}" srcOrd="0" destOrd="0" presId="urn:microsoft.com/office/officeart/2005/8/layout/hList1"/>
    <dgm:cxn modelId="{CE87FBF1-105B-4675-BBCE-781852F44666}" type="presParOf" srcId="{546DC8D9-DCF0-4D52-ADDE-A68307CBBD0B}" destId="{8A83BEB7-2232-47EA-AC4C-C67CBC17C5D4}" srcOrd="0" destOrd="0" presId="urn:microsoft.com/office/officeart/2005/8/layout/hList1"/>
    <dgm:cxn modelId="{476A84AF-F4FD-4CEC-B4EA-A42C3F820387}" type="presParOf" srcId="{546DC8D9-DCF0-4D52-ADDE-A68307CBBD0B}" destId="{4CA6D5DD-52C0-4C62-8F6F-47CA448D4922}" srcOrd="1" destOrd="0" presId="urn:microsoft.com/office/officeart/2005/8/layout/hList1"/>
    <dgm:cxn modelId="{47CA3C3B-8E39-4BE8-911B-B17B73458B3B}" type="presParOf" srcId="{DBDE4B23-EC8A-49E9-A33F-DCFBADF15A78}" destId="{E9189DCF-0B24-41EF-AFDE-F110B9A6E795}" srcOrd="1" destOrd="0" presId="urn:microsoft.com/office/officeart/2005/8/layout/hList1"/>
    <dgm:cxn modelId="{30985E89-A51D-428B-B2CD-5E906A9DF39E}" type="presParOf" srcId="{DBDE4B23-EC8A-49E9-A33F-DCFBADF15A78}" destId="{1F3F70AC-A33B-4461-9187-D811131F8A0D}" srcOrd="2" destOrd="0" presId="urn:microsoft.com/office/officeart/2005/8/layout/hList1"/>
    <dgm:cxn modelId="{846C49F1-BAF4-4D2B-9702-061E37D772EB}" type="presParOf" srcId="{1F3F70AC-A33B-4461-9187-D811131F8A0D}" destId="{B94F03E8-C131-4D45-954A-5C1473DBA886}" srcOrd="0" destOrd="0" presId="urn:microsoft.com/office/officeart/2005/8/layout/hList1"/>
    <dgm:cxn modelId="{1479A8DA-57D8-47CA-AA36-D75799CCC02B}" type="presParOf" srcId="{1F3F70AC-A33B-4461-9187-D811131F8A0D}" destId="{5768DDB5-8E46-4761-ACA2-EFB7202DF4A0}" srcOrd="1" destOrd="0" presId="urn:microsoft.com/office/officeart/2005/8/layout/hList1"/>
    <dgm:cxn modelId="{F08C15D1-7349-4532-81FB-F64F352A84B3}" type="presParOf" srcId="{DBDE4B23-EC8A-49E9-A33F-DCFBADF15A78}" destId="{61591B64-AF5A-48DF-9ABB-3CE0DA5EA029}" srcOrd="3" destOrd="0" presId="urn:microsoft.com/office/officeart/2005/8/layout/hList1"/>
    <dgm:cxn modelId="{11B20470-37A1-444B-A387-D3394FFA0BEE}" type="presParOf" srcId="{DBDE4B23-EC8A-49E9-A33F-DCFBADF15A78}" destId="{DBF1A19F-FEE2-4A04-8A8A-3B7AC2F4C537}" srcOrd="4" destOrd="0" presId="urn:microsoft.com/office/officeart/2005/8/layout/hList1"/>
    <dgm:cxn modelId="{921F400F-ADDD-43ED-95F1-74DBE2826612}" type="presParOf" srcId="{DBF1A19F-FEE2-4A04-8A8A-3B7AC2F4C537}" destId="{C57CBE9F-E935-49F9-8BD0-BE0059B91F8A}" srcOrd="0" destOrd="0" presId="urn:microsoft.com/office/officeart/2005/8/layout/hList1"/>
    <dgm:cxn modelId="{8EBB255D-3353-40E3-B4F1-25D830DDCE00}" type="presParOf" srcId="{DBF1A19F-FEE2-4A04-8A8A-3B7AC2F4C537}" destId="{F848582B-FF8E-42F3-BF34-CA70FCD7A672}" srcOrd="1" destOrd="0" presId="urn:microsoft.com/office/officeart/2005/8/layout/hList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3579F2-3FB0-4060-8349-A0BFA7649CE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B7C41448-1A49-4230-998B-79D18A704205}">
      <dgm:prSet phldrT="[Texte]"/>
      <dgm:spPr/>
      <dgm:t>
        <a:bodyPr/>
        <a:lstStyle/>
        <a:p>
          <a:r>
            <a:rPr lang="fr-FR" dirty="0"/>
            <a:t>t</a:t>
          </a:r>
        </a:p>
      </dgm:t>
    </dgm:pt>
    <dgm:pt modelId="{6DD5D2B6-5315-4C9B-90AC-6373306C967E}" type="parTrans" cxnId="{37224427-AEDE-4E53-A246-A5ED57DA49D3}">
      <dgm:prSet/>
      <dgm:spPr/>
      <dgm:t>
        <a:bodyPr/>
        <a:lstStyle/>
        <a:p>
          <a:endParaRPr lang="fr-FR"/>
        </a:p>
      </dgm:t>
    </dgm:pt>
    <dgm:pt modelId="{D854739F-82DA-4046-9B7C-4FC378307E35}" type="sibTrans" cxnId="{37224427-AEDE-4E53-A246-A5ED57DA49D3}">
      <dgm:prSet/>
      <dgm:spPr/>
      <dgm:t>
        <a:bodyPr/>
        <a:lstStyle/>
        <a:p>
          <a:endParaRPr lang="fr-FR"/>
        </a:p>
      </dgm:t>
    </dgm:pt>
    <dgm:pt modelId="{263E3ED7-C321-4D47-89A8-485D6616B307}">
      <dgm:prSet phldrT="[Texte]" custT="1"/>
      <dgm:spPr/>
      <dgm:t>
        <a:bodyPr/>
        <a:lstStyle/>
        <a:p>
          <a:r>
            <a:rPr lang="fr-FR" sz="1000" dirty="0">
              <a:latin typeface="Comic Sans MS" panose="030F0702030302020204" pitchFamily="66" charset="0"/>
            </a:rPr>
            <a:t>Je suis super bien,</a:t>
          </a:r>
        </a:p>
      </dgm:t>
    </dgm:pt>
    <dgm:pt modelId="{405D4625-4379-43FC-84C6-0EDFE62AB184}" type="parTrans" cxnId="{A0643D3A-EA6D-4E43-9AA8-0E5AF4920B3E}">
      <dgm:prSet/>
      <dgm:spPr/>
      <dgm:t>
        <a:bodyPr/>
        <a:lstStyle/>
        <a:p>
          <a:endParaRPr lang="fr-FR"/>
        </a:p>
      </dgm:t>
    </dgm:pt>
    <dgm:pt modelId="{D686F135-D629-4C19-AA64-ABDF75CDD639}" type="sibTrans" cxnId="{A0643D3A-EA6D-4E43-9AA8-0E5AF4920B3E}">
      <dgm:prSet/>
      <dgm:spPr/>
      <dgm:t>
        <a:bodyPr/>
        <a:lstStyle/>
        <a:p>
          <a:endParaRPr lang="fr-FR"/>
        </a:p>
      </dgm:t>
    </dgm:pt>
    <dgm:pt modelId="{F375B92B-E3A0-499D-90F7-28818F26CAF0}">
      <dgm:prSet phldrT="[Texte]" custT="1"/>
      <dgm:spPr/>
      <dgm:t>
        <a:bodyPr/>
        <a:lstStyle/>
        <a:p>
          <a:r>
            <a:rPr lang="fr-FR" sz="1000" dirty="0">
              <a:latin typeface="Comic Sans MS" panose="030F0702030302020204" pitchFamily="66" charset="0"/>
            </a:rPr>
            <a:t>Je peux garder ce rythme très longtemps</a:t>
          </a:r>
        </a:p>
      </dgm:t>
    </dgm:pt>
    <dgm:pt modelId="{F14F74B4-D5E5-4DD6-92F9-2D9FC2FE5640}" type="parTrans" cxnId="{AD4CDAD9-D0D8-4BB7-9AD8-03A389C15200}">
      <dgm:prSet/>
      <dgm:spPr/>
      <dgm:t>
        <a:bodyPr/>
        <a:lstStyle/>
        <a:p>
          <a:endParaRPr lang="fr-FR"/>
        </a:p>
      </dgm:t>
    </dgm:pt>
    <dgm:pt modelId="{7D99F6FF-147E-41C1-ABE4-BFE65B939145}" type="sibTrans" cxnId="{AD4CDAD9-D0D8-4BB7-9AD8-03A389C15200}">
      <dgm:prSet/>
      <dgm:spPr/>
      <dgm:t>
        <a:bodyPr/>
        <a:lstStyle/>
        <a:p>
          <a:endParaRPr lang="fr-FR"/>
        </a:p>
      </dgm:t>
    </dgm:pt>
    <dgm:pt modelId="{F99EB356-576E-4CE6-909C-05F604BB4504}">
      <dgm:prSet phldrT="[Texte]"/>
      <dgm:spPr/>
      <dgm:t>
        <a:bodyPr/>
        <a:lstStyle/>
        <a:p>
          <a:r>
            <a:rPr lang="fr-FR" dirty="0"/>
            <a:t>t</a:t>
          </a:r>
        </a:p>
      </dgm:t>
    </dgm:pt>
    <dgm:pt modelId="{4549F904-ADA2-42F7-A78E-B2D13D7BA2BA}" type="parTrans" cxnId="{75603E5B-9ED6-4680-979F-94094CE1AD01}">
      <dgm:prSet/>
      <dgm:spPr/>
      <dgm:t>
        <a:bodyPr/>
        <a:lstStyle/>
        <a:p>
          <a:endParaRPr lang="fr-FR"/>
        </a:p>
      </dgm:t>
    </dgm:pt>
    <dgm:pt modelId="{B65DA00E-B2D7-4490-ADC3-98FB772E8CFA}" type="sibTrans" cxnId="{75603E5B-9ED6-4680-979F-94094CE1AD01}">
      <dgm:prSet/>
      <dgm:spPr/>
      <dgm:t>
        <a:bodyPr/>
        <a:lstStyle/>
        <a:p>
          <a:endParaRPr lang="fr-FR"/>
        </a:p>
      </dgm:t>
    </dgm:pt>
    <dgm:pt modelId="{7F8AA668-CB86-43A3-963E-535DD8D78167}">
      <dgm:prSet phldrT="[Texte]" custT="1"/>
      <dgm:spPr/>
      <dgm:t>
        <a:bodyPr/>
        <a:lstStyle/>
        <a:p>
          <a:r>
            <a:rPr lang="fr-FR" sz="1000" dirty="0">
              <a:latin typeface="Comic Sans MS" panose="030F0702030302020204" pitchFamily="66" charset="0"/>
            </a:rPr>
            <a:t>Je me sens bien,</a:t>
          </a:r>
        </a:p>
      </dgm:t>
    </dgm:pt>
    <dgm:pt modelId="{78EA44EE-CDE6-424B-889D-6A9F679BD960}" type="parTrans" cxnId="{9E0DDAD4-2029-40E7-ACE6-19E1ADED8D54}">
      <dgm:prSet/>
      <dgm:spPr/>
      <dgm:t>
        <a:bodyPr/>
        <a:lstStyle/>
        <a:p>
          <a:endParaRPr lang="fr-FR"/>
        </a:p>
      </dgm:t>
    </dgm:pt>
    <dgm:pt modelId="{E44E6C9E-21D3-43A8-9F16-9E9A7A40952B}" type="sibTrans" cxnId="{9E0DDAD4-2029-40E7-ACE6-19E1ADED8D54}">
      <dgm:prSet/>
      <dgm:spPr/>
      <dgm:t>
        <a:bodyPr/>
        <a:lstStyle/>
        <a:p>
          <a:endParaRPr lang="fr-FR"/>
        </a:p>
      </dgm:t>
    </dgm:pt>
    <dgm:pt modelId="{CC8E0A5D-6FD1-4399-93B5-107562E2A4F3}">
      <dgm:prSet phldrT="[Texte]" custT="1"/>
      <dgm:spPr/>
      <dgm:t>
        <a:bodyPr/>
        <a:lstStyle/>
        <a:p>
          <a:r>
            <a:rPr lang="fr-FR" sz="1000" dirty="0">
              <a:latin typeface="Comic Sans MS" panose="030F0702030302020204" pitchFamily="66" charset="0"/>
            </a:rPr>
            <a:t>Je commence à transpirer un peu,</a:t>
          </a:r>
        </a:p>
      </dgm:t>
    </dgm:pt>
    <dgm:pt modelId="{C402C967-7C73-4A53-96BF-138BAFDE54CA}" type="parTrans" cxnId="{73E2C1ED-79E4-48BF-9957-C50119038906}">
      <dgm:prSet/>
      <dgm:spPr/>
      <dgm:t>
        <a:bodyPr/>
        <a:lstStyle/>
        <a:p>
          <a:endParaRPr lang="fr-FR"/>
        </a:p>
      </dgm:t>
    </dgm:pt>
    <dgm:pt modelId="{464F984C-9009-40F8-87DA-716A8FA0B3A3}" type="sibTrans" cxnId="{73E2C1ED-79E4-48BF-9957-C50119038906}">
      <dgm:prSet/>
      <dgm:spPr/>
      <dgm:t>
        <a:bodyPr/>
        <a:lstStyle/>
        <a:p>
          <a:endParaRPr lang="fr-FR"/>
        </a:p>
      </dgm:t>
    </dgm:pt>
    <dgm:pt modelId="{8190FD2B-6927-4CE8-A47C-AC7631364C3C}">
      <dgm:prSet phldrT="[Texte]"/>
      <dgm:spPr/>
      <dgm:t>
        <a:bodyPr/>
        <a:lstStyle/>
        <a:p>
          <a:r>
            <a:rPr lang="fr-FR" dirty="0"/>
            <a:t>t</a:t>
          </a:r>
        </a:p>
      </dgm:t>
    </dgm:pt>
    <dgm:pt modelId="{D7917942-0C9A-419A-A72B-E2F1565BABFC}" type="parTrans" cxnId="{8FBE3499-C326-471D-96EA-31A21016C702}">
      <dgm:prSet/>
      <dgm:spPr/>
      <dgm:t>
        <a:bodyPr/>
        <a:lstStyle/>
        <a:p>
          <a:endParaRPr lang="fr-FR"/>
        </a:p>
      </dgm:t>
    </dgm:pt>
    <dgm:pt modelId="{74FE95D0-C79D-4A9E-AED1-6EBFFB27E3B4}" type="sibTrans" cxnId="{8FBE3499-C326-471D-96EA-31A21016C702}">
      <dgm:prSet/>
      <dgm:spPr/>
      <dgm:t>
        <a:bodyPr/>
        <a:lstStyle/>
        <a:p>
          <a:endParaRPr lang="fr-FR"/>
        </a:p>
      </dgm:t>
    </dgm:pt>
    <dgm:pt modelId="{CF1EAB9C-6FEB-4F6D-8D86-B5A5DA6CFAE7}">
      <dgm:prSet phldrT="[Texte]" custT="1"/>
      <dgm:spPr/>
      <dgm:t>
        <a:bodyPr/>
        <a:lstStyle/>
        <a:p>
          <a:r>
            <a:rPr lang="fr-FR" sz="1000" dirty="0">
              <a:latin typeface="Comic Sans MS" panose="030F0702030302020204" pitchFamily="66" charset="0"/>
            </a:rPr>
            <a:t>Je tiens mais c’est dure,</a:t>
          </a:r>
        </a:p>
      </dgm:t>
    </dgm:pt>
    <dgm:pt modelId="{D8D8C0F3-5C03-4DA1-9B9E-8E5C58824A24}" type="parTrans" cxnId="{FF35C59E-9D0D-40B8-86CE-1A2B515644B3}">
      <dgm:prSet/>
      <dgm:spPr/>
      <dgm:t>
        <a:bodyPr/>
        <a:lstStyle/>
        <a:p>
          <a:endParaRPr lang="fr-FR"/>
        </a:p>
      </dgm:t>
    </dgm:pt>
    <dgm:pt modelId="{495C3457-C2F2-4313-B06F-F1BC6106F46F}" type="sibTrans" cxnId="{FF35C59E-9D0D-40B8-86CE-1A2B515644B3}">
      <dgm:prSet/>
      <dgm:spPr/>
      <dgm:t>
        <a:bodyPr/>
        <a:lstStyle/>
        <a:p>
          <a:endParaRPr lang="fr-FR"/>
        </a:p>
      </dgm:t>
    </dgm:pt>
    <dgm:pt modelId="{81277CE3-219C-4E3E-A89D-D17B44D17FCA}">
      <dgm:prSet phldrT="[Texte]" custT="1"/>
      <dgm:spPr/>
      <dgm:t>
        <a:bodyPr/>
        <a:lstStyle/>
        <a:p>
          <a:r>
            <a:rPr lang="fr-FR" sz="1000" dirty="0">
              <a:latin typeface="Comic Sans MS" panose="030F0702030302020204" pitchFamily="66" charset="0"/>
            </a:rPr>
            <a:t>Je transpire beaucoup,</a:t>
          </a:r>
        </a:p>
      </dgm:t>
    </dgm:pt>
    <dgm:pt modelId="{FEE044A1-6725-4DBE-A1B2-89AF3C8EAD1C}" type="parTrans" cxnId="{72974149-18E3-43CD-9A3E-FC667D050D2F}">
      <dgm:prSet/>
      <dgm:spPr/>
      <dgm:t>
        <a:bodyPr/>
        <a:lstStyle/>
        <a:p>
          <a:endParaRPr lang="fr-FR"/>
        </a:p>
      </dgm:t>
    </dgm:pt>
    <dgm:pt modelId="{FAED41A3-3FAA-480A-9049-2A520B7A181D}" type="sibTrans" cxnId="{72974149-18E3-43CD-9A3E-FC667D050D2F}">
      <dgm:prSet/>
      <dgm:spPr/>
      <dgm:t>
        <a:bodyPr/>
        <a:lstStyle/>
        <a:p>
          <a:endParaRPr lang="fr-FR"/>
        </a:p>
      </dgm:t>
    </dgm:pt>
    <dgm:pt modelId="{87CD3714-D720-4E81-8092-DE25DAB27E11}">
      <dgm:prSet phldrT="[Texte]" custT="1"/>
      <dgm:spPr/>
      <dgm:t>
        <a:bodyPr/>
        <a:lstStyle/>
        <a:p>
          <a:r>
            <a:rPr lang="fr-FR" sz="1000" dirty="0">
              <a:latin typeface="Comic Sans MS" panose="030F0702030302020204" pitchFamily="66" charset="0"/>
            </a:rPr>
            <a:t>Je peux parler sans problème</a:t>
          </a:r>
        </a:p>
      </dgm:t>
    </dgm:pt>
    <dgm:pt modelId="{AB0292F7-D493-49DC-A35A-8B67AD76DDCD}" type="parTrans" cxnId="{A73F6802-D354-4A39-A268-A8EE9D3E57A0}">
      <dgm:prSet/>
      <dgm:spPr/>
      <dgm:t>
        <a:bodyPr/>
        <a:lstStyle/>
        <a:p>
          <a:endParaRPr lang="fr-FR"/>
        </a:p>
      </dgm:t>
    </dgm:pt>
    <dgm:pt modelId="{839027C2-08FF-44F7-ADDC-7007397D70CA}" type="sibTrans" cxnId="{A73F6802-D354-4A39-A268-A8EE9D3E57A0}">
      <dgm:prSet/>
      <dgm:spPr/>
      <dgm:t>
        <a:bodyPr/>
        <a:lstStyle/>
        <a:p>
          <a:endParaRPr lang="fr-FR"/>
        </a:p>
      </dgm:t>
    </dgm:pt>
    <dgm:pt modelId="{3EC43704-9D37-4516-988F-111ADC61701C}">
      <dgm:prSet phldrT="[Texte]" custT="1"/>
      <dgm:spPr/>
      <dgm:t>
        <a:bodyPr/>
        <a:lstStyle/>
        <a:p>
          <a:r>
            <a:rPr lang="fr-FR" sz="1000" dirty="0">
              <a:latin typeface="Comic Sans MS" panose="030F0702030302020204" pitchFamily="66" charset="0"/>
            </a:rPr>
            <a:t>Je n’ai plus envie de parler ou ça devient difficile</a:t>
          </a:r>
        </a:p>
      </dgm:t>
    </dgm:pt>
    <dgm:pt modelId="{7836C445-8071-43CD-B3D7-85DAC3A6F34C}" type="parTrans" cxnId="{3F09FFA3-6274-40B1-87A0-5A524F446C2A}">
      <dgm:prSet/>
      <dgm:spPr/>
      <dgm:t>
        <a:bodyPr/>
        <a:lstStyle/>
        <a:p>
          <a:endParaRPr lang="fr-FR"/>
        </a:p>
      </dgm:t>
    </dgm:pt>
    <dgm:pt modelId="{A4482D2E-9BEF-40A3-8428-5E76EA06F8E2}" type="sibTrans" cxnId="{3F09FFA3-6274-40B1-87A0-5A524F446C2A}">
      <dgm:prSet/>
      <dgm:spPr/>
      <dgm:t>
        <a:bodyPr/>
        <a:lstStyle/>
        <a:p>
          <a:endParaRPr lang="fr-FR"/>
        </a:p>
      </dgm:t>
    </dgm:pt>
    <dgm:pt modelId="{DBDE4B23-EC8A-49E9-A33F-DCFBADF15A78}" type="pres">
      <dgm:prSet presAssocID="{EA3579F2-3FB0-4060-8349-A0BFA7649CE4}" presName="Name0" presStyleCnt="0">
        <dgm:presLayoutVars>
          <dgm:dir/>
          <dgm:animLvl val="lvl"/>
          <dgm:resizeHandles val="exact"/>
        </dgm:presLayoutVars>
      </dgm:prSet>
      <dgm:spPr/>
    </dgm:pt>
    <dgm:pt modelId="{546DC8D9-DCF0-4D52-ADDE-A68307CBBD0B}" type="pres">
      <dgm:prSet presAssocID="{B7C41448-1A49-4230-998B-79D18A704205}" presName="composite" presStyleCnt="0"/>
      <dgm:spPr/>
    </dgm:pt>
    <dgm:pt modelId="{8A83BEB7-2232-47EA-AC4C-C67CBC17C5D4}" type="pres">
      <dgm:prSet presAssocID="{B7C41448-1A49-4230-998B-79D18A704205}" presName="parTx" presStyleLbl="alignNode1" presStyleIdx="0" presStyleCnt="3" custLinFactNeighborX="-4195" custLinFactNeighborY="-7864">
        <dgm:presLayoutVars>
          <dgm:chMax val="0"/>
          <dgm:chPref val="0"/>
          <dgm:bulletEnabled val="1"/>
        </dgm:presLayoutVars>
      </dgm:prSet>
      <dgm:spPr/>
    </dgm:pt>
    <dgm:pt modelId="{4CA6D5DD-52C0-4C62-8F6F-47CA448D4922}" type="pres">
      <dgm:prSet presAssocID="{B7C41448-1A49-4230-998B-79D18A704205}" presName="desTx" presStyleLbl="alignAccFollowNode1" presStyleIdx="0" presStyleCnt="3">
        <dgm:presLayoutVars>
          <dgm:bulletEnabled val="1"/>
        </dgm:presLayoutVars>
      </dgm:prSet>
      <dgm:spPr/>
    </dgm:pt>
    <dgm:pt modelId="{E9189DCF-0B24-41EF-AFDE-F110B9A6E795}" type="pres">
      <dgm:prSet presAssocID="{D854739F-82DA-4046-9B7C-4FC378307E35}" presName="space" presStyleCnt="0"/>
      <dgm:spPr/>
    </dgm:pt>
    <dgm:pt modelId="{1F3F70AC-A33B-4461-9187-D811131F8A0D}" type="pres">
      <dgm:prSet presAssocID="{F99EB356-576E-4CE6-909C-05F604BB4504}" presName="composite" presStyleCnt="0"/>
      <dgm:spPr/>
    </dgm:pt>
    <dgm:pt modelId="{B94F03E8-C131-4D45-954A-5C1473DBA886}" type="pres">
      <dgm:prSet presAssocID="{F99EB356-576E-4CE6-909C-05F604BB4504}" presName="parTx" presStyleLbl="alignNode1" presStyleIdx="1" presStyleCnt="3">
        <dgm:presLayoutVars>
          <dgm:chMax val="0"/>
          <dgm:chPref val="0"/>
          <dgm:bulletEnabled val="1"/>
        </dgm:presLayoutVars>
      </dgm:prSet>
      <dgm:spPr/>
    </dgm:pt>
    <dgm:pt modelId="{5768DDB5-8E46-4761-ACA2-EFB7202DF4A0}" type="pres">
      <dgm:prSet presAssocID="{F99EB356-576E-4CE6-909C-05F604BB4504}" presName="desTx" presStyleLbl="alignAccFollowNode1" presStyleIdx="1" presStyleCnt="3">
        <dgm:presLayoutVars>
          <dgm:bulletEnabled val="1"/>
        </dgm:presLayoutVars>
      </dgm:prSet>
      <dgm:spPr/>
    </dgm:pt>
    <dgm:pt modelId="{61591B64-AF5A-48DF-9ABB-3CE0DA5EA029}" type="pres">
      <dgm:prSet presAssocID="{B65DA00E-B2D7-4490-ADC3-98FB772E8CFA}" presName="space" presStyleCnt="0"/>
      <dgm:spPr/>
    </dgm:pt>
    <dgm:pt modelId="{DBF1A19F-FEE2-4A04-8A8A-3B7AC2F4C537}" type="pres">
      <dgm:prSet presAssocID="{8190FD2B-6927-4CE8-A47C-AC7631364C3C}" presName="composite" presStyleCnt="0"/>
      <dgm:spPr/>
    </dgm:pt>
    <dgm:pt modelId="{C57CBE9F-E935-49F9-8BD0-BE0059B91F8A}" type="pres">
      <dgm:prSet presAssocID="{8190FD2B-6927-4CE8-A47C-AC7631364C3C}" presName="parTx" presStyleLbl="alignNode1" presStyleIdx="2" presStyleCnt="3">
        <dgm:presLayoutVars>
          <dgm:chMax val="0"/>
          <dgm:chPref val="0"/>
          <dgm:bulletEnabled val="1"/>
        </dgm:presLayoutVars>
      </dgm:prSet>
      <dgm:spPr/>
    </dgm:pt>
    <dgm:pt modelId="{F848582B-FF8E-42F3-BF34-CA70FCD7A672}" type="pres">
      <dgm:prSet presAssocID="{8190FD2B-6927-4CE8-A47C-AC7631364C3C}" presName="desTx" presStyleLbl="alignAccFollowNode1" presStyleIdx="2" presStyleCnt="3">
        <dgm:presLayoutVars>
          <dgm:bulletEnabled val="1"/>
        </dgm:presLayoutVars>
      </dgm:prSet>
      <dgm:spPr/>
    </dgm:pt>
  </dgm:ptLst>
  <dgm:cxnLst>
    <dgm:cxn modelId="{7C812600-9C51-41A0-A37A-2CAF5E610EE5}" type="presOf" srcId="{F375B92B-E3A0-499D-90F7-28818F26CAF0}" destId="{4CA6D5DD-52C0-4C62-8F6F-47CA448D4922}" srcOrd="0" destOrd="1" presId="urn:microsoft.com/office/officeart/2005/8/layout/hList1"/>
    <dgm:cxn modelId="{A73F6802-D354-4A39-A268-A8EE9D3E57A0}" srcId="{F99EB356-576E-4CE6-909C-05F604BB4504}" destId="{87CD3714-D720-4E81-8092-DE25DAB27E11}" srcOrd="2" destOrd="0" parTransId="{AB0292F7-D493-49DC-A35A-8B67AD76DDCD}" sibTransId="{839027C2-08FF-44F7-ADDC-7007397D70CA}"/>
    <dgm:cxn modelId="{86D9F20A-BA9B-4EFE-847A-3ADE89A3C372}" type="presOf" srcId="{CC8E0A5D-6FD1-4399-93B5-107562E2A4F3}" destId="{5768DDB5-8E46-4761-ACA2-EFB7202DF4A0}" srcOrd="0" destOrd="1" presId="urn:microsoft.com/office/officeart/2005/8/layout/hList1"/>
    <dgm:cxn modelId="{A2EF911B-A98E-42F4-B45A-1AC0810888CA}" type="presOf" srcId="{8190FD2B-6927-4CE8-A47C-AC7631364C3C}" destId="{C57CBE9F-E935-49F9-8BD0-BE0059B91F8A}" srcOrd="0" destOrd="0" presId="urn:microsoft.com/office/officeart/2005/8/layout/hList1"/>
    <dgm:cxn modelId="{58A87024-F414-4D6C-981A-549E9C542FF5}" type="presOf" srcId="{7F8AA668-CB86-43A3-963E-535DD8D78167}" destId="{5768DDB5-8E46-4761-ACA2-EFB7202DF4A0}" srcOrd="0" destOrd="0" presId="urn:microsoft.com/office/officeart/2005/8/layout/hList1"/>
    <dgm:cxn modelId="{37224427-AEDE-4E53-A246-A5ED57DA49D3}" srcId="{EA3579F2-3FB0-4060-8349-A0BFA7649CE4}" destId="{B7C41448-1A49-4230-998B-79D18A704205}" srcOrd="0" destOrd="0" parTransId="{6DD5D2B6-5315-4C9B-90AC-6373306C967E}" sibTransId="{D854739F-82DA-4046-9B7C-4FC378307E35}"/>
    <dgm:cxn modelId="{A0643D3A-EA6D-4E43-9AA8-0E5AF4920B3E}" srcId="{B7C41448-1A49-4230-998B-79D18A704205}" destId="{263E3ED7-C321-4D47-89A8-485D6616B307}" srcOrd="0" destOrd="0" parTransId="{405D4625-4379-43FC-84C6-0EDFE62AB184}" sibTransId="{D686F135-D629-4C19-AA64-ABDF75CDD639}"/>
    <dgm:cxn modelId="{3E10CB3C-C2E6-43C1-A6C1-D03372416051}" type="presOf" srcId="{B7C41448-1A49-4230-998B-79D18A704205}" destId="{8A83BEB7-2232-47EA-AC4C-C67CBC17C5D4}" srcOrd="0" destOrd="0" presId="urn:microsoft.com/office/officeart/2005/8/layout/hList1"/>
    <dgm:cxn modelId="{75603E5B-9ED6-4680-979F-94094CE1AD01}" srcId="{EA3579F2-3FB0-4060-8349-A0BFA7649CE4}" destId="{F99EB356-576E-4CE6-909C-05F604BB4504}" srcOrd="1" destOrd="0" parTransId="{4549F904-ADA2-42F7-A78E-B2D13D7BA2BA}" sibTransId="{B65DA00E-B2D7-4490-ADC3-98FB772E8CFA}"/>
    <dgm:cxn modelId="{3C364741-5510-410C-A1A7-5C5549AF4EB1}" type="presOf" srcId="{EA3579F2-3FB0-4060-8349-A0BFA7649CE4}" destId="{DBDE4B23-EC8A-49E9-A33F-DCFBADF15A78}" srcOrd="0" destOrd="0" presId="urn:microsoft.com/office/officeart/2005/8/layout/hList1"/>
    <dgm:cxn modelId="{72974149-18E3-43CD-9A3E-FC667D050D2F}" srcId="{8190FD2B-6927-4CE8-A47C-AC7631364C3C}" destId="{81277CE3-219C-4E3E-A89D-D17B44D17FCA}" srcOrd="1" destOrd="0" parTransId="{FEE044A1-6725-4DBE-A1B2-89AF3C8EAD1C}" sibTransId="{FAED41A3-3FAA-480A-9049-2A520B7A181D}"/>
    <dgm:cxn modelId="{E137B176-A042-4CBA-BE31-E66C28B71EF4}" type="presOf" srcId="{CF1EAB9C-6FEB-4F6D-8D86-B5A5DA6CFAE7}" destId="{F848582B-FF8E-42F3-BF34-CA70FCD7A672}" srcOrd="0" destOrd="0" presId="urn:microsoft.com/office/officeart/2005/8/layout/hList1"/>
    <dgm:cxn modelId="{0C0BFE58-2B58-4128-AF66-FCAB292A9518}" type="presOf" srcId="{87CD3714-D720-4E81-8092-DE25DAB27E11}" destId="{5768DDB5-8E46-4761-ACA2-EFB7202DF4A0}" srcOrd="0" destOrd="2" presId="urn:microsoft.com/office/officeart/2005/8/layout/hList1"/>
    <dgm:cxn modelId="{18BBE796-A0BF-4390-AB81-A3F28C1075D9}" type="presOf" srcId="{81277CE3-219C-4E3E-A89D-D17B44D17FCA}" destId="{F848582B-FF8E-42F3-BF34-CA70FCD7A672}" srcOrd="0" destOrd="1" presId="urn:microsoft.com/office/officeart/2005/8/layout/hList1"/>
    <dgm:cxn modelId="{8FBE3499-C326-471D-96EA-31A21016C702}" srcId="{EA3579F2-3FB0-4060-8349-A0BFA7649CE4}" destId="{8190FD2B-6927-4CE8-A47C-AC7631364C3C}" srcOrd="2" destOrd="0" parTransId="{D7917942-0C9A-419A-A72B-E2F1565BABFC}" sibTransId="{74FE95D0-C79D-4A9E-AED1-6EBFFB27E3B4}"/>
    <dgm:cxn modelId="{FF35C59E-9D0D-40B8-86CE-1A2B515644B3}" srcId="{8190FD2B-6927-4CE8-A47C-AC7631364C3C}" destId="{CF1EAB9C-6FEB-4F6D-8D86-B5A5DA6CFAE7}" srcOrd="0" destOrd="0" parTransId="{D8D8C0F3-5C03-4DA1-9B9E-8E5C58824A24}" sibTransId="{495C3457-C2F2-4313-B06F-F1BC6106F46F}"/>
    <dgm:cxn modelId="{3F09FFA3-6274-40B1-87A0-5A524F446C2A}" srcId="{8190FD2B-6927-4CE8-A47C-AC7631364C3C}" destId="{3EC43704-9D37-4516-988F-111ADC61701C}" srcOrd="2" destOrd="0" parTransId="{7836C445-8071-43CD-B3D7-85DAC3A6F34C}" sibTransId="{A4482D2E-9BEF-40A3-8428-5E76EA06F8E2}"/>
    <dgm:cxn modelId="{328DA1AC-CA66-406C-A6D8-C080F67B9DB7}" type="presOf" srcId="{3EC43704-9D37-4516-988F-111ADC61701C}" destId="{F848582B-FF8E-42F3-BF34-CA70FCD7A672}" srcOrd="0" destOrd="2" presId="urn:microsoft.com/office/officeart/2005/8/layout/hList1"/>
    <dgm:cxn modelId="{12CC46B6-1364-48B8-BB9E-DBD91A3F94E0}" type="presOf" srcId="{F99EB356-576E-4CE6-909C-05F604BB4504}" destId="{B94F03E8-C131-4D45-954A-5C1473DBA886}" srcOrd="0" destOrd="0" presId="urn:microsoft.com/office/officeart/2005/8/layout/hList1"/>
    <dgm:cxn modelId="{9E0DDAD4-2029-40E7-ACE6-19E1ADED8D54}" srcId="{F99EB356-576E-4CE6-909C-05F604BB4504}" destId="{7F8AA668-CB86-43A3-963E-535DD8D78167}" srcOrd="0" destOrd="0" parTransId="{78EA44EE-CDE6-424B-889D-6A9F679BD960}" sibTransId="{E44E6C9E-21D3-43A8-9F16-9E9A7A40952B}"/>
    <dgm:cxn modelId="{AD4CDAD9-D0D8-4BB7-9AD8-03A389C15200}" srcId="{B7C41448-1A49-4230-998B-79D18A704205}" destId="{F375B92B-E3A0-499D-90F7-28818F26CAF0}" srcOrd="1" destOrd="0" parTransId="{F14F74B4-D5E5-4DD6-92F9-2D9FC2FE5640}" sibTransId="{7D99F6FF-147E-41C1-ABE4-BFE65B939145}"/>
    <dgm:cxn modelId="{73E2C1ED-79E4-48BF-9957-C50119038906}" srcId="{F99EB356-576E-4CE6-909C-05F604BB4504}" destId="{CC8E0A5D-6FD1-4399-93B5-107562E2A4F3}" srcOrd="1" destOrd="0" parTransId="{C402C967-7C73-4A53-96BF-138BAFDE54CA}" sibTransId="{464F984C-9009-40F8-87DA-716A8FA0B3A3}"/>
    <dgm:cxn modelId="{6E8979FD-9ABC-44D6-9D21-9B4E2EC2A0E9}" type="presOf" srcId="{263E3ED7-C321-4D47-89A8-485D6616B307}" destId="{4CA6D5DD-52C0-4C62-8F6F-47CA448D4922}" srcOrd="0" destOrd="0" presId="urn:microsoft.com/office/officeart/2005/8/layout/hList1"/>
    <dgm:cxn modelId="{0CE7D174-4636-4F65-B0EE-96B1ECA80C9B}" type="presParOf" srcId="{DBDE4B23-EC8A-49E9-A33F-DCFBADF15A78}" destId="{546DC8D9-DCF0-4D52-ADDE-A68307CBBD0B}" srcOrd="0" destOrd="0" presId="urn:microsoft.com/office/officeart/2005/8/layout/hList1"/>
    <dgm:cxn modelId="{CE87FBF1-105B-4675-BBCE-781852F44666}" type="presParOf" srcId="{546DC8D9-DCF0-4D52-ADDE-A68307CBBD0B}" destId="{8A83BEB7-2232-47EA-AC4C-C67CBC17C5D4}" srcOrd="0" destOrd="0" presId="urn:microsoft.com/office/officeart/2005/8/layout/hList1"/>
    <dgm:cxn modelId="{476A84AF-F4FD-4CEC-B4EA-A42C3F820387}" type="presParOf" srcId="{546DC8D9-DCF0-4D52-ADDE-A68307CBBD0B}" destId="{4CA6D5DD-52C0-4C62-8F6F-47CA448D4922}" srcOrd="1" destOrd="0" presId="urn:microsoft.com/office/officeart/2005/8/layout/hList1"/>
    <dgm:cxn modelId="{47CA3C3B-8E39-4BE8-911B-B17B73458B3B}" type="presParOf" srcId="{DBDE4B23-EC8A-49E9-A33F-DCFBADF15A78}" destId="{E9189DCF-0B24-41EF-AFDE-F110B9A6E795}" srcOrd="1" destOrd="0" presId="urn:microsoft.com/office/officeart/2005/8/layout/hList1"/>
    <dgm:cxn modelId="{30985E89-A51D-428B-B2CD-5E906A9DF39E}" type="presParOf" srcId="{DBDE4B23-EC8A-49E9-A33F-DCFBADF15A78}" destId="{1F3F70AC-A33B-4461-9187-D811131F8A0D}" srcOrd="2" destOrd="0" presId="urn:microsoft.com/office/officeart/2005/8/layout/hList1"/>
    <dgm:cxn modelId="{846C49F1-BAF4-4D2B-9702-061E37D772EB}" type="presParOf" srcId="{1F3F70AC-A33B-4461-9187-D811131F8A0D}" destId="{B94F03E8-C131-4D45-954A-5C1473DBA886}" srcOrd="0" destOrd="0" presId="urn:microsoft.com/office/officeart/2005/8/layout/hList1"/>
    <dgm:cxn modelId="{1479A8DA-57D8-47CA-AA36-D75799CCC02B}" type="presParOf" srcId="{1F3F70AC-A33B-4461-9187-D811131F8A0D}" destId="{5768DDB5-8E46-4761-ACA2-EFB7202DF4A0}" srcOrd="1" destOrd="0" presId="urn:microsoft.com/office/officeart/2005/8/layout/hList1"/>
    <dgm:cxn modelId="{F08C15D1-7349-4532-81FB-F64F352A84B3}" type="presParOf" srcId="{DBDE4B23-EC8A-49E9-A33F-DCFBADF15A78}" destId="{61591B64-AF5A-48DF-9ABB-3CE0DA5EA029}" srcOrd="3" destOrd="0" presId="urn:microsoft.com/office/officeart/2005/8/layout/hList1"/>
    <dgm:cxn modelId="{11B20470-37A1-444B-A387-D3394FFA0BEE}" type="presParOf" srcId="{DBDE4B23-EC8A-49E9-A33F-DCFBADF15A78}" destId="{DBF1A19F-FEE2-4A04-8A8A-3B7AC2F4C537}" srcOrd="4" destOrd="0" presId="urn:microsoft.com/office/officeart/2005/8/layout/hList1"/>
    <dgm:cxn modelId="{921F400F-ADDD-43ED-95F1-74DBE2826612}" type="presParOf" srcId="{DBF1A19F-FEE2-4A04-8A8A-3B7AC2F4C537}" destId="{C57CBE9F-E935-49F9-8BD0-BE0059B91F8A}" srcOrd="0" destOrd="0" presId="urn:microsoft.com/office/officeart/2005/8/layout/hList1"/>
    <dgm:cxn modelId="{8EBB255D-3353-40E3-B4F1-25D830DDCE00}" type="presParOf" srcId="{DBF1A19F-FEE2-4A04-8A8A-3B7AC2F4C537}" destId="{F848582B-FF8E-42F3-BF34-CA70FCD7A6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3579F2-3FB0-4060-8349-A0BFA7649CE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B7C41448-1A49-4230-998B-79D18A704205}">
      <dgm:prSet phldrT="[Texte]"/>
      <dgm:spPr/>
      <dgm:t>
        <a:bodyPr/>
        <a:lstStyle/>
        <a:p>
          <a:r>
            <a:rPr lang="fr-FR" dirty="0"/>
            <a:t>t</a:t>
          </a:r>
        </a:p>
      </dgm:t>
    </dgm:pt>
    <dgm:pt modelId="{6DD5D2B6-5315-4C9B-90AC-6373306C967E}" type="parTrans" cxnId="{37224427-AEDE-4E53-A246-A5ED57DA49D3}">
      <dgm:prSet/>
      <dgm:spPr/>
      <dgm:t>
        <a:bodyPr/>
        <a:lstStyle/>
        <a:p>
          <a:endParaRPr lang="fr-FR"/>
        </a:p>
      </dgm:t>
    </dgm:pt>
    <dgm:pt modelId="{D854739F-82DA-4046-9B7C-4FC378307E35}" type="sibTrans" cxnId="{37224427-AEDE-4E53-A246-A5ED57DA49D3}">
      <dgm:prSet/>
      <dgm:spPr/>
      <dgm:t>
        <a:bodyPr/>
        <a:lstStyle/>
        <a:p>
          <a:endParaRPr lang="fr-FR"/>
        </a:p>
      </dgm:t>
    </dgm:pt>
    <dgm:pt modelId="{263E3ED7-C321-4D47-89A8-485D6616B307}">
      <dgm:prSet phldrT="[Texte]" custT="1"/>
      <dgm:spPr/>
      <dgm:t>
        <a:bodyPr/>
        <a:lstStyle/>
        <a:p>
          <a:r>
            <a:rPr lang="fr-FR" sz="1000" dirty="0">
              <a:latin typeface="Comic Sans MS" panose="030F0702030302020204" pitchFamily="66" charset="0"/>
            </a:rPr>
            <a:t>Je suis super bien,</a:t>
          </a:r>
        </a:p>
      </dgm:t>
    </dgm:pt>
    <dgm:pt modelId="{405D4625-4379-43FC-84C6-0EDFE62AB184}" type="parTrans" cxnId="{A0643D3A-EA6D-4E43-9AA8-0E5AF4920B3E}">
      <dgm:prSet/>
      <dgm:spPr/>
      <dgm:t>
        <a:bodyPr/>
        <a:lstStyle/>
        <a:p>
          <a:endParaRPr lang="fr-FR"/>
        </a:p>
      </dgm:t>
    </dgm:pt>
    <dgm:pt modelId="{D686F135-D629-4C19-AA64-ABDF75CDD639}" type="sibTrans" cxnId="{A0643D3A-EA6D-4E43-9AA8-0E5AF4920B3E}">
      <dgm:prSet/>
      <dgm:spPr/>
      <dgm:t>
        <a:bodyPr/>
        <a:lstStyle/>
        <a:p>
          <a:endParaRPr lang="fr-FR"/>
        </a:p>
      </dgm:t>
    </dgm:pt>
    <dgm:pt modelId="{F375B92B-E3A0-499D-90F7-28818F26CAF0}">
      <dgm:prSet phldrT="[Texte]" custT="1"/>
      <dgm:spPr/>
      <dgm:t>
        <a:bodyPr/>
        <a:lstStyle/>
        <a:p>
          <a:r>
            <a:rPr lang="fr-FR" sz="1000" dirty="0">
              <a:latin typeface="Comic Sans MS" panose="030F0702030302020204" pitchFamily="66" charset="0"/>
            </a:rPr>
            <a:t>Je peux garder ce rythme très longtemps</a:t>
          </a:r>
        </a:p>
      </dgm:t>
    </dgm:pt>
    <dgm:pt modelId="{F14F74B4-D5E5-4DD6-92F9-2D9FC2FE5640}" type="parTrans" cxnId="{AD4CDAD9-D0D8-4BB7-9AD8-03A389C15200}">
      <dgm:prSet/>
      <dgm:spPr/>
      <dgm:t>
        <a:bodyPr/>
        <a:lstStyle/>
        <a:p>
          <a:endParaRPr lang="fr-FR"/>
        </a:p>
      </dgm:t>
    </dgm:pt>
    <dgm:pt modelId="{7D99F6FF-147E-41C1-ABE4-BFE65B939145}" type="sibTrans" cxnId="{AD4CDAD9-D0D8-4BB7-9AD8-03A389C15200}">
      <dgm:prSet/>
      <dgm:spPr/>
      <dgm:t>
        <a:bodyPr/>
        <a:lstStyle/>
        <a:p>
          <a:endParaRPr lang="fr-FR"/>
        </a:p>
      </dgm:t>
    </dgm:pt>
    <dgm:pt modelId="{F99EB356-576E-4CE6-909C-05F604BB4504}">
      <dgm:prSet phldrT="[Texte]"/>
      <dgm:spPr/>
      <dgm:t>
        <a:bodyPr/>
        <a:lstStyle/>
        <a:p>
          <a:r>
            <a:rPr lang="fr-FR" dirty="0"/>
            <a:t>t</a:t>
          </a:r>
        </a:p>
      </dgm:t>
    </dgm:pt>
    <dgm:pt modelId="{4549F904-ADA2-42F7-A78E-B2D13D7BA2BA}" type="parTrans" cxnId="{75603E5B-9ED6-4680-979F-94094CE1AD01}">
      <dgm:prSet/>
      <dgm:spPr/>
      <dgm:t>
        <a:bodyPr/>
        <a:lstStyle/>
        <a:p>
          <a:endParaRPr lang="fr-FR"/>
        </a:p>
      </dgm:t>
    </dgm:pt>
    <dgm:pt modelId="{B65DA00E-B2D7-4490-ADC3-98FB772E8CFA}" type="sibTrans" cxnId="{75603E5B-9ED6-4680-979F-94094CE1AD01}">
      <dgm:prSet/>
      <dgm:spPr/>
      <dgm:t>
        <a:bodyPr/>
        <a:lstStyle/>
        <a:p>
          <a:endParaRPr lang="fr-FR"/>
        </a:p>
      </dgm:t>
    </dgm:pt>
    <dgm:pt modelId="{7F8AA668-CB86-43A3-963E-535DD8D78167}">
      <dgm:prSet phldrT="[Texte]" custT="1"/>
      <dgm:spPr/>
      <dgm:t>
        <a:bodyPr/>
        <a:lstStyle/>
        <a:p>
          <a:r>
            <a:rPr lang="fr-FR" sz="1000" dirty="0">
              <a:latin typeface="Comic Sans MS" panose="030F0702030302020204" pitchFamily="66" charset="0"/>
            </a:rPr>
            <a:t>Je me sens bien,</a:t>
          </a:r>
        </a:p>
      </dgm:t>
    </dgm:pt>
    <dgm:pt modelId="{78EA44EE-CDE6-424B-889D-6A9F679BD960}" type="parTrans" cxnId="{9E0DDAD4-2029-40E7-ACE6-19E1ADED8D54}">
      <dgm:prSet/>
      <dgm:spPr/>
      <dgm:t>
        <a:bodyPr/>
        <a:lstStyle/>
        <a:p>
          <a:endParaRPr lang="fr-FR"/>
        </a:p>
      </dgm:t>
    </dgm:pt>
    <dgm:pt modelId="{E44E6C9E-21D3-43A8-9F16-9E9A7A40952B}" type="sibTrans" cxnId="{9E0DDAD4-2029-40E7-ACE6-19E1ADED8D54}">
      <dgm:prSet/>
      <dgm:spPr/>
      <dgm:t>
        <a:bodyPr/>
        <a:lstStyle/>
        <a:p>
          <a:endParaRPr lang="fr-FR"/>
        </a:p>
      </dgm:t>
    </dgm:pt>
    <dgm:pt modelId="{CC8E0A5D-6FD1-4399-93B5-107562E2A4F3}">
      <dgm:prSet phldrT="[Texte]" custT="1"/>
      <dgm:spPr/>
      <dgm:t>
        <a:bodyPr/>
        <a:lstStyle/>
        <a:p>
          <a:r>
            <a:rPr lang="fr-FR" sz="1000" dirty="0">
              <a:latin typeface="Comic Sans MS" panose="030F0702030302020204" pitchFamily="66" charset="0"/>
            </a:rPr>
            <a:t>Je commence à transpirer un peu,</a:t>
          </a:r>
        </a:p>
      </dgm:t>
    </dgm:pt>
    <dgm:pt modelId="{C402C967-7C73-4A53-96BF-138BAFDE54CA}" type="parTrans" cxnId="{73E2C1ED-79E4-48BF-9957-C50119038906}">
      <dgm:prSet/>
      <dgm:spPr/>
      <dgm:t>
        <a:bodyPr/>
        <a:lstStyle/>
        <a:p>
          <a:endParaRPr lang="fr-FR"/>
        </a:p>
      </dgm:t>
    </dgm:pt>
    <dgm:pt modelId="{464F984C-9009-40F8-87DA-716A8FA0B3A3}" type="sibTrans" cxnId="{73E2C1ED-79E4-48BF-9957-C50119038906}">
      <dgm:prSet/>
      <dgm:spPr/>
      <dgm:t>
        <a:bodyPr/>
        <a:lstStyle/>
        <a:p>
          <a:endParaRPr lang="fr-FR"/>
        </a:p>
      </dgm:t>
    </dgm:pt>
    <dgm:pt modelId="{8190FD2B-6927-4CE8-A47C-AC7631364C3C}">
      <dgm:prSet phldrT="[Texte]"/>
      <dgm:spPr/>
      <dgm:t>
        <a:bodyPr/>
        <a:lstStyle/>
        <a:p>
          <a:r>
            <a:rPr lang="fr-FR" dirty="0"/>
            <a:t>t</a:t>
          </a:r>
        </a:p>
      </dgm:t>
    </dgm:pt>
    <dgm:pt modelId="{D7917942-0C9A-419A-A72B-E2F1565BABFC}" type="parTrans" cxnId="{8FBE3499-C326-471D-96EA-31A21016C702}">
      <dgm:prSet/>
      <dgm:spPr/>
      <dgm:t>
        <a:bodyPr/>
        <a:lstStyle/>
        <a:p>
          <a:endParaRPr lang="fr-FR"/>
        </a:p>
      </dgm:t>
    </dgm:pt>
    <dgm:pt modelId="{74FE95D0-C79D-4A9E-AED1-6EBFFB27E3B4}" type="sibTrans" cxnId="{8FBE3499-C326-471D-96EA-31A21016C702}">
      <dgm:prSet/>
      <dgm:spPr/>
      <dgm:t>
        <a:bodyPr/>
        <a:lstStyle/>
        <a:p>
          <a:endParaRPr lang="fr-FR"/>
        </a:p>
      </dgm:t>
    </dgm:pt>
    <dgm:pt modelId="{CF1EAB9C-6FEB-4F6D-8D86-B5A5DA6CFAE7}">
      <dgm:prSet phldrT="[Texte]" custT="1"/>
      <dgm:spPr/>
      <dgm:t>
        <a:bodyPr/>
        <a:lstStyle/>
        <a:p>
          <a:r>
            <a:rPr lang="fr-FR" sz="1000" dirty="0">
              <a:latin typeface="Comic Sans MS" panose="030F0702030302020204" pitchFamily="66" charset="0"/>
            </a:rPr>
            <a:t>Je tiens mais c’est dure,</a:t>
          </a:r>
        </a:p>
      </dgm:t>
    </dgm:pt>
    <dgm:pt modelId="{D8D8C0F3-5C03-4DA1-9B9E-8E5C58824A24}" type="parTrans" cxnId="{FF35C59E-9D0D-40B8-86CE-1A2B515644B3}">
      <dgm:prSet/>
      <dgm:spPr/>
      <dgm:t>
        <a:bodyPr/>
        <a:lstStyle/>
        <a:p>
          <a:endParaRPr lang="fr-FR"/>
        </a:p>
      </dgm:t>
    </dgm:pt>
    <dgm:pt modelId="{495C3457-C2F2-4313-B06F-F1BC6106F46F}" type="sibTrans" cxnId="{FF35C59E-9D0D-40B8-86CE-1A2B515644B3}">
      <dgm:prSet/>
      <dgm:spPr/>
      <dgm:t>
        <a:bodyPr/>
        <a:lstStyle/>
        <a:p>
          <a:endParaRPr lang="fr-FR"/>
        </a:p>
      </dgm:t>
    </dgm:pt>
    <dgm:pt modelId="{81277CE3-219C-4E3E-A89D-D17B44D17FCA}">
      <dgm:prSet phldrT="[Texte]" custT="1"/>
      <dgm:spPr/>
      <dgm:t>
        <a:bodyPr/>
        <a:lstStyle/>
        <a:p>
          <a:r>
            <a:rPr lang="fr-FR" sz="1000" dirty="0">
              <a:latin typeface="Comic Sans MS" panose="030F0702030302020204" pitchFamily="66" charset="0"/>
            </a:rPr>
            <a:t>Je transpire beaucoup,</a:t>
          </a:r>
        </a:p>
      </dgm:t>
    </dgm:pt>
    <dgm:pt modelId="{FEE044A1-6725-4DBE-A1B2-89AF3C8EAD1C}" type="parTrans" cxnId="{72974149-18E3-43CD-9A3E-FC667D050D2F}">
      <dgm:prSet/>
      <dgm:spPr/>
      <dgm:t>
        <a:bodyPr/>
        <a:lstStyle/>
        <a:p>
          <a:endParaRPr lang="fr-FR"/>
        </a:p>
      </dgm:t>
    </dgm:pt>
    <dgm:pt modelId="{FAED41A3-3FAA-480A-9049-2A520B7A181D}" type="sibTrans" cxnId="{72974149-18E3-43CD-9A3E-FC667D050D2F}">
      <dgm:prSet/>
      <dgm:spPr/>
      <dgm:t>
        <a:bodyPr/>
        <a:lstStyle/>
        <a:p>
          <a:endParaRPr lang="fr-FR"/>
        </a:p>
      </dgm:t>
    </dgm:pt>
    <dgm:pt modelId="{87CD3714-D720-4E81-8092-DE25DAB27E11}">
      <dgm:prSet phldrT="[Texte]" custT="1"/>
      <dgm:spPr/>
      <dgm:t>
        <a:bodyPr/>
        <a:lstStyle/>
        <a:p>
          <a:r>
            <a:rPr lang="fr-FR" sz="1000" dirty="0">
              <a:latin typeface="Comic Sans MS" panose="030F0702030302020204" pitchFamily="66" charset="0"/>
            </a:rPr>
            <a:t>Je peux parler sans problème</a:t>
          </a:r>
        </a:p>
      </dgm:t>
    </dgm:pt>
    <dgm:pt modelId="{AB0292F7-D493-49DC-A35A-8B67AD76DDCD}" type="parTrans" cxnId="{A73F6802-D354-4A39-A268-A8EE9D3E57A0}">
      <dgm:prSet/>
      <dgm:spPr/>
      <dgm:t>
        <a:bodyPr/>
        <a:lstStyle/>
        <a:p>
          <a:endParaRPr lang="fr-FR"/>
        </a:p>
      </dgm:t>
    </dgm:pt>
    <dgm:pt modelId="{839027C2-08FF-44F7-ADDC-7007397D70CA}" type="sibTrans" cxnId="{A73F6802-D354-4A39-A268-A8EE9D3E57A0}">
      <dgm:prSet/>
      <dgm:spPr/>
      <dgm:t>
        <a:bodyPr/>
        <a:lstStyle/>
        <a:p>
          <a:endParaRPr lang="fr-FR"/>
        </a:p>
      </dgm:t>
    </dgm:pt>
    <dgm:pt modelId="{3EC43704-9D37-4516-988F-111ADC61701C}">
      <dgm:prSet phldrT="[Texte]" custT="1"/>
      <dgm:spPr/>
      <dgm:t>
        <a:bodyPr/>
        <a:lstStyle/>
        <a:p>
          <a:r>
            <a:rPr lang="fr-FR" sz="1000" dirty="0">
              <a:latin typeface="Comic Sans MS" panose="030F0702030302020204" pitchFamily="66" charset="0"/>
            </a:rPr>
            <a:t>Je n’ai plus envie de parler ou ça devient difficile</a:t>
          </a:r>
        </a:p>
      </dgm:t>
    </dgm:pt>
    <dgm:pt modelId="{7836C445-8071-43CD-B3D7-85DAC3A6F34C}" type="parTrans" cxnId="{3F09FFA3-6274-40B1-87A0-5A524F446C2A}">
      <dgm:prSet/>
      <dgm:spPr/>
      <dgm:t>
        <a:bodyPr/>
        <a:lstStyle/>
        <a:p>
          <a:endParaRPr lang="fr-FR"/>
        </a:p>
      </dgm:t>
    </dgm:pt>
    <dgm:pt modelId="{A4482D2E-9BEF-40A3-8428-5E76EA06F8E2}" type="sibTrans" cxnId="{3F09FFA3-6274-40B1-87A0-5A524F446C2A}">
      <dgm:prSet/>
      <dgm:spPr/>
      <dgm:t>
        <a:bodyPr/>
        <a:lstStyle/>
        <a:p>
          <a:endParaRPr lang="fr-FR"/>
        </a:p>
      </dgm:t>
    </dgm:pt>
    <dgm:pt modelId="{DBDE4B23-EC8A-49E9-A33F-DCFBADF15A78}" type="pres">
      <dgm:prSet presAssocID="{EA3579F2-3FB0-4060-8349-A0BFA7649CE4}" presName="Name0" presStyleCnt="0">
        <dgm:presLayoutVars>
          <dgm:dir/>
          <dgm:animLvl val="lvl"/>
          <dgm:resizeHandles val="exact"/>
        </dgm:presLayoutVars>
      </dgm:prSet>
      <dgm:spPr/>
    </dgm:pt>
    <dgm:pt modelId="{546DC8D9-DCF0-4D52-ADDE-A68307CBBD0B}" type="pres">
      <dgm:prSet presAssocID="{B7C41448-1A49-4230-998B-79D18A704205}" presName="composite" presStyleCnt="0"/>
      <dgm:spPr/>
    </dgm:pt>
    <dgm:pt modelId="{8A83BEB7-2232-47EA-AC4C-C67CBC17C5D4}" type="pres">
      <dgm:prSet presAssocID="{B7C41448-1A49-4230-998B-79D18A704205}" presName="parTx" presStyleLbl="alignNode1" presStyleIdx="0" presStyleCnt="3" custLinFactNeighborX="-4195" custLinFactNeighborY="-7864">
        <dgm:presLayoutVars>
          <dgm:chMax val="0"/>
          <dgm:chPref val="0"/>
          <dgm:bulletEnabled val="1"/>
        </dgm:presLayoutVars>
      </dgm:prSet>
      <dgm:spPr/>
    </dgm:pt>
    <dgm:pt modelId="{4CA6D5DD-52C0-4C62-8F6F-47CA448D4922}" type="pres">
      <dgm:prSet presAssocID="{B7C41448-1A49-4230-998B-79D18A704205}" presName="desTx" presStyleLbl="alignAccFollowNode1" presStyleIdx="0" presStyleCnt="3">
        <dgm:presLayoutVars>
          <dgm:bulletEnabled val="1"/>
        </dgm:presLayoutVars>
      </dgm:prSet>
      <dgm:spPr/>
    </dgm:pt>
    <dgm:pt modelId="{E9189DCF-0B24-41EF-AFDE-F110B9A6E795}" type="pres">
      <dgm:prSet presAssocID="{D854739F-82DA-4046-9B7C-4FC378307E35}" presName="space" presStyleCnt="0"/>
      <dgm:spPr/>
    </dgm:pt>
    <dgm:pt modelId="{1F3F70AC-A33B-4461-9187-D811131F8A0D}" type="pres">
      <dgm:prSet presAssocID="{F99EB356-576E-4CE6-909C-05F604BB4504}" presName="composite" presStyleCnt="0"/>
      <dgm:spPr/>
    </dgm:pt>
    <dgm:pt modelId="{B94F03E8-C131-4D45-954A-5C1473DBA886}" type="pres">
      <dgm:prSet presAssocID="{F99EB356-576E-4CE6-909C-05F604BB4504}" presName="parTx" presStyleLbl="alignNode1" presStyleIdx="1" presStyleCnt="3">
        <dgm:presLayoutVars>
          <dgm:chMax val="0"/>
          <dgm:chPref val="0"/>
          <dgm:bulletEnabled val="1"/>
        </dgm:presLayoutVars>
      </dgm:prSet>
      <dgm:spPr/>
    </dgm:pt>
    <dgm:pt modelId="{5768DDB5-8E46-4761-ACA2-EFB7202DF4A0}" type="pres">
      <dgm:prSet presAssocID="{F99EB356-576E-4CE6-909C-05F604BB4504}" presName="desTx" presStyleLbl="alignAccFollowNode1" presStyleIdx="1" presStyleCnt="3">
        <dgm:presLayoutVars>
          <dgm:bulletEnabled val="1"/>
        </dgm:presLayoutVars>
      </dgm:prSet>
      <dgm:spPr/>
    </dgm:pt>
    <dgm:pt modelId="{61591B64-AF5A-48DF-9ABB-3CE0DA5EA029}" type="pres">
      <dgm:prSet presAssocID="{B65DA00E-B2D7-4490-ADC3-98FB772E8CFA}" presName="space" presStyleCnt="0"/>
      <dgm:spPr/>
    </dgm:pt>
    <dgm:pt modelId="{DBF1A19F-FEE2-4A04-8A8A-3B7AC2F4C537}" type="pres">
      <dgm:prSet presAssocID="{8190FD2B-6927-4CE8-A47C-AC7631364C3C}" presName="composite" presStyleCnt="0"/>
      <dgm:spPr/>
    </dgm:pt>
    <dgm:pt modelId="{C57CBE9F-E935-49F9-8BD0-BE0059B91F8A}" type="pres">
      <dgm:prSet presAssocID="{8190FD2B-6927-4CE8-A47C-AC7631364C3C}" presName="parTx" presStyleLbl="alignNode1" presStyleIdx="2" presStyleCnt="3">
        <dgm:presLayoutVars>
          <dgm:chMax val="0"/>
          <dgm:chPref val="0"/>
          <dgm:bulletEnabled val="1"/>
        </dgm:presLayoutVars>
      </dgm:prSet>
      <dgm:spPr/>
    </dgm:pt>
    <dgm:pt modelId="{F848582B-FF8E-42F3-BF34-CA70FCD7A672}" type="pres">
      <dgm:prSet presAssocID="{8190FD2B-6927-4CE8-A47C-AC7631364C3C}" presName="desTx" presStyleLbl="alignAccFollowNode1" presStyleIdx="2" presStyleCnt="3">
        <dgm:presLayoutVars>
          <dgm:bulletEnabled val="1"/>
        </dgm:presLayoutVars>
      </dgm:prSet>
      <dgm:spPr/>
    </dgm:pt>
  </dgm:ptLst>
  <dgm:cxnLst>
    <dgm:cxn modelId="{7C812600-9C51-41A0-A37A-2CAF5E610EE5}" type="presOf" srcId="{F375B92B-E3A0-499D-90F7-28818F26CAF0}" destId="{4CA6D5DD-52C0-4C62-8F6F-47CA448D4922}" srcOrd="0" destOrd="1" presId="urn:microsoft.com/office/officeart/2005/8/layout/hList1"/>
    <dgm:cxn modelId="{A73F6802-D354-4A39-A268-A8EE9D3E57A0}" srcId="{F99EB356-576E-4CE6-909C-05F604BB4504}" destId="{87CD3714-D720-4E81-8092-DE25DAB27E11}" srcOrd="2" destOrd="0" parTransId="{AB0292F7-D493-49DC-A35A-8B67AD76DDCD}" sibTransId="{839027C2-08FF-44F7-ADDC-7007397D70CA}"/>
    <dgm:cxn modelId="{86D9F20A-BA9B-4EFE-847A-3ADE89A3C372}" type="presOf" srcId="{CC8E0A5D-6FD1-4399-93B5-107562E2A4F3}" destId="{5768DDB5-8E46-4761-ACA2-EFB7202DF4A0}" srcOrd="0" destOrd="1" presId="urn:microsoft.com/office/officeart/2005/8/layout/hList1"/>
    <dgm:cxn modelId="{A2EF911B-A98E-42F4-B45A-1AC0810888CA}" type="presOf" srcId="{8190FD2B-6927-4CE8-A47C-AC7631364C3C}" destId="{C57CBE9F-E935-49F9-8BD0-BE0059B91F8A}" srcOrd="0" destOrd="0" presId="urn:microsoft.com/office/officeart/2005/8/layout/hList1"/>
    <dgm:cxn modelId="{58A87024-F414-4D6C-981A-549E9C542FF5}" type="presOf" srcId="{7F8AA668-CB86-43A3-963E-535DD8D78167}" destId="{5768DDB5-8E46-4761-ACA2-EFB7202DF4A0}" srcOrd="0" destOrd="0" presId="urn:microsoft.com/office/officeart/2005/8/layout/hList1"/>
    <dgm:cxn modelId="{37224427-AEDE-4E53-A246-A5ED57DA49D3}" srcId="{EA3579F2-3FB0-4060-8349-A0BFA7649CE4}" destId="{B7C41448-1A49-4230-998B-79D18A704205}" srcOrd="0" destOrd="0" parTransId="{6DD5D2B6-5315-4C9B-90AC-6373306C967E}" sibTransId="{D854739F-82DA-4046-9B7C-4FC378307E35}"/>
    <dgm:cxn modelId="{A0643D3A-EA6D-4E43-9AA8-0E5AF4920B3E}" srcId="{B7C41448-1A49-4230-998B-79D18A704205}" destId="{263E3ED7-C321-4D47-89A8-485D6616B307}" srcOrd="0" destOrd="0" parTransId="{405D4625-4379-43FC-84C6-0EDFE62AB184}" sibTransId="{D686F135-D629-4C19-AA64-ABDF75CDD639}"/>
    <dgm:cxn modelId="{3E10CB3C-C2E6-43C1-A6C1-D03372416051}" type="presOf" srcId="{B7C41448-1A49-4230-998B-79D18A704205}" destId="{8A83BEB7-2232-47EA-AC4C-C67CBC17C5D4}" srcOrd="0" destOrd="0" presId="urn:microsoft.com/office/officeart/2005/8/layout/hList1"/>
    <dgm:cxn modelId="{75603E5B-9ED6-4680-979F-94094CE1AD01}" srcId="{EA3579F2-3FB0-4060-8349-A0BFA7649CE4}" destId="{F99EB356-576E-4CE6-909C-05F604BB4504}" srcOrd="1" destOrd="0" parTransId="{4549F904-ADA2-42F7-A78E-B2D13D7BA2BA}" sibTransId="{B65DA00E-B2D7-4490-ADC3-98FB772E8CFA}"/>
    <dgm:cxn modelId="{3C364741-5510-410C-A1A7-5C5549AF4EB1}" type="presOf" srcId="{EA3579F2-3FB0-4060-8349-A0BFA7649CE4}" destId="{DBDE4B23-EC8A-49E9-A33F-DCFBADF15A78}" srcOrd="0" destOrd="0" presId="urn:microsoft.com/office/officeart/2005/8/layout/hList1"/>
    <dgm:cxn modelId="{72974149-18E3-43CD-9A3E-FC667D050D2F}" srcId="{8190FD2B-6927-4CE8-A47C-AC7631364C3C}" destId="{81277CE3-219C-4E3E-A89D-D17B44D17FCA}" srcOrd="1" destOrd="0" parTransId="{FEE044A1-6725-4DBE-A1B2-89AF3C8EAD1C}" sibTransId="{FAED41A3-3FAA-480A-9049-2A520B7A181D}"/>
    <dgm:cxn modelId="{E137B176-A042-4CBA-BE31-E66C28B71EF4}" type="presOf" srcId="{CF1EAB9C-6FEB-4F6D-8D86-B5A5DA6CFAE7}" destId="{F848582B-FF8E-42F3-BF34-CA70FCD7A672}" srcOrd="0" destOrd="0" presId="urn:microsoft.com/office/officeart/2005/8/layout/hList1"/>
    <dgm:cxn modelId="{0C0BFE58-2B58-4128-AF66-FCAB292A9518}" type="presOf" srcId="{87CD3714-D720-4E81-8092-DE25DAB27E11}" destId="{5768DDB5-8E46-4761-ACA2-EFB7202DF4A0}" srcOrd="0" destOrd="2" presId="urn:microsoft.com/office/officeart/2005/8/layout/hList1"/>
    <dgm:cxn modelId="{18BBE796-A0BF-4390-AB81-A3F28C1075D9}" type="presOf" srcId="{81277CE3-219C-4E3E-A89D-D17B44D17FCA}" destId="{F848582B-FF8E-42F3-BF34-CA70FCD7A672}" srcOrd="0" destOrd="1" presId="urn:microsoft.com/office/officeart/2005/8/layout/hList1"/>
    <dgm:cxn modelId="{8FBE3499-C326-471D-96EA-31A21016C702}" srcId="{EA3579F2-3FB0-4060-8349-A0BFA7649CE4}" destId="{8190FD2B-6927-4CE8-A47C-AC7631364C3C}" srcOrd="2" destOrd="0" parTransId="{D7917942-0C9A-419A-A72B-E2F1565BABFC}" sibTransId="{74FE95D0-C79D-4A9E-AED1-6EBFFB27E3B4}"/>
    <dgm:cxn modelId="{FF35C59E-9D0D-40B8-86CE-1A2B515644B3}" srcId="{8190FD2B-6927-4CE8-A47C-AC7631364C3C}" destId="{CF1EAB9C-6FEB-4F6D-8D86-B5A5DA6CFAE7}" srcOrd="0" destOrd="0" parTransId="{D8D8C0F3-5C03-4DA1-9B9E-8E5C58824A24}" sibTransId="{495C3457-C2F2-4313-B06F-F1BC6106F46F}"/>
    <dgm:cxn modelId="{3F09FFA3-6274-40B1-87A0-5A524F446C2A}" srcId="{8190FD2B-6927-4CE8-A47C-AC7631364C3C}" destId="{3EC43704-9D37-4516-988F-111ADC61701C}" srcOrd="2" destOrd="0" parTransId="{7836C445-8071-43CD-B3D7-85DAC3A6F34C}" sibTransId="{A4482D2E-9BEF-40A3-8428-5E76EA06F8E2}"/>
    <dgm:cxn modelId="{328DA1AC-CA66-406C-A6D8-C080F67B9DB7}" type="presOf" srcId="{3EC43704-9D37-4516-988F-111ADC61701C}" destId="{F848582B-FF8E-42F3-BF34-CA70FCD7A672}" srcOrd="0" destOrd="2" presId="urn:microsoft.com/office/officeart/2005/8/layout/hList1"/>
    <dgm:cxn modelId="{12CC46B6-1364-48B8-BB9E-DBD91A3F94E0}" type="presOf" srcId="{F99EB356-576E-4CE6-909C-05F604BB4504}" destId="{B94F03E8-C131-4D45-954A-5C1473DBA886}" srcOrd="0" destOrd="0" presId="urn:microsoft.com/office/officeart/2005/8/layout/hList1"/>
    <dgm:cxn modelId="{9E0DDAD4-2029-40E7-ACE6-19E1ADED8D54}" srcId="{F99EB356-576E-4CE6-909C-05F604BB4504}" destId="{7F8AA668-CB86-43A3-963E-535DD8D78167}" srcOrd="0" destOrd="0" parTransId="{78EA44EE-CDE6-424B-889D-6A9F679BD960}" sibTransId="{E44E6C9E-21D3-43A8-9F16-9E9A7A40952B}"/>
    <dgm:cxn modelId="{AD4CDAD9-D0D8-4BB7-9AD8-03A389C15200}" srcId="{B7C41448-1A49-4230-998B-79D18A704205}" destId="{F375B92B-E3A0-499D-90F7-28818F26CAF0}" srcOrd="1" destOrd="0" parTransId="{F14F74B4-D5E5-4DD6-92F9-2D9FC2FE5640}" sibTransId="{7D99F6FF-147E-41C1-ABE4-BFE65B939145}"/>
    <dgm:cxn modelId="{73E2C1ED-79E4-48BF-9957-C50119038906}" srcId="{F99EB356-576E-4CE6-909C-05F604BB4504}" destId="{CC8E0A5D-6FD1-4399-93B5-107562E2A4F3}" srcOrd="1" destOrd="0" parTransId="{C402C967-7C73-4A53-96BF-138BAFDE54CA}" sibTransId="{464F984C-9009-40F8-87DA-716A8FA0B3A3}"/>
    <dgm:cxn modelId="{6E8979FD-9ABC-44D6-9D21-9B4E2EC2A0E9}" type="presOf" srcId="{263E3ED7-C321-4D47-89A8-485D6616B307}" destId="{4CA6D5DD-52C0-4C62-8F6F-47CA448D4922}" srcOrd="0" destOrd="0" presId="urn:microsoft.com/office/officeart/2005/8/layout/hList1"/>
    <dgm:cxn modelId="{0CE7D174-4636-4F65-B0EE-96B1ECA80C9B}" type="presParOf" srcId="{DBDE4B23-EC8A-49E9-A33F-DCFBADF15A78}" destId="{546DC8D9-DCF0-4D52-ADDE-A68307CBBD0B}" srcOrd="0" destOrd="0" presId="urn:microsoft.com/office/officeart/2005/8/layout/hList1"/>
    <dgm:cxn modelId="{CE87FBF1-105B-4675-BBCE-781852F44666}" type="presParOf" srcId="{546DC8D9-DCF0-4D52-ADDE-A68307CBBD0B}" destId="{8A83BEB7-2232-47EA-AC4C-C67CBC17C5D4}" srcOrd="0" destOrd="0" presId="urn:microsoft.com/office/officeart/2005/8/layout/hList1"/>
    <dgm:cxn modelId="{476A84AF-F4FD-4CEC-B4EA-A42C3F820387}" type="presParOf" srcId="{546DC8D9-DCF0-4D52-ADDE-A68307CBBD0B}" destId="{4CA6D5DD-52C0-4C62-8F6F-47CA448D4922}" srcOrd="1" destOrd="0" presId="urn:microsoft.com/office/officeart/2005/8/layout/hList1"/>
    <dgm:cxn modelId="{47CA3C3B-8E39-4BE8-911B-B17B73458B3B}" type="presParOf" srcId="{DBDE4B23-EC8A-49E9-A33F-DCFBADF15A78}" destId="{E9189DCF-0B24-41EF-AFDE-F110B9A6E795}" srcOrd="1" destOrd="0" presId="urn:microsoft.com/office/officeart/2005/8/layout/hList1"/>
    <dgm:cxn modelId="{30985E89-A51D-428B-B2CD-5E906A9DF39E}" type="presParOf" srcId="{DBDE4B23-EC8A-49E9-A33F-DCFBADF15A78}" destId="{1F3F70AC-A33B-4461-9187-D811131F8A0D}" srcOrd="2" destOrd="0" presId="urn:microsoft.com/office/officeart/2005/8/layout/hList1"/>
    <dgm:cxn modelId="{846C49F1-BAF4-4D2B-9702-061E37D772EB}" type="presParOf" srcId="{1F3F70AC-A33B-4461-9187-D811131F8A0D}" destId="{B94F03E8-C131-4D45-954A-5C1473DBA886}" srcOrd="0" destOrd="0" presId="urn:microsoft.com/office/officeart/2005/8/layout/hList1"/>
    <dgm:cxn modelId="{1479A8DA-57D8-47CA-AA36-D75799CCC02B}" type="presParOf" srcId="{1F3F70AC-A33B-4461-9187-D811131F8A0D}" destId="{5768DDB5-8E46-4761-ACA2-EFB7202DF4A0}" srcOrd="1" destOrd="0" presId="urn:microsoft.com/office/officeart/2005/8/layout/hList1"/>
    <dgm:cxn modelId="{F08C15D1-7349-4532-81FB-F64F352A84B3}" type="presParOf" srcId="{DBDE4B23-EC8A-49E9-A33F-DCFBADF15A78}" destId="{61591B64-AF5A-48DF-9ABB-3CE0DA5EA029}" srcOrd="3" destOrd="0" presId="urn:microsoft.com/office/officeart/2005/8/layout/hList1"/>
    <dgm:cxn modelId="{11B20470-37A1-444B-A387-D3394FFA0BEE}" type="presParOf" srcId="{DBDE4B23-EC8A-49E9-A33F-DCFBADF15A78}" destId="{DBF1A19F-FEE2-4A04-8A8A-3B7AC2F4C537}" srcOrd="4" destOrd="0" presId="urn:microsoft.com/office/officeart/2005/8/layout/hList1"/>
    <dgm:cxn modelId="{921F400F-ADDD-43ED-95F1-74DBE2826612}" type="presParOf" srcId="{DBF1A19F-FEE2-4A04-8A8A-3B7AC2F4C537}" destId="{C57CBE9F-E935-49F9-8BD0-BE0059B91F8A}" srcOrd="0" destOrd="0" presId="urn:microsoft.com/office/officeart/2005/8/layout/hList1"/>
    <dgm:cxn modelId="{8EBB255D-3353-40E3-B4F1-25D830DDCE00}" type="presParOf" srcId="{DBF1A19F-FEE2-4A04-8A8A-3B7AC2F4C537}" destId="{F848582B-FF8E-42F3-BF34-CA70FCD7A672}" srcOrd="1" destOrd="0" presId="urn:microsoft.com/office/officeart/2005/8/layout/h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AF6A-14D2-4BCD-9C73-9550B610090B}">
      <dsp:nvSpPr>
        <dsp:cNvPr id="0" name=""/>
        <dsp:cNvSpPr/>
      </dsp:nvSpPr>
      <dsp:spPr>
        <a:xfrm>
          <a:off x="4420501" y="0"/>
          <a:ext cx="2797393" cy="2797818"/>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a:solidFill>
            <a:srgbClr val="C00000"/>
          </a:solid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5822395-AF88-4CAC-B863-51CCDAB50E76}">
      <dsp:nvSpPr>
        <dsp:cNvPr id="0" name=""/>
        <dsp:cNvSpPr/>
      </dsp:nvSpPr>
      <dsp:spPr>
        <a:xfrm>
          <a:off x="5038817" y="1010097"/>
          <a:ext cx="1554457" cy="77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fr-FR" sz="5100" kern="1200" dirty="0"/>
            <a:t>A</a:t>
          </a:r>
        </a:p>
      </dsp:txBody>
      <dsp:txXfrm>
        <a:off x="5038817" y="1010097"/>
        <a:ext cx="1554457" cy="777042"/>
      </dsp:txXfrm>
    </dsp:sp>
    <dsp:sp modelId="{1C4194C9-881D-4050-9007-B0D485F3CF58}">
      <dsp:nvSpPr>
        <dsp:cNvPr id="0" name=""/>
        <dsp:cNvSpPr/>
      </dsp:nvSpPr>
      <dsp:spPr>
        <a:xfrm>
          <a:off x="3643535" y="1607554"/>
          <a:ext cx="2797393" cy="2797818"/>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a:solidFill>
            <a:srgbClr val="C00000"/>
          </a:solid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2421005-2F3B-4B6A-ADAE-4A644B6B1589}">
      <dsp:nvSpPr>
        <dsp:cNvPr id="0" name=""/>
        <dsp:cNvSpPr/>
      </dsp:nvSpPr>
      <dsp:spPr>
        <a:xfrm>
          <a:off x="4265003" y="2626950"/>
          <a:ext cx="1554457" cy="77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fr-FR" sz="5100" kern="1200" dirty="0"/>
            <a:t>C</a:t>
          </a:r>
        </a:p>
      </dsp:txBody>
      <dsp:txXfrm>
        <a:off x="4265003" y="2626950"/>
        <a:ext cx="1554457" cy="777042"/>
      </dsp:txXfrm>
    </dsp:sp>
    <dsp:sp modelId="{DB42D13B-CF50-49AD-A868-429CC1E06630}">
      <dsp:nvSpPr>
        <dsp:cNvPr id="0" name=""/>
        <dsp:cNvSpPr/>
      </dsp:nvSpPr>
      <dsp:spPr>
        <a:xfrm>
          <a:off x="4619602" y="3407480"/>
          <a:ext cx="2403394" cy="2404357"/>
        </a:xfrm>
        <a:prstGeom prst="blockArc">
          <a:avLst>
            <a:gd name="adj1" fmla="val 13500000"/>
            <a:gd name="adj2" fmla="val 10800000"/>
            <a:gd name="adj3" fmla="val 12740"/>
          </a:avLst>
        </a:prstGeom>
        <a:solidFill>
          <a:schemeClr val="lt1">
            <a:hueOff val="0"/>
            <a:satOff val="0"/>
            <a:lumOff val="0"/>
            <a:alphaOff val="0"/>
          </a:schemeClr>
        </a:solidFill>
        <a:ln>
          <a:solidFill>
            <a:srgbClr val="C00000"/>
          </a:solid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D2D9289-0998-4B85-985F-5D7C49A9F0BF}">
      <dsp:nvSpPr>
        <dsp:cNvPr id="0" name=""/>
        <dsp:cNvSpPr/>
      </dsp:nvSpPr>
      <dsp:spPr>
        <a:xfrm>
          <a:off x="5042495" y="4246128"/>
          <a:ext cx="1554457" cy="77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fr-FR" sz="5100" kern="1200" dirty="0"/>
            <a:t>P</a:t>
          </a:r>
        </a:p>
      </dsp:txBody>
      <dsp:txXfrm>
        <a:off x="5042495" y="4246128"/>
        <a:ext cx="1554457" cy="777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3BEB7-2232-47EA-AC4C-C67CBC17C5D4}">
      <dsp:nvSpPr>
        <dsp:cNvPr id="0" name=""/>
        <dsp:cNvSpPr/>
      </dsp:nvSpPr>
      <dsp:spPr>
        <a:xfrm>
          <a:off x="0" y="871443"/>
          <a:ext cx="2476500" cy="990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fr-FR" sz="4800" kern="1200" dirty="0"/>
            <a:t>t</a:t>
          </a:r>
        </a:p>
      </dsp:txBody>
      <dsp:txXfrm>
        <a:off x="0" y="871443"/>
        <a:ext cx="2476500" cy="990600"/>
      </dsp:txXfrm>
    </dsp:sp>
    <dsp:sp modelId="{4CA6D5DD-52C0-4C62-8F6F-47CA448D4922}">
      <dsp:nvSpPr>
        <dsp:cNvPr id="0" name=""/>
        <dsp:cNvSpPr/>
      </dsp:nvSpPr>
      <dsp:spPr>
        <a:xfrm>
          <a:off x="2540" y="1871592"/>
          <a:ext cx="2476500" cy="266608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latin typeface="Comic Sans MS" panose="030F0702030302020204" pitchFamily="66" charset="0"/>
            </a:rPr>
            <a:t>Je suis super bien,</a:t>
          </a:r>
        </a:p>
        <a:p>
          <a:pPr marL="228600" lvl="1" indent="-228600" algn="l" defTabSz="889000">
            <a:lnSpc>
              <a:spcPct val="90000"/>
            </a:lnSpc>
            <a:spcBef>
              <a:spcPct val="0"/>
            </a:spcBef>
            <a:spcAft>
              <a:spcPct val="15000"/>
            </a:spcAft>
            <a:buChar char="•"/>
          </a:pPr>
          <a:endParaRPr lang="fr-FR" sz="2000" kern="1200" dirty="0">
            <a:latin typeface="Comic Sans MS" panose="030F0702030302020204" pitchFamily="66" charset="0"/>
          </a:endParaRPr>
        </a:p>
        <a:p>
          <a:pPr marL="228600" lvl="1" indent="-228600" algn="l" defTabSz="889000">
            <a:lnSpc>
              <a:spcPct val="90000"/>
            </a:lnSpc>
            <a:spcBef>
              <a:spcPct val="0"/>
            </a:spcBef>
            <a:spcAft>
              <a:spcPct val="15000"/>
            </a:spcAft>
            <a:buChar char="•"/>
          </a:pPr>
          <a:r>
            <a:rPr lang="fr-FR" sz="2000" kern="1200" dirty="0">
              <a:latin typeface="Comic Sans MS" panose="030F0702030302020204" pitchFamily="66" charset="0"/>
            </a:rPr>
            <a:t>Je peux garder ce rythme très longtemps</a:t>
          </a:r>
        </a:p>
      </dsp:txBody>
      <dsp:txXfrm>
        <a:off x="2540" y="1871592"/>
        <a:ext cx="2476500" cy="2666081"/>
      </dsp:txXfrm>
    </dsp:sp>
    <dsp:sp modelId="{B94F03E8-C131-4D45-954A-5C1473DBA886}">
      <dsp:nvSpPr>
        <dsp:cNvPr id="0" name=""/>
        <dsp:cNvSpPr/>
      </dsp:nvSpPr>
      <dsp:spPr>
        <a:xfrm>
          <a:off x="2825750" y="880992"/>
          <a:ext cx="2476500" cy="990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fr-FR" sz="4800" kern="1200" dirty="0"/>
            <a:t>t</a:t>
          </a:r>
        </a:p>
      </dsp:txBody>
      <dsp:txXfrm>
        <a:off x="2825750" y="880992"/>
        <a:ext cx="2476500" cy="990600"/>
      </dsp:txXfrm>
    </dsp:sp>
    <dsp:sp modelId="{5768DDB5-8E46-4761-ACA2-EFB7202DF4A0}">
      <dsp:nvSpPr>
        <dsp:cNvPr id="0" name=""/>
        <dsp:cNvSpPr/>
      </dsp:nvSpPr>
      <dsp:spPr>
        <a:xfrm>
          <a:off x="2825750" y="1871592"/>
          <a:ext cx="2476500" cy="266608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latin typeface="Comic Sans MS" panose="030F0702030302020204" pitchFamily="66" charset="0"/>
            </a:rPr>
            <a:t>Je me sens bien,</a:t>
          </a:r>
        </a:p>
        <a:p>
          <a:pPr marL="228600" lvl="1" indent="-228600" algn="l" defTabSz="889000">
            <a:lnSpc>
              <a:spcPct val="90000"/>
            </a:lnSpc>
            <a:spcBef>
              <a:spcPct val="0"/>
            </a:spcBef>
            <a:spcAft>
              <a:spcPct val="15000"/>
            </a:spcAft>
            <a:buChar char="•"/>
          </a:pPr>
          <a:endParaRPr lang="fr-FR" sz="2000" kern="1200" dirty="0">
            <a:latin typeface="Comic Sans MS" panose="030F0702030302020204" pitchFamily="66" charset="0"/>
          </a:endParaRPr>
        </a:p>
        <a:p>
          <a:pPr marL="228600" lvl="1" indent="-228600" algn="l" defTabSz="889000">
            <a:lnSpc>
              <a:spcPct val="90000"/>
            </a:lnSpc>
            <a:spcBef>
              <a:spcPct val="0"/>
            </a:spcBef>
            <a:spcAft>
              <a:spcPct val="15000"/>
            </a:spcAft>
            <a:buChar char="•"/>
          </a:pPr>
          <a:r>
            <a:rPr lang="fr-FR" sz="2000" kern="1200" dirty="0">
              <a:latin typeface="Comic Sans MS" panose="030F0702030302020204" pitchFamily="66" charset="0"/>
            </a:rPr>
            <a:t>Je commence à transpirer un peu,</a:t>
          </a:r>
        </a:p>
        <a:p>
          <a:pPr marL="228600" lvl="1" indent="-228600" algn="l" defTabSz="889000">
            <a:lnSpc>
              <a:spcPct val="90000"/>
            </a:lnSpc>
            <a:spcBef>
              <a:spcPct val="0"/>
            </a:spcBef>
            <a:spcAft>
              <a:spcPct val="15000"/>
            </a:spcAft>
            <a:buChar char="•"/>
          </a:pPr>
          <a:r>
            <a:rPr lang="fr-FR" sz="2000" kern="1200" dirty="0">
              <a:latin typeface="Comic Sans MS" panose="030F0702030302020204" pitchFamily="66" charset="0"/>
            </a:rPr>
            <a:t>Je peux parler sans problème</a:t>
          </a:r>
        </a:p>
      </dsp:txBody>
      <dsp:txXfrm>
        <a:off x="2825750" y="1871592"/>
        <a:ext cx="2476500" cy="2666081"/>
      </dsp:txXfrm>
    </dsp:sp>
    <dsp:sp modelId="{C57CBE9F-E935-49F9-8BD0-BE0059B91F8A}">
      <dsp:nvSpPr>
        <dsp:cNvPr id="0" name=""/>
        <dsp:cNvSpPr/>
      </dsp:nvSpPr>
      <dsp:spPr>
        <a:xfrm>
          <a:off x="5648960" y="880992"/>
          <a:ext cx="2476500" cy="990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fr-FR" sz="4800" kern="1200" dirty="0"/>
            <a:t>t</a:t>
          </a:r>
        </a:p>
      </dsp:txBody>
      <dsp:txXfrm>
        <a:off x="5648960" y="880992"/>
        <a:ext cx="2476500" cy="990600"/>
      </dsp:txXfrm>
    </dsp:sp>
    <dsp:sp modelId="{F848582B-FF8E-42F3-BF34-CA70FCD7A672}">
      <dsp:nvSpPr>
        <dsp:cNvPr id="0" name=""/>
        <dsp:cNvSpPr/>
      </dsp:nvSpPr>
      <dsp:spPr>
        <a:xfrm>
          <a:off x="5648960" y="1871592"/>
          <a:ext cx="2476500" cy="266608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latin typeface="Comic Sans MS" panose="030F0702030302020204" pitchFamily="66" charset="0"/>
            </a:rPr>
            <a:t>Je tiens mais c’est dure,</a:t>
          </a:r>
        </a:p>
        <a:p>
          <a:pPr marL="228600" lvl="1" indent="-228600" algn="l" defTabSz="889000">
            <a:lnSpc>
              <a:spcPct val="90000"/>
            </a:lnSpc>
            <a:spcBef>
              <a:spcPct val="0"/>
            </a:spcBef>
            <a:spcAft>
              <a:spcPct val="15000"/>
            </a:spcAft>
            <a:buChar char="•"/>
          </a:pPr>
          <a:r>
            <a:rPr lang="fr-FR" sz="2000" kern="1200" dirty="0">
              <a:latin typeface="Comic Sans MS" panose="030F0702030302020204" pitchFamily="66" charset="0"/>
            </a:rPr>
            <a:t>Je transpire beaucoup,</a:t>
          </a:r>
        </a:p>
        <a:p>
          <a:pPr marL="228600" lvl="1" indent="-228600" algn="l" defTabSz="889000">
            <a:lnSpc>
              <a:spcPct val="90000"/>
            </a:lnSpc>
            <a:spcBef>
              <a:spcPct val="0"/>
            </a:spcBef>
            <a:spcAft>
              <a:spcPct val="15000"/>
            </a:spcAft>
            <a:buChar char="•"/>
          </a:pPr>
          <a:r>
            <a:rPr lang="fr-FR" sz="2000" kern="1200" dirty="0">
              <a:latin typeface="Comic Sans MS" panose="030F0702030302020204" pitchFamily="66" charset="0"/>
            </a:rPr>
            <a:t>Je n’ai plus envie de parler ou ça devient difficile</a:t>
          </a:r>
        </a:p>
      </dsp:txBody>
      <dsp:txXfrm>
        <a:off x="5648960" y="1871592"/>
        <a:ext cx="2476500" cy="2666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3BEB7-2232-47EA-AC4C-C67CBC17C5D4}">
      <dsp:nvSpPr>
        <dsp:cNvPr id="0" name=""/>
        <dsp:cNvSpPr/>
      </dsp:nvSpPr>
      <dsp:spPr>
        <a:xfrm>
          <a:off x="0" y="0"/>
          <a:ext cx="1277302"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0" y="0"/>
        <a:ext cx="1277302" cy="432000"/>
      </dsp:txXfrm>
    </dsp:sp>
    <dsp:sp modelId="{4CA6D5DD-52C0-4C62-8F6F-47CA448D4922}">
      <dsp:nvSpPr>
        <dsp:cNvPr id="0" name=""/>
        <dsp:cNvSpPr/>
      </dsp:nvSpPr>
      <dsp:spPr>
        <a:xfrm>
          <a:off x="1310" y="444343"/>
          <a:ext cx="1277302"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suis super bien,</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peux garder ce rythme très longtemps</a:t>
          </a:r>
        </a:p>
      </dsp:txBody>
      <dsp:txXfrm>
        <a:off x="1310" y="444343"/>
        <a:ext cx="1277302" cy="1309678"/>
      </dsp:txXfrm>
    </dsp:sp>
    <dsp:sp modelId="{B94F03E8-C131-4D45-954A-5C1473DBA886}">
      <dsp:nvSpPr>
        <dsp:cNvPr id="0" name=""/>
        <dsp:cNvSpPr/>
      </dsp:nvSpPr>
      <dsp:spPr>
        <a:xfrm>
          <a:off x="1457434" y="12343"/>
          <a:ext cx="1277302"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1457434" y="12343"/>
        <a:ext cx="1277302" cy="432000"/>
      </dsp:txXfrm>
    </dsp:sp>
    <dsp:sp modelId="{5768DDB5-8E46-4761-ACA2-EFB7202DF4A0}">
      <dsp:nvSpPr>
        <dsp:cNvPr id="0" name=""/>
        <dsp:cNvSpPr/>
      </dsp:nvSpPr>
      <dsp:spPr>
        <a:xfrm>
          <a:off x="1457434" y="444343"/>
          <a:ext cx="1277302"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me sens bien,</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commence à transpirer un peu,</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peux parler sans problème</a:t>
          </a:r>
        </a:p>
      </dsp:txBody>
      <dsp:txXfrm>
        <a:off x="1457434" y="444343"/>
        <a:ext cx="1277302" cy="1309678"/>
      </dsp:txXfrm>
    </dsp:sp>
    <dsp:sp modelId="{C57CBE9F-E935-49F9-8BD0-BE0059B91F8A}">
      <dsp:nvSpPr>
        <dsp:cNvPr id="0" name=""/>
        <dsp:cNvSpPr/>
      </dsp:nvSpPr>
      <dsp:spPr>
        <a:xfrm>
          <a:off x="2913559" y="12343"/>
          <a:ext cx="1277302"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2913559" y="12343"/>
        <a:ext cx="1277302" cy="432000"/>
      </dsp:txXfrm>
    </dsp:sp>
    <dsp:sp modelId="{F848582B-FF8E-42F3-BF34-CA70FCD7A672}">
      <dsp:nvSpPr>
        <dsp:cNvPr id="0" name=""/>
        <dsp:cNvSpPr/>
      </dsp:nvSpPr>
      <dsp:spPr>
        <a:xfrm>
          <a:off x="2913559" y="444343"/>
          <a:ext cx="1277302"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tiens mais c’est dure,</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transpire beaucoup,</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n’ai plus envie de parler ou ça devient difficile</a:t>
          </a:r>
        </a:p>
      </dsp:txBody>
      <dsp:txXfrm>
        <a:off x="2913559" y="444343"/>
        <a:ext cx="1277302" cy="1309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3BEB7-2232-47EA-AC4C-C67CBC17C5D4}">
      <dsp:nvSpPr>
        <dsp:cNvPr id="0" name=""/>
        <dsp:cNvSpPr/>
      </dsp:nvSpPr>
      <dsp:spPr>
        <a:xfrm>
          <a:off x="0" y="0"/>
          <a:ext cx="1277302"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0" y="0"/>
        <a:ext cx="1277302" cy="432000"/>
      </dsp:txXfrm>
    </dsp:sp>
    <dsp:sp modelId="{4CA6D5DD-52C0-4C62-8F6F-47CA448D4922}">
      <dsp:nvSpPr>
        <dsp:cNvPr id="0" name=""/>
        <dsp:cNvSpPr/>
      </dsp:nvSpPr>
      <dsp:spPr>
        <a:xfrm>
          <a:off x="1310" y="444343"/>
          <a:ext cx="1277302"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suis super bien,</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peux garder ce rythme très longtemps</a:t>
          </a:r>
        </a:p>
      </dsp:txBody>
      <dsp:txXfrm>
        <a:off x="1310" y="444343"/>
        <a:ext cx="1277302" cy="1309678"/>
      </dsp:txXfrm>
    </dsp:sp>
    <dsp:sp modelId="{B94F03E8-C131-4D45-954A-5C1473DBA886}">
      <dsp:nvSpPr>
        <dsp:cNvPr id="0" name=""/>
        <dsp:cNvSpPr/>
      </dsp:nvSpPr>
      <dsp:spPr>
        <a:xfrm>
          <a:off x="1457434" y="12343"/>
          <a:ext cx="1277302"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1457434" y="12343"/>
        <a:ext cx="1277302" cy="432000"/>
      </dsp:txXfrm>
    </dsp:sp>
    <dsp:sp modelId="{5768DDB5-8E46-4761-ACA2-EFB7202DF4A0}">
      <dsp:nvSpPr>
        <dsp:cNvPr id="0" name=""/>
        <dsp:cNvSpPr/>
      </dsp:nvSpPr>
      <dsp:spPr>
        <a:xfrm>
          <a:off x="1457434" y="444343"/>
          <a:ext cx="1277302"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me sens bien,</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commence à transpirer un peu,</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peux parler sans problème</a:t>
          </a:r>
        </a:p>
      </dsp:txBody>
      <dsp:txXfrm>
        <a:off x="1457434" y="444343"/>
        <a:ext cx="1277302" cy="1309678"/>
      </dsp:txXfrm>
    </dsp:sp>
    <dsp:sp modelId="{C57CBE9F-E935-49F9-8BD0-BE0059B91F8A}">
      <dsp:nvSpPr>
        <dsp:cNvPr id="0" name=""/>
        <dsp:cNvSpPr/>
      </dsp:nvSpPr>
      <dsp:spPr>
        <a:xfrm>
          <a:off x="2913559" y="12343"/>
          <a:ext cx="1277302"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2913559" y="12343"/>
        <a:ext cx="1277302" cy="432000"/>
      </dsp:txXfrm>
    </dsp:sp>
    <dsp:sp modelId="{F848582B-FF8E-42F3-BF34-CA70FCD7A672}">
      <dsp:nvSpPr>
        <dsp:cNvPr id="0" name=""/>
        <dsp:cNvSpPr/>
      </dsp:nvSpPr>
      <dsp:spPr>
        <a:xfrm>
          <a:off x="2913559" y="444343"/>
          <a:ext cx="1277302"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tiens mais c’est dure,</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transpire beaucoup,</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n’ai plus envie de parler ou ça devient difficile</a:t>
          </a:r>
        </a:p>
      </dsp:txBody>
      <dsp:txXfrm>
        <a:off x="2913559" y="444343"/>
        <a:ext cx="1277302" cy="1309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3BEB7-2232-47EA-AC4C-C67CBC17C5D4}">
      <dsp:nvSpPr>
        <dsp:cNvPr id="0" name=""/>
        <dsp:cNvSpPr/>
      </dsp:nvSpPr>
      <dsp:spPr>
        <a:xfrm>
          <a:off x="0" y="0"/>
          <a:ext cx="1275636"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0" y="0"/>
        <a:ext cx="1275636" cy="432000"/>
      </dsp:txXfrm>
    </dsp:sp>
    <dsp:sp modelId="{4CA6D5DD-52C0-4C62-8F6F-47CA448D4922}">
      <dsp:nvSpPr>
        <dsp:cNvPr id="0" name=""/>
        <dsp:cNvSpPr/>
      </dsp:nvSpPr>
      <dsp:spPr>
        <a:xfrm>
          <a:off x="1308" y="444343"/>
          <a:ext cx="1275636"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suis super bien,</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peux garder ce rythme très longtemps</a:t>
          </a:r>
        </a:p>
      </dsp:txBody>
      <dsp:txXfrm>
        <a:off x="1308" y="444343"/>
        <a:ext cx="1275636" cy="1309678"/>
      </dsp:txXfrm>
    </dsp:sp>
    <dsp:sp modelId="{B94F03E8-C131-4D45-954A-5C1473DBA886}">
      <dsp:nvSpPr>
        <dsp:cNvPr id="0" name=""/>
        <dsp:cNvSpPr/>
      </dsp:nvSpPr>
      <dsp:spPr>
        <a:xfrm>
          <a:off x="1455534" y="12343"/>
          <a:ext cx="1275636"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1455534" y="12343"/>
        <a:ext cx="1275636" cy="432000"/>
      </dsp:txXfrm>
    </dsp:sp>
    <dsp:sp modelId="{5768DDB5-8E46-4761-ACA2-EFB7202DF4A0}">
      <dsp:nvSpPr>
        <dsp:cNvPr id="0" name=""/>
        <dsp:cNvSpPr/>
      </dsp:nvSpPr>
      <dsp:spPr>
        <a:xfrm>
          <a:off x="1455534" y="444343"/>
          <a:ext cx="1275636"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me sens bien,</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commence à transpirer un peu,</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peux parler sans problème</a:t>
          </a:r>
        </a:p>
      </dsp:txBody>
      <dsp:txXfrm>
        <a:off x="1455534" y="444343"/>
        <a:ext cx="1275636" cy="1309678"/>
      </dsp:txXfrm>
    </dsp:sp>
    <dsp:sp modelId="{C57CBE9F-E935-49F9-8BD0-BE0059B91F8A}">
      <dsp:nvSpPr>
        <dsp:cNvPr id="0" name=""/>
        <dsp:cNvSpPr/>
      </dsp:nvSpPr>
      <dsp:spPr>
        <a:xfrm>
          <a:off x="2909760" y="12343"/>
          <a:ext cx="1275636"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2909760" y="12343"/>
        <a:ext cx="1275636" cy="432000"/>
      </dsp:txXfrm>
    </dsp:sp>
    <dsp:sp modelId="{F848582B-FF8E-42F3-BF34-CA70FCD7A672}">
      <dsp:nvSpPr>
        <dsp:cNvPr id="0" name=""/>
        <dsp:cNvSpPr/>
      </dsp:nvSpPr>
      <dsp:spPr>
        <a:xfrm>
          <a:off x="2909760" y="444343"/>
          <a:ext cx="1275636"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tiens mais c’est dure,</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transpire beaucoup,</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n’ai plus envie de parler ou ça devient difficile</a:t>
          </a:r>
        </a:p>
      </dsp:txBody>
      <dsp:txXfrm>
        <a:off x="2909760" y="444343"/>
        <a:ext cx="1275636" cy="1309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3BEB7-2232-47EA-AC4C-C67CBC17C5D4}">
      <dsp:nvSpPr>
        <dsp:cNvPr id="0" name=""/>
        <dsp:cNvSpPr/>
      </dsp:nvSpPr>
      <dsp:spPr>
        <a:xfrm>
          <a:off x="0" y="0"/>
          <a:ext cx="1277302"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0" y="0"/>
        <a:ext cx="1277302" cy="432000"/>
      </dsp:txXfrm>
    </dsp:sp>
    <dsp:sp modelId="{4CA6D5DD-52C0-4C62-8F6F-47CA448D4922}">
      <dsp:nvSpPr>
        <dsp:cNvPr id="0" name=""/>
        <dsp:cNvSpPr/>
      </dsp:nvSpPr>
      <dsp:spPr>
        <a:xfrm>
          <a:off x="1310" y="444343"/>
          <a:ext cx="1277302"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suis super bien,</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peux garder ce rythme très longtemps</a:t>
          </a:r>
        </a:p>
      </dsp:txBody>
      <dsp:txXfrm>
        <a:off x="1310" y="444343"/>
        <a:ext cx="1277302" cy="1309678"/>
      </dsp:txXfrm>
    </dsp:sp>
    <dsp:sp modelId="{B94F03E8-C131-4D45-954A-5C1473DBA886}">
      <dsp:nvSpPr>
        <dsp:cNvPr id="0" name=""/>
        <dsp:cNvSpPr/>
      </dsp:nvSpPr>
      <dsp:spPr>
        <a:xfrm>
          <a:off x="1457434" y="12343"/>
          <a:ext cx="1277302"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1457434" y="12343"/>
        <a:ext cx="1277302" cy="432000"/>
      </dsp:txXfrm>
    </dsp:sp>
    <dsp:sp modelId="{5768DDB5-8E46-4761-ACA2-EFB7202DF4A0}">
      <dsp:nvSpPr>
        <dsp:cNvPr id="0" name=""/>
        <dsp:cNvSpPr/>
      </dsp:nvSpPr>
      <dsp:spPr>
        <a:xfrm>
          <a:off x="1457434" y="444343"/>
          <a:ext cx="1277302"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me sens bien,</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commence à transpirer un peu,</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peux parler sans problème</a:t>
          </a:r>
        </a:p>
      </dsp:txBody>
      <dsp:txXfrm>
        <a:off x="1457434" y="444343"/>
        <a:ext cx="1277302" cy="1309678"/>
      </dsp:txXfrm>
    </dsp:sp>
    <dsp:sp modelId="{C57CBE9F-E935-49F9-8BD0-BE0059B91F8A}">
      <dsp:nvSpPr>
        <dsp:cNvPr id="0" name=""/>
        <dsp:cNvSpPr/>
      </dsp:nvSpPr>
      <dsp:spPr>
        <a:xfrm>
          <a:off x="2913559" y="12343"/>
          <a:ext cx="1277302"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2913559" y="12343"/>
        <a:ext cx="1277302" cy="432000"/>
      </dsp:txXfrm>
    </dsp:sp>
    <dsp:sp modelId="{F848582B-FF8E-42F3-BF34-CA70FCD7A672}">
      <dsp:nvSpPr>
        <dsp:cNvPr id="0" name=""/>
        <dsp:cNvSpPr/>
      </dsp:nvSpPr>
      <dsp:spPr>
        <a:xfrm>
          <a:off x="2913559" y="444343"/>
          <a:ext cx="1277302"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tiens mais c’est dure,</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transpire beaucoup,</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n’ai plus envie de parler ou ça devient difficile</a:t>
          </a:r>
        </a:p>
      </dsp:txBody>
      <dsp:txXfrm>
        <a:off x="2913559" y="444343"/>
        <a:ext cx="1277302" cy="1309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3BEB7-2232-47EA-AC4C-C67CBC17C5D4}">
      <dsp:nvSpPr>
        <dsp:cNvPr id="0" name=""/>
        <dsp:cNvSpPr/>
      </dsp:nvSpPr>
      <dsp:spPr>
        <a:xfrm>
          <a:off x="0" y="0"/>
          <a:ext cx="1277302"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0" y="0"/>
        <a:ext cx="1277302" cy="432000"/>
      </dsp:txXfrm>
    </dsp:sp>
    <dsp:sp modelId="{4CA6D5DD-52C0-4C62-8F6F-47CA448D4922}">
      <dsp:nvSpPr>
        <dsp:cNvPr id="0" name=""/>
        <dsp:cNvSpPr/>
      </dsp:nvSpPr>
      <dsp:spPr>
        <a:xfrm>
          <a:off x="1310" y="444343"/>
          <a:ext cx="1277302"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suis super bien,</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peux garder ce rythme très longtemps</a:t>
          </a:r>
        </a:p>
      </dsp:txBody>
      <dsp:txXfrm>
        <a:off x="1310" y="444343"/>
        <a:ext cx="1277302" cy="1309678"/>
      </dsp:txXfrm>
    </dsp:sp>
    <dsp:sp modelId="{B94F03E8-C131-4D45-954A-5C1473DBA886}">
      <dsp:nvSpPr>
        <dsp:cNvPr id="0" name=""/>
        <dsp:cNvSpPr/>
      </dsp:nvSpPr>
      <dsp:spPr>
        <a:xfrm>
          <a:off x="1457434" y="12343"/>
          <a:ext cx="1277302"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1457434" y="12343"/>
        <a:ext cx="1277302" cy="432000"/>
      </dsp:txXfrm>
    </dsp:sp>
    <dsp:sp modelId="{5768DDB5-8E46-4761-ACA2-EFB7202DF4A0}">
      <dsp:nvSpPr>
        <dsp:cNvPr id="0" name=""/>
        <dsp:cNvSpPr/>
      </dsp:nvSpPr>
      <dsp:spPr>
        <a:xfrm>
          <a:off x="1457434" y="444343"/>
          <a:ext cx="1277302"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me sens bien,</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commence à transpirer un peu,</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peux parler sans problème</a:t>
          </a:r>
        </a:p>
      </dsp:txBody>
      <dsp:txXfrm>
        <a:off x="1457434" y="444343"/>
        <a:ext cx="1277302" cy="1309678"/>
      </dsp:txXfrm>
    </dsp:sp>
    <dsp:sp modelId="{C57CBE9F-E935-49F9-8BD0-BE0059B91F8A}">
      <dsp:nvSpPr>
        <dsp:cNvPr id="0" name=""/>
        <dsp:cNvSpPr/>
      </dsp:nvSpPr>
      <dsp:spPr>
        <a:xfrm>
          <a:off x="2913559" y="12343"/>
          <a:ext cx="1277302"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t</a:t>
          </a:r>
        </a:p>
      </dsp:txBody>
      <dsp:txXfrm>
        <a:off x="2913559" y="12343"/>
        <a:ext cx="1277302" cy="432000"/>
      </dsp:txXfrm>
    </dsp:sp>
    <dsp:sp modelId="{F848582B-FF8E-42F3-BF34-CA70FCD7A672}">
      <dsp:nvSpPr>
        <dsp:cNvPr id="0" name=""/>
        <dsp:cNvSpPr/>
      </dsp:nvSpPr>
      <dsp:spPr>
        <a:xfrm>
          <a:off x="2913559" y="444343"/>
          <a:ext cx="1277302" cy="130967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tiens mais c’est dure,</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transpire beaucoup,</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n’ai plus envie de parler ou ça devient difficile</a:t>
          </a:r>
        </a:p>
      </dsp:txBody>
      <dsp:txXfrm>
        <a:off x="2913559" y="444343"/>
        <a:ext cx="1277302" cy="130967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B57F0C6-11C4-4105-93E2-B2D7970EF67A}" type="datetimeFigureOut">
              <a:rPr lang="fr-FR" smtClean="0"/>
              <a:t>31/03/2021</a:t>
            </a:fld>
            <a:endParaRPr lang="fr-FR" dirty="0"/>
          </a:p>
        </p:txBody>
      </p:sp>
      <p:sp>
        <p:nvSpPr>
          <p:cNvPr id="5" name="Footer Placeholder 4"/>
          <p:cNvSpPr>
            <a:spLocks noGrp="1"/>
          </p:cNvSpPr>
          <p:nvPr>
            <p:ph type="ftr" sz="quarter" idx="11"/>
          </p:nvPr>
        </p:nvSpPr>
        <p:spPr>
          <a:xfrm>
            <a:off x="1876424" y="5410201"/>
            <a:ext cx="5124886" cy="365125"/>
          </a:xfrm>
        </p:spPr>
        <p:txBody>
          <a:bodyPr/>
          <a:lstStyle/>
          <a:p>
            <a:endParaRPr lang="fr-FR" dirty="0"/>
          </a:p>
        </p:txBody>
      </p:sp>
      <p:sp>
        <p:nvSpPr>
          <p:cNvPr id="6" name="Slide Number Placeholder 5"/>
          <p:cNvSpPr>
            <a:spLocks noGrp="1"/>
          </p:cNvSpPr>
          <p:nvPr>
            <p:ph type="sldNum" sz="quarter" idx="12"/>
          </p:nvPr>
        </p:nvSpPr>
        <p:spPr>
          <a:xfrm>
            <a:off x="9896911" y="5410199"/>
            <a:ext cx="771089" cy="365125"/>
          </a:xfrm>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10744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908551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3338326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9554C13F-9A2A-4AC9-8D4E-DCF27A70409A}" type="slidenum">
              <a:rPr lang="fr-FR" smtClean="0"/>
              <a:t>‹N°›</a:t>
            </a:fld>
            <a:endParaRPr lang="fr-FR"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3273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758648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3638917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2327983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4206600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278460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319729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288938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65572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416548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411113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16085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264401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B57F0C6-11C4-4105-93E2-B2D7970EF67A}" type="datetimeFigureOut">
              <a:rPr lang="fr-FR" smtClean="0"/>
              <a:t>31/03/2021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9554C13F-9A2A-4AC9-8D4E-DCF27A70409A}" type="slidenum">
              <a:rPr lang="fr-FR" smtClean="0"/>
              <a:t>‹N°›</a:t>
            </a:fld>
            <a:endParaRPr lang="fr-FR" dirty="0"/>
          </a:p>
        </p:txBody>
      </p:sp>
    </p:spTree>
    <p:extLst>
      <p:ext uri="{BB962C8B-B14F-4D97-AF65-F5344CB8AC3E}">
        <p14:creationId xmlns:p14="http://schemas.microsoft.com/office/powerpoint/2010/main" val="60176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57F0C6-11C4-4105-93E2-B2D7970EF67A}" type="datetimeFigureOut">
              <a:rPr lang="fr-FR" smtClean="0"/>
              <a:t>31/03/2021</a:t>
            </a:fld>
            <a:endParaRPr lang="fr-FR"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554C13F-9A2A-4AC9-8D4E-DCF27A70409A}" type="slidenum">
              <a:rPr lang="fr-FR" smtClean="0"/>
              <a:t>‹N°›</a:t>
            </a:fld>
            <a:endParaRPr lang="fr-FR" dirty="0"/>
          </a:p>
        </p:txBody>
      </p:sp>
    </p:spTree>
    <p:extLst>
      <p:ext uri="{BB962C8B-B14F-4D97-AF65-F5344CB8AC3E}">
        <p14:creationId xmlns:p14="http://schemas.microsoft.com/office/powerpoint/2010/main" val="3596776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0.jpg"/><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QuickStyle" Target="../diagrams/quickStyle4.xml"/><Relationship Id="rId18" Type="http://schemas.openxmlformats.org/officeDocument/2006/relationships/diagramQuickStyle" Target="../diagrams/quickStyle5.xml"/><Relationship Id="rId3" Type="http://schemas.openxmlformats.org/officeDocument/2006/relationships/diagramLayout" Target="../diagrams/layout3.xml"/><Relationship Id="rId7" Type="http://schemas.openxmlformats.org/officeDocument/2006/relationships/image" Target="../media/image7.png"/><Relationship Id="rId12" Type="http://schemas.openxmlformats.org/officeDocument/2006/relationships/diagramLayout" Target="../diagrams/layout4.xml"/><Relationship Id="rId17" Type="http://schemas.openxmlformats.org/officeDocument/2006/relationships/diagramLayout" Target="../diagrams/layout5.xml"/><Relationship Id="rId2" Type="http://schemas.openxmlformats.org/officeDocument/2006/relationships/diagramData" Target="../diagrams/data3.xml"/><Relationship Id="rId16" Type="http://schemas.openxmlformats.org/officeDocument/2006/relationships/diagramData" Target="../diagrams/data5.xml"/><Relationship Id="rId20"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Data" Target="../diagrams/data4.xml"/><Relationship Id="rId5" Type="http://schemas.openxmlformats.org/officeDocument/2006/relationships/diagramColors" Target="../diagrams/colors3.xml"/><Relationship Id="rId15" Type="http://schemas.microsoft.com/office/2007/relationships/diagramDrawing" Target="../diagrams/drawing4.xml"/><Relationship Id="rId10" Type="http://schemas.openxmlformats.org/officeDocument/2006/relationships/image" Target="../media/image10.jpg"/><Relationship Id="rId19" Type="http://schemas.openxmlformats.org/officeDocument/2006/relationships/diagramColors" Target="../diagrams/colors5.xml"/><Relationship Id="rId4" Type="http://schemas.openxmlformats.org/officeDocument/2006/relationships/diagramQuickStyle" Target="../diagrams/quickStyle3.xml"/><Relationship Id="rId9" Type="http://schemas.openxmlformats.org/officeDocument/2006/relationships/image" Target="../media/image9.png"/><Relationship Id="rId14" Type="http://schemas.openxmlformats.org/officeDocument/2006/relationships/diagramColors" Target="../diagrams/colors4.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QuickStyle" Target="../diagrams/quickStyle7.xml"/><Relationship Id="rId3" Type="http://schemas.openxmlformats.org/officeDocument/2006/relationships/diagramLayout" Target="../diagrams/layout6.xml"/><Relationship Id="rId7" Type="http://schemas.openxmlformats.org/officeDocument/2006/relationships/image" Target="../media/image7.png"/><Relationship Id="rId12" Type="http://schemas.openxmlformats.org/officeDocument/2006/relationships/diagramLayout" Target="../diagrams/layout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diagramData" Target="../diagrams/data7.xml"/><Relationship Id="rId5" Type="http://schemas.openxmlformats.org/officeDocument/2006/relationships/diagramColors" Target="../diagrams/colors6.xml"/><Relationship Id="rId15" Type="http://schemas.microsoft.com/office/2007/relationships/diagramDrawing" Target="../diagrams/drawing7.xml"/><Relationship Id="rId10" Type="http://schemas.openxmlformats.org/officeDocument/2006/relationships/image" Target="../media/image10.jpg"/><Relationship Id="rId4" Type="http://schemas.openxmlformats.org/officeDocument/2006/relationships/diagramQuickStyle" Target="../diagrams/quickStyle6.xml"/><Relationship Id="rId9" Type="http://schemas.openxmlformats.org/officeDocument/2006/relationships/image" Target="../media/image9.png"/><Relationship Id="rId14" Type="http://schemas.openxmlformats.org/officeDocument/2006/relationships/diagramColors" Target="../diagrams/colors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888275" y="7665"/>
            <a:ext cx="10293530" cy="6850335"/>
          </a:xfrm>
          <a:prstGeom prst="ellipse">
            <a:avLst/>
          </a:prstGeom>
          <a:ln>
            <a:noFill/>
          </a:ln>
          <a:effectLst>
            <a:softEdge rad="112500"/>
          </a:effectLst>
        </p:spPr>
      </p:pic>
      <p:sp>
        <p:nvSpPr>
          <p:cNvPr id="2" name="Titre 1"/>
          <p:cNvSpPr>
            <a:spLocks noGrp="1"/>
          </p:cNvSpPr>
          <p:nvPr>
            <p:ph type="ctrTitle"/>
          </p:nvPr>
        </p:nvSpPr>
        <p:spPr>
          <a:xfrm>
            <a:off x="337625" y="7665"/>
            <a:ext cx="11732456" cy="1005913"/>
          </a:xfrm>
        </p:spPr>
        <p:txBody>
          <a:bodyPr>
            <a:normAutofit/>
          </a:bodyPr>
          <a:lstStyle/>
          <a:p>
            <a:r>
              <a:rPr lang="fr-FR" sz="4000" dirty="0">
                <a:solidFill>
                  <a:schemeClr val="bg1"/>
                </a:solidFill>
                <a:latin typeface="Comic Sans MS" panose="030F0702030302020204" pitchFamily="66" charset="0"/>
              </a:rPr>
              <a:t>REFLEXION AUTOUR DES 30 MINUTES APQ</a:t>
            </a:r>
          </a:p>
        </p:txBody>
      </p:sp>
      <p:sp>
        <p:nvSpPr>
          <p:cNvPr id="3" name="Sous-titre 2"/>
          <p:cNvSpPr>
            <a:spLocks noGrp="1"/>
          </p:cNvSpPr>
          <p:nvPr>
            <p:ph type="subTitle" idx="1"/>
          </p:nvPr>
        </p:nvSpPr>
        <p:spPr>
          <a:xfrm>
            <a:off x="1239295" y="4715533"/>
            <a:ext cx="10386648" cy="1655762"/>
          </a:xfrm>
        </p:spPr>
        <p:txBody>
          <a:bodyPr>
            <a:normAutofit/>
          </a:bodyPr>
          <a:lstStyle/>
          <a:p>
            <a:endParaRPr lang="fr-FR" dirty="0">
              <a:solidFill>
                <a:schemeClr val="bg1"/>
              </a:solidFill>
            </a:endParaRPr>
          </a:p>
          <a:p>
            <a:r>
              <a:rPr lang="fr-FR" sz="3200" b="1" dirty="0">
                <a:solidFill>
                  <a:schemeClr val="bg1"/>
                </a:solidFill>
                <a:latin typeface="Comic Sans MS" panose="030F0702030302020204" pitchFamily="66" charset="0"/>
              </a:rPr>
              <a:t>PROPOSITIONS DANS NOTRE DEPARTEMENT</a:t>
            </a:r>
          </a:p>
        </p:txBody>
      </p:sp>
    </p:spTree>
    <p:extLst>
      <p:ext uri="{BB962C8B-B14F-4D97-AF65-F5344CB8AC3E}">
        <p14:creationId xmlns:p14="http://schemas.microsoft.com/office/powerpoint/2010/main" val="3997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976" y="519869"/>
            <a:ext cx="11535507" cy="1325563"/>
          </a:xfrm>
          <a:gradFill>
            <a:gsLst>
              <a:gs pos="0">
                <a:schemeClr val="accent5">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fr-FR" sz="3600" dirty="0">
                <a:latin typeface="Comic Sans MS" panose="030F0702030302020204" pitchFamily="66" charset="0"/>
              </a:rPr>
              <a:t>SANTE PUBLIQUE France : recommandations de l’ANSES en février 2016</a:t>
            </a:r>
          </a:p>
        </p:txBody>
      </p:sp>
      <p:sp>
        <p:nvSpPr>
          <p:cNvPr id="3" name="Espace réservé du contenu 2"/>
          <p:cNvSpPr>
            <a:spLocks noGrp="1"/>
          </p:cNvSpPr>
          <p:nvPr>
            <p:ph idx="1"/>
          </p:nvPr>
        </p:nvSpPr>
        <p:spPr>
          <a:xfrm>
            <a:off x="781930" y="2205453"/>
            <a:ext cx="10515600" cy="4351338"/>
          </a:xfrm>
        </p:spPr>
        <p:txBody>
          <a:bodyPr>
            <a:normAutofit fontScale="92500" lnSpcReduction="20000"/>
          </a:bodyPr>
          <a:lstStyle/>
          <a:p>
            <a:pPr marL="0" indent="0">
              <a:buNone/>
            </a:pPr>
            <a:r>
              <a:rPr lang="fr-FR" dirty="0">
                <a:latin typeface="Comic Sans MS" panose="030F0702030302020204" pitchFamily="66" charset="0"/>
              </a:rPr>
              <a:t>L’école est le lieu le plus favorable pour développer chez les jeunes les connaissances et les comportements favorables à la santé (vue dans son ensemble ici).</a:t>
            </a:r>
          </a:p>
          <a:p>
            <a:pPr marL="0" indent="0">
              <a:buNone/>
            </a:pPr>
            <a:endParaRPr lang="fr-FR" dirty="0">
              <a:latin typeface="Comic Sans MS" panose="030F0702030302020204" pitchFamily="66" charset="0"/>
            </a:endParaRPr>
          </a:p>
          <a:p>
            <a:pPr>
              <a:buFontTx/>
              <a:buChar char="-"/>
            </a:pPr>
            <a:r>
              <a:rPr lang="fr-FR" dirty="0">
                <a:latin typeface="Comic Sans MS" panose="030F0702030302020204" pitchFamily="66" charset="0"/>
              </a:rPr>
              <a:t>jusqu’ à 5 ans, les enfants doivent rester actifs au moins 3H/J</a:t>
            </a:r>
          </a:p>
          <a:p>
            <a:pPr>
              <a:buFontTx/>
              <a:buChar char="-"/>
            </a:pPr>
            <a:endParaRPr lang="fr-FR" dirty="0">
              <a:latin typeface="Comic Sans MS" panose="030F0702030302020204" pitchFamily="66" charset="0"/>
            </a:endParaRPr>
          </a:p>
          <a:p>
            <a:pPr>
              <a:buFontTx/>
              <a:buChar char="-"/>
            </a:pPr>
            <a:r>
              <a:rPr lang="fr-FR" dirty="0">
                <a:latin typeface="Comic Sans MS" panose="030F0702030302020204" pitchFamily="66" charset="0"/>
              </a:rPr>
              <a:t>Entre 6 et 11 ans, au moins 1H/J</a:t>
            </a:r>
          </a:p>
          <a:p>
            <a:pPr marL="0" indent="0">
              <a:buNone/>
            </a:pPr>
            <a:endParaRPr lang="fr-FR" dirty="0">
              <a:latin typeface="Comic Sans MS" panose="030F0702030302020204" pitchFamily="66" charset="0"/>
            </a:endParaRPr>
          </a:p>
          <a:p>
            <a:pPr>
              <a:buFontTx/>
              <a:buChar char="-"/>
            </a:pPr>
            <a:r>
              <a:rPr lang="fr-FR" dirty="0">
                <a:latin typeface="Comic Sans MS" panose="030F0702030302020204" pitchFamily="66" charset="0"/>
              </a:rPr>
              <a:t>Limiter l’inactivité à 2H maximum en continue (hors temps de sommeil et de repas)</a:t>
            </a:r>
          </a:p>
        </p:txBody>
      </p:sp>
    </p:spTree>
    <p:extLst>
      <p:ext uri="{BB962C8B-B14F-4D97-AF65-F5344CB8AC3E}">
        <p14:creationId xmlns:p14="http://schemas.microsoft.com/office/powerpoint/2010/main" val="58069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166" y="618518"/>
            <a:ext cx="11324492" cy="1478570"/>
          </a:xfrm>
        </p:spPr>
        <p:txBody>
          <a:bodyPr/>
          <a:lstStyle/>
          <a:p>
            <a:r>
              <a:rPr lang="fr-FR" dirty="0">
                <a:latin typeface="Comic Sans MS" panose="030F0702030302020204" pitchFamily="66" charset="0"/>
              </a:rPr>
              <a:t>QUELQUES OUTILS POUR VOUS ACCOMPAGNER</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6809" y="1588684"/>
            <a:ext cx="4811205" cy="5106866"/>
          </a:xfrm>
          <a:prstGeom prst="ellipse">
            <a:avLst/>
          </a:prstGeom>
          <a:ln>
            <a:noFill/>
          </a:ln>
          <a:effectLst>
            <a:softEdge rad="112500"/>
          </a:effec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70227">
            <a:off x="641530" y="2307314"/>
            <a:ext cx="2465753" cy="1479452"/>
          </a:xfrm>
          <a:prstGeom prst="rect">
            <a:avLst/>
          </a:prstGeom>
          <a:ln>
            <a:noFill/>
          </a:ln>
          <a:effectLst>
            <a:softEdge rad="112500"/>
          </a:effectLst>
        </p:spPr>
      </p:pic>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l="30291" t="18698" r="28276" b="43299"/>
          <a:stretch/>
        </p:blipFill>
        <p:spPr>
          <a:xfrm rot="1265183">
            <a:off x="9300717" y="2244574"/>
            <a:ext cx="2208972" cy="2026027"/>
          </a:xfrm>
          <a:prstGeom prst="rect">
            <a:avLst/>
          </a:prstGeom>
        </p:spPr>
      </p:pic>
      <p:sp>
        <p:nvSpPr>
          <p:cNvPr id="10" name="ZoneTexte 9"/>
          <p:cNvSpPr txBox="1"/>
          <p:nvPr/>
        </p:nvSpPr>
        <p:spPr>
          <a:xfrm rot="1703945">
            <a:off x="9962677" y="3687420"/>
            <a:ext cx="885051" cy="461665"/>
          </a:xfrm>
          <a:prstGeom prst="rect">
            <a:avLst/>
          </a:prstGeom>
          <a:solidFill>
            <a:schemeClr val="tx1"/>
          </a:solidFill>
          <a:ln>
            <a:noFill/>
          </a:ln>
          <a:effectLst/>
        </p:spPr>
        <p:txBody>
          <a:bodyPr wrap="square" rtlCol="0">
            <a:spAutoFit/>
          </a:bodyPr>
          <a:lstStyle/>
          <a:p>
            <a:r>
              <a:rPr lang="fr-FR" sz="2400" b="1" dirty="0">
                <a:solidFill>
                  <a:schemeClr val="bg1">
                    <a:lumMod val="75000"/>
                    <a:lumOff val="25000"/>
                  </a:schemeClr>
                </a:solidFill>
                <a:latin typeface="Ink Free" panose="03080402000500000000" pitchFamily="66" charset="0"/>
              </a:rPr>
              <a:t>APQ</a:t>
            </a:r>
          </a:p>
        </p:txBody>
      </p:sp>
    </p:spTree>
    <p:extLst>
      <p:ext uri="{BB962C8B-B14F-4D97-AF65-F5344CB8AC3E}">
        <p14:creationId xmlns:p14="http://schemas.microsoft.com/office/powerpoint/2010/main" val="3856621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1551" y="182419"/>
            <a:ext cx="11408898" cy="760116"/>
          </a:xfrm>
        </p:spPr>
        <p:txBody>
          <a:bodyPr>
            <a:normAutofit/>
          </a:bodyPr>
          <a:lstStyle/>
          <a:p>
            <a:r>
              <a:rPr lang="fr-FR" sz="3200" dirty="0">
                <a:latin typeface="Comic Sans MS" panose="030F0702030302020204" pitchFamily="66" charset="0"/>
              </a:rPr>
              <a:t>Comment envisager ces 30’ dans ma classe ?</a:t>
            </a: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291" t="18698" r="28276" b="43299"/>
          <a:stretch/>
        </p:blipFill>
        <p:spPr>
          <a:xfrm rot="1265183">
            <a:off x="10143218" y="4732468"/>
            <a:ext cx="1802721" cy="1653421"/>
          </a:xfrm>
          <a:prstGeom prst="rect">
            <a:avLst/>
          </a:prstGeom>
        </p:spPr>
      </p:pic>
      <p:sp>
        <p:nvSpPr>
          <p:cNvPr id="10" name="ZoneTexte 9"/>
          <p:cNvSpPr txBox="1"/>
          <p:nvPr/>
        </p:nvSpPr>
        <p:spPr>
          <a:xfrm rot="1703945">
            <a:off x="10602053" y="5853844"/>
            <a:ext cx="885051" cy="461665"/>
          </a:xfrm>
          <a:prstGeom prst="rect">
            <a:avLst/>
          </a:prstGeom>
          <a:solidFill>
            <a:schemeClr val="tx1"/>
          </a:solidFill>
          <a:ln>
            <a:noFill/>
          </a:ln>
          <a:effectLst/>
        </p:spPr>
        <p:txBody>
          <a:bodyPr wrap="square" rtlCol="0">
            <a:spAutoFit/>
          </a:bodyPr>
          <a:lstStyle/>
          <a:p>
            <a:r>
              <a:rPr lang="fr-FR" sz="2400" b="1" dirty="0">
                <a:solidFill>
                  <a:schemeClr val="bg1">
                    <a:lumMod val="75000"/>
                    <a:lumOff val="25000"/>
                  </a:schemeClr>
                </a:solidFill>
                <a:latin typeface="Ink Free" panose="03080402000500000000" pitchFamily="66" charset="0"/>
              </a:rPr>
              <a:t>APQ</a:t>
            </a:r>
          </a:p>
        </p:txBody>
      </p:sp>
      <p:sp>
        <p:nvSpPr>
          <p:cNvPr id="4" name="Espace réservé du contenu 3">
            <a:extLst>
              <a:ext uri="{FF2B5EF4-FFF2-40B4-BE49-F238E27FC236}">
                <a16:creationId xmlns:a16="http://schemas.microsoft.com/office/drawing/2014/main" id="{13B33AF0-24A3-40AB-A3ED-AA81D87C4A0B}"/>
              </a:ext>
            </a:extLst>
          </p:cNvPr>
          <p:cNvSpPr>
            <a:spLocks noGrp="1"/>
          </p:cNvSpPr>
          <p:nvPr>
            <p:ph idx="1"/>
          </p:nvPr>
        </p:nvSpPr>
        <p:spPr>
          <a:xfrm>
            <a:off x="745588" y="1475161"/>
            <a:ext cx="10944663" cy="4609515"/>
          </a:xfrm>
        </p:spPr>
        <p:txBody>
          <a:bodyPr/>
          <a:lstStyle/>
          <a:p>
            <a:r>
              <a:rPr lang="fr-FR" dirty="0"/>
              <a:t>Investir les lieux existants : pas besoin de beaucoup de matériel ou d’espace (préau, classe, salle polyvalente, cours de récréation, installations proches de l’école</a:t>
            </a:r>
          </a:p>
          <a:p>
            <a:r>
              <a:rPr lang="fr-FR" dirty="0"/>
              <a:t>Séquencer ce temps de pratique selon les besoins des élèves : avant la classe, pendant la récréation, durant la classe entre 2 séquences pédagogiques ou avant / après un contrôle, retour de cantine, en fin de journée…autant de possible pour servir les apprentissages.</a:t>
            </a:r>
          </a:p>
          <a:p>
            <a:r>
              <a:rPr lang="fr-FR" dirty="0"/>
              <a:t>Profiter de ces temps de pratique pour recentrer les élèves sur eux </a:t>
            </a:r>
          </a:p>
          <a:p>
            <a:pPr marL="0" indent="0">
              <a:buNone/>
            </a:pPr>
            <a:r>
              <a:rPr lang="fr-FR" dirty="0"/>
              <a:t>   / sur leur bien-être / leur santé à la fois physique et mentale</a:t>
            </a:r>
          </a:p>
        </p:txBody>
      </p:sp>
    </p:spTree>
    <p:extLst>
      <p:ext uri="{BB962C8B-B14F-4D97-AF65-F5344CB8AC3E}">
        <p14:creationId xmlns:p14="http://schemas.microsoft.com/office/powerpoint/2010/main" val="1337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618" y="663291"/>
            <a:ext cx="10306721" cy="778360"/>
          </a:xfrm>
        </p:spPr>
        <p:txBody>
          <a:bodyPr>
            <a:normAutofit fontScale="90000"/>
          </a:bodyPr>
          <a:lstStyle/>
          <a:p>
            <a:r>
              <a:rPr lang="fr-FR" sz="3600" dirty="0">
                <a:latin typeface="Comic Sans MS" panose="030F0702030302020204" pitchFamily="66" charset="0"/>
              </a:rPr>
              <a:t>Exemple 1</a:t>
            </a:r>
            <a:r>
              <a:rPr lang="fr-FR" sz="3600" dirty="0"/>
              <a:t> </a:t>
            </a:r>
            <a:r>
              <a:rPr lang="fr-FR" sz="3600" dirty="0">
                <a:latin typeface="Comic Sans MS" panose="030F0702030302020204" pitchFamily="66" charset="0"/>
              </a:rPr>
              <a:t>DE PLANIFICATION / SEMAINIER</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68236583"/>
              </p:ext>
            </p:extLst>
          </p:nvPr>
        </p:nvGraphicFramePr>
        <p:xfrm>
          <a:off x="126608" y="2433712"/>
          <a:ext cx="11943471" cy="2982637"/>
        </p:xfrm>
        <a:graphic>
          <a:graphicData uri="http://schemas.openxmlformats.org/drawingml/2006/table">
            <a:tbl>
              <a:tblPr firstRow="1" bandRow="1">
                <a:tableStyleId>{5C22544A-7EE6-4342-B048-85BDC9FD1C3A}</a:tableStyleId>
              </a:tblPr>
              <a:tblGrid>
                <a:gridCol w="1443585">
                  <a:extLst>
                    <a:ext uri="{9D8B030D-6E8A-4147-A177-3AD203B41FA5}">
                      <a16:colId xmlns:a16="http://schemas.microsoft.com/office/drawing/2014/main" val="1764612859"/>
                    </a:ext>
                  </a:extLst>
                </a:gridCol>
                <a:gridCol w="1481637">
                  <a:extLst>
                    <a:ext uri="{9D8B030D-6E8A-4147-A177-3AD203B41FA5}">
                      <a16:colId xmlns:a16="http://schemas.microsoft.com/office/drawing/2014/main" val="1083090336"/>
                    </a:ext>
                  </a:extLst>
                </a:gridCol>
                <a:gridCol w="1604576">
                  <a:extLst>
                    <a:ext uri="{9D8B030D-6E8A-4147-A177-3AD203B41FA5}">
                      <a16:colId xmlns:a16="http://schemas.microsoft.com/office/drawing/2014/main" val="2001321008"/>
                    </a:ext>
                  </a:extLst>
                </a:gridCol>
                <a:gridCol w="2096086">
                  <a:extLst>
                    <a:ext uri="{9D8B030D-6E8A-4147-A177-3AD203B41FA5}">
                      <a16:colId xmlns:a16="http://schemas.microsoft.com/office/drawing/2014/main" val="3226612887"/>
                    </a:ext>
                  </a:extLst>
                </a:gridCol>
                <a:gridCol w="1519311">
                  <a:extLst>
                    <a:ext uri="{9D8B030D-6E8A-4147-A177-3AD203B41FA5}">
                      <a16:colId xmlns:a16="http://schemas.microsoft.com/office/drawing/2014/main" val="4105943536"/>
                    </a:ext>
                  </a:extLst>
                </a:gridCol>
                <a:gridCol w="1943256">
                  <a:extLst>
                    <a:ext uri="{9D8B030D-6E8A-4147-A177-3AD203B41FA5}">
                      <a16:colId xmlns:a16="http://schemas.microsoft.com/office/drawing/2014/main" val="1155508493"/>
                    </a:ext>
                  </a:extLst>
                </a:gridCol>
                <a:gridCol w="1855020">
                  <a:extLst>
                    <a:ext uri="{9D8B030D-6E8A-4147-A177-3AD203B41FA5}">
                      <a16:colId xmlns:a16="http://schemas.microsoft.com/office/drawing/2014/main" val="2589930807"/>
                    </a:ext>
                  </a:extLst>
                </a:gridCol>
              </a:tblGrid>
              <a:tr h="344515">
                <a:tc>
                  <a:txBody>
                    <a:bodyPr/>
                    <a:lstStyle/>
                    <a:p>
                      <a:pPr algn="ctr"/>
                      <a:r>
                        <a:rPr lang="fr-FR" dirty="0">
                          <a:latin typeface="Comic Sans MS" panose="030F0702030302020204" pitchFamily="66" charset="0"/>
                        </a:rPr>
                        <a:t>LUNDI</a:t>
                      </a:r>
                    </a:p>
                  </a:txBody>
                  <a:tcPr/>
                </a:tc>
                <a:tc gridSpan="3">
                  <a:txBody>
                    <a:bodyPr/>
                    <a:lstStyle/>
                    <a:p>
                      <a:pPr algn="ctr"/>
                      <a:r>
                        <a:rPr lang="fr-FR" dirty="0">
                          <a:latin typeface="Comic Sans MS" panose="030F0702030302020204" pitchFamily="66" charset="0"/>
                        </a:rPr>
                        <a:t>MARDI</a:t>
                      </a:r>
                    </a:p>
                  </a:txBody>
                  <a:tcPr/>
                </a:tc>
                <a:tc hMerge="1">
                  <a:txBody>
                    <a:bodyPr/>
                    <a:lstStyle/>
                    <a:p>
                      <a:endParaRPr lang="fr-FR"/>
                    </a:p>
                  </a:txBody>
                  <a:tcPr/>
                </a:tc>
                <a:tc hMerge="1">
                  <a:txBody>
                    <a:bodyPr/>
                    <a:lstStyle/>
                    <a:p>
                      <a:endParaRPr lang="fr-FR"/>
                    </a:p>
                  </a:txBody>
                  <a:tcPr/>
                </a:tc>
                <a:tc>
                  <a:txBody>
                    <a:bodyPr/>
                    <a:lstStyle/>
                    <a:p>
                      <a:pPr algn="ctr"/>
                      <a:r>
                        <a:rPr lang="fr-FR" dirty="0">
                          <a:latin typeface="Comic Sans MS" panose="030F0702030302020204" pitchFamily="66" charset="0"/>
                        </a:rPr>
                        <a:t>JEUDI</a:t>
                      </a:r>
                    </a:p>
                  </a:txBody>
                  <a:tcPr/>
                </a:tc>
                <a:tc gridSpan="2">
                  <a:txBody>
                    <a:bodyPr/>
                    <a:lstStyle/>
                    <a:p>
                      <a:pPr algn="ctr"/>
                      <a:r>
                        <a:rPr lang="fr-FR" dirty="0">
                          <a:latin typeface="Comic Sans MS" panose="030F0702030302020204" pitchFamily="66" charset="0"/>
                        </a:rPr>
                        <a:t>VENDREDI</a:t>
                      </a:r>
                    </a:p>
                  </a:txBody>
                  <a:tcPr/>
                </a:tc>
                <a:tc hMerge="1">
                  <a:txBody>
                    <a:bodyPr/>
                    <a:lstStyle/>
                    <a:p>
                      <a:endParaRPr lang="fr-FR"/>
                    </a:p>
                  </a:txBody>
                  <a:tcPr/>
                </a:tc>
                <a:extLst>
                  <a:ext uri="{0D108BD9-81ED-4DB2-BD59-A6C34878D82A}">
                    <a16:rowId xmlns:a16="http://schemas.microsoft.com/office/drawing/2014/main" val="198924647"/>
                  </a:ext>
                </a:extLst>
              </a:tr>
              <a:tr h="344515">
                <a:tc>
                  <a:txBody>
                    <a:bodyPr/>
                    <a:lstStyle/>
                    <a:p>
                      <a:pPr algn="ctr"/>
                      <a:r>
                        <a:rPr lang="fr-FR" dirty="0">
                          <a:latin typeface="Comic Sans MS" panose="030F0702030302020204" pitchFamily="66" charset="0"/>
                        </a:rPr>
                        <a:t>EPS (1H30)</a:t>
                      </a:r>
                    </a:p>
                  </a:txBody>
                  <a:tcPr/>
                </a:tc>
                <a:tc gridSpan="3">
                  <a:txBody>
                    <a:bodyPr/>
                    <a:lstStyle/>
                    <a:p>
                      <a:pPr algn="ctr"/>
                      <a:r>
                        <a:rPr lang="fr-FR" dirty="0">
                          <a:latin typeface="Comic Sans MS" panose="030F0702030302020204" pitchFamily="66" charset="0"/>
                        </a:rPr>
                        <a:t>APQ</a:t>
                      </a:r>
                    </a:p>
                  </a:txBody>
                  <a:tcPr/>
                </a:tc>
                <a:tc hMerge="1">
                  <a:txBody>
                    <a:bodyPr/>
                    <a:lstStyle/>
                    <a:p>
                      <a:endParaRPr lang="fr-FR"/>
                    </a:p>
                  </a:txBody>
                  <a:tcPr/>
                </a:tc>
                <a:tc hMerge="1">
                  <a:txBody>
                    <a:bodyPr/>
                    <a:lstStyle/>
                    <a:p>
                      <a:endParaRPr lang="fr-FR"/>
                    </a:p>
                  </a:txBody>
                  <a:tcPr/>
                </a:tc>
                <a:tc>
                  <a:txBody>
                    <a:bodyPr/>
                    <a:lstStyle/>
                    <a:p>
                      <a:pPr algn="ctr"/>
                      <a:r>
                        <a:rPr lang="fr-FR" dirty="0">
                          <a:latin typeface="Comic Sans MS" panose="030F0702030302020204" pitchFamily="66" charset="0"/>
                        </a:rPr>
                        <a:t>EPS (1H30)</a:t>
                      </a:r>
                    </a:p>
                  </a:txBody>
                  <a:tcPr/>
                </a:tc>
                <a:tc gridSpan="2">
                  <a:txBody>
                    <a:bodyPr/>
                    <a:lstStyle/>
                    <a:p>
                      <a:pPr algn="ctr"/>
                      <a:r>
                        <a:rPr lang="fr-FR" dirty="0">
                          <a:latin typeface="Comic Sans MS" panose="030F0702030302020204" pitchFamily="66" charset="0"/>
                        </a:rPr>
                        <a:t>APQ</a:t>
                      </a:r>
                    </a:p>
                  </a:txBody>
                  <a:tcPr/>
                </a:tc>
                <a:tc hMerge="1">
                  <a:txBody>
                    <a:bodyPr/>
                    <a:lstStyle/>
                    <a:p>
                      <a:endParaRPr lang="fr-FR"/>
                    </a:p>
                  </a:txBody>
                  <a:tcPr/>
                </a:tc>
                <a:extLst>
                  <a:ext uri="{0D108BD9-81ED-4DB2-BD59-A6C34878D82A}">
                    <a16:rowId xmlns:a16="http://schemas.microsoft.com/office/drawing/2014/main" val="1946546782"/>
                  </a:ext>
                </a:extLst>
              </a:tr>
              <a:tr h="2251117">
                <a:tc>
                  <a:txBody>
                    <a:bodyPr/>
                    <a:lstStyle/>
                    <a:p>
                      <a:pPr algn="ctr"/>
                      <a:endParaRPr lang="fr-FR" dirty="0">
                        <a:latin typeface="Comic Sans MS" panose="030F0702030302020204" pitchFamily="66" charset="0"/>
                      </a:endParaRPr>
                    </a:p>
                    <a:p>
                      <a:pPr algn="ctr"/>
                      <a:r>
                        <a:rPr lang="fr-FR" dirty="0">
                          <a:latin typeface="Comic Sans MS" panose="030F0702030302020204" pitchFamily="66" charset="0"/>
                        </a:rPr>
                        <a:t>Activités</a:t>
                      </a:r>
                      <a:r>
                        <a:rPr lang="fr-FR" baseline="0" dirty="0">
                          <a:latin typeface="Comic Sans MS" panose="030F0702030302020204" pitchFamily="66" charset="0"/>
                        </a:rPr>
                        <a:t> athlétiques</a:t>
                      </a:r>
                      <a:endParaRPr lang="fr-FR" dirty="0">
                        <a:latin typeface="Comic Sans MS" panose="030F0702030302020204" pitchFamily="66" charset="0"/>
                      </a:endParaRPr>
                    </a:p>
                  </a:txBody>
                  <a:tcPr/>
                </a:tc>
                <a:tc>
                  <a:txBody>
                    <a:bodyPr/>
                    <a:lstStyle/>
                    <a:p>
                      <a:pPr algn="ctr"/>
                      <a:r>
                        <a:rPr lang="fr-FR" dirty="0">
                          <a:latin typeface="Comic Sans MS" panose="030F0702030302020204" pitchFamily="66" charset="0"/>
                        </a:rPr>
                        <a:t>10’</a:t>
                      </a:r>
                    </a:p>
                    <a:p>
                      <a:pPr algn="ctr"/>
                      <a:r>
                        <a:rPr lang="fr-FR" dirty="0">
                          <a:latin typeface="Comic Sans MS" panose="030F0702030302020204" pitchFamily="66" charset="0"/>
                        </a:rPr>
                        <a:t>Avant la classe </a:t>
                      </a:r>
                    </a:p>
                    <a:p>
                      <a:pPr algn="ctr"/>
                      <a:endParaRPr lang="fr-FR" sz="1400" dirty="0">
                        <a:latin typeface="Comic Sans MS" panose="030F0702030302020204" pitchFamily="66" charset="0"/>
                      </a:endParaRPr>
                    </a:p>
                    <a:p>
                      <a:pPr algn="ctr"/>
                      <a:r>
                        <a:rPr lang="fr-FR" sz="1600" dirty="0">
                          <a:latin typeface="Comic Sans MS" panose="030F0702030302020204" pitchFamily="66" charset="0"/>
                        </a:rPr>
                        <a:t>PARCOURS MISE EN FORME</a:t>
                      </a:r>
                    </a:p>
                    <a:p>
                      <a:pPr algn="ctr"/>
                      <a:endParaRPr lang="fr-FR" dirty="0">
                        <a:latin typeface="Comic Sans MS" panose="030F0702030302020204" pitchFamily="66" charset="0"/>
                      </a:endParaRPr>
                    </a:p>
                  </a:txBody>
                  <a:tcPr/>
                </a:tc>
                <a:tc>
                  <a:txBody>
                    <a:bodyPr/>
                    <a:lstStyle/>
                    <a:p>
                      <a:pPr algn="ctr"/>
                      <a:r>
                        <a:rPr lang="fr-FR" dirty="0">
                          <a:latin typeface="Comic Sans MS" panose="030F0702030302020204" pitchFamily="66" charset="0"/>
                        </a:rPr>
                        <a:t>10’</a:t>
                      </a:r>
                    </a:p>
                    <a:p>
                      <a:pPr algn="ctr"/>
                      <a:r>
                        <a:rPr lang="fr-FR" dirty="0">
                          <a:latin typeface="Comic Sans MS" panose="030F0702030302020204" pitchFamily="66" charset="0"/>
                        </a:rPr>
                        <a:t>Pendant une récré</a:t>
                      </a:r>
                    </a:p>
                    <a:p>
                      <a:pPr algn="ctr"/>
                      <a:endParaRPr lang="fr-FR" sz="1400" dirty="0">
                        <a:latin typeface="Comic Sans MS" panose="030F0702030302020204" pitchFamily="66" charset="0"/>
                      </a:endParaRPr>
                    </a:p>
                    <a:p>
                      <a:pPr algn="ctr"/>
                      <a:r>
                        <a:rPr lang="fr-FR" sz="1600" dirty="0">
                          <a:latin typeface="Comic Sans MS" panose="030F0702030302020204" pitchFamily="66" charset="0"/>
                        </a:rPr>
                        <a:t>EX</a:t>
                      </a:r>
                      <a:r>
                        <a:rPr lang="fr-FR" sz="1600" baseline="0" dirty="0">
                          <a:latin typeface="Comic Sans MS" panose="030F0702030302020204" pitchFamily="66" charset="0"/>
                        </a:rPr>
                        <a:t> : </a:t>
                      </a:r>
                      <a:r>
                        <a:rPr lang="fr-FR" sz="1600" dirty="0">
                          <a:latin typeface="Comic Sans MS" panose="030F0702030302020204" pitchFamily="66" charset="0"/>
                        </a:rPr>
                        <a:t>BALLE PRISONNIER</a:t>
                      </a:r>
                    </a:p>
                  </a:txBody>
                  <a:tcPr/>
                </a:tc>
                <a:tc>
                  <a:txBody>
                    <a:bodyPr/>
                    <a:lstStyle/>
                    <a:p>
                      <a:pPr algn="ctr"/>
                      <a:r>
                        <a:rPr lang="fr-FR" dirty="0">
                          <a:latin typeface="Comic Sans MS" panose="030F0702030302020204" pitchFamily="66" charset="0"/>
                        </a:rPr>
                        <a:t>10’</a:t>
                      </a:r>
                    </a:p>
                    <a:p>
                      <a:pPr algn="ctr"/>
                      <a:r>
                        <a:rPr lang="fr-FR" dirty="0">
                          <a:latin typeface="Comic Sans MS" panose="030F0702030302020204" pitchFamily="66" charset="0"/>
                        </a:rPr>
                        <a:t>Avant un contrôle</a:t>
                      </a:r>
                    </a:p>
                    <a:p>
                      <a:pPr algn="ctr"/>
                      <a:endParaRPr lang="fr-FR" sz="1400" dirty="0">
                        <a:latin typeface="Comic Sans MS" panose="030F0702030302020204" pitchFamily="66" charset="0"/>
                      </a:endParaRPr>
                    </a:p>
                    <a:p>
                      <a:pPr algn="ctr"/>
                      <a:r>
                        <a:rPr lang="fr-FR" sz="1600" dirty="0">
                          <a:latin typeface="Comic Sans MS" panose="030F0702030302020204" pitchFamily="66" charset="0"/>
                        </a:rPr>
                        <a:t>RELAXATION</a:t>
                      </a:r>
                      <a:r>
                        <a:rPr lang="fr-FR" sz="1600" baseline="0" dirty="0">
                          <a:latin typeface="Comic Sans MS" panose="030F0702030302020204" pitchFamily="66" charset="0"/>
                        </a:rPr>
                        <a:t> / CONCENTRATION</a:t>
                      </a:r>
                      <a:endParaRPr lang="fr-FR" sz="1600" dirty="0">
                        <a:latin typeface="Comic Sans MS" panose="030F0702030302020204" pitchFamily="66" charset="0"/>
                      </a:endParaRPr>
                    </a:p>
                  </a:txBody>
                  <a:tcPr/>
                </a:tc>
                <a:tc>
                  <a:txBody>
                    <a:bodyPr/>
                    <a:lstStyle/>
                    <a:p>
                      <a:pPr algn="ctr"/>
                      <a:endParaRPr lang="fr-FR" dirty="0">
                        <a:latin typeface="Comic Sans MS" panose="030F0702030302020204" pitchFamily="66" charset="0"/>
                      </a:endParaRPr>
                    </a:p>
                    <a:p>
                      <a:pPr algn="ctr"/>
                      <a:r>
                        <a:rPr lang="fr-FR" dirty="0">
                          <a:latin typeface="Comic Sans MS" panose="030F0702030302020204" pitchFamily="66" charset="0"/>
                        </a:rPr>
                        <a:t>Activités  coopération/ opposition</a:t>
                      </a:r>
                      <a:r>
                        <a:rPr lang="fr-FR" baseline="0" dirty="0">
                          <a:latin typeface="Comic Sans MS" panose="030F0702030302020204" pitchFamily="66" charset="0"/>
                        </a:rPr>
                        <a:t> ou expression corporelle</a:t>
                      </a:r>
                      <a:endParaRPr lang="fr-FR" dirty="0">
                        <a:latin typeface="Comic Sans MS" panose="030F0702030302020204" pitchFamily="66" charset="0"/>
                      </a:endParaRPr>
                    </a:p>
                  </a:txBody>
                  <a:tcPr/>
                </a:tc>
                <a:tc>
                  <a:txBody>
                    <a:bodyPr/>
                    <a:lstStyle/>
                    <a:p>
                      <a:pPr algn="ctr"/>
                      <a:r>
                        <a:rPr lang="fr-FR" dirty="0">
                          <a:latin typeface="Comic Sans MS" panose="030F0702030302020204" pitchFamily="66" charset="0"/>
                        </a:rPr>
                        <a:t>20’</a:t>
                      </a:r>
                    </a:p>
                    <a:p>
                      <a:pPr algn="ctr"/>
                      <a:r>
                        <a:rPr lang="fr-FR" dirty="0">
                          <a:latin typeface="Comic Sans MS" panose="030F0702030302020204" pitchFamily="66" charset="0"/>
                        </a:rPr>
                        <a:t>Entre 2 grosses séquences pédagogiques</a:t>
                      </a:r>
                    </a:p>
                    <a:p>
                      <a:pPr algn="ctr"/>
                      <a:endParaRPr lang="fr-FR" sz="1400" dirty="0">
                        <a:latin typeface="Comic Sans MS" panose="030F0702030302020204" pitchFamily="66" charset="0"/>
                      </a:endParaRPr>
                    </a:p>
                    <a:p>
                      <a:pPr algn="ctr"/>
                      <a:r>
                        <a:rPr lang="fr-FR" sz="1600" dirty="0">
                          <a:latin typeface="Comic Sans MS" panose="030F0702030302020204" pitchFamily="66" charset="0"/>
                        </a:rPr>
                        <a:t>JEUX DE ROLES / PARCOURS LUDIQUES</a:t>
                      </a:r>
                    </a:p>
                  </a:txBody>
                  <a:tcPr/>
                </a:tc>
                <a:tc>
                  <a:txBody>
                    <a:bodyPr/>
                    <a:lstStyle/>
                    <a:p>
                      <a:pPr algn="ctr"/>
                      <a:r>
                        <a:rPr lang="fr-FR" dirty="0">
                          <a:latin typeface="Comic Sans MS" panose="030F0702030302020204" pitchFamily="66" charset="0"/>
                        </a:rPr>
                        <a:t>10’</a:t>
                      </a:r>
                    </a:p>
                    <a:p>
                      <a:pPr algn="ctr"/>
                      <a:r>
                        <a:rPr lang="fr-FR" dirty="0">
                          <a:latin typeface="Comic Sans MS" panose="030F0702030302020204" pitchFamily="66" charset="0"/>
                        </a:rPr>
                        <a:t>Fin de journée</a:t>
                      </a:r>
                    </a:p>
                    <a:p>
                      <a:pPr algn="ctr"/>
                      <a:endParaRPr lang="fr-FR" sz="1400" dirty="0">
                        <a:latin typeface="Comic Sans MS" panose="030F0702030302020204" pitchFamily="66" charset="0"/>
                      </a:endParaRPr>
                    </a:p>
                    <a:p>
                      <a:pPr algn="ctr"/>
                      <a:endParaRPr lang="fr-FR" sz="1400" dirty="0">
                        <a:latin typeface="Comic Sans MS" panose="030F0702030302020204" pitchFamily="66" charset="0"/>
                      </a:endParaRPr>
                    </a:p>
                    <a:p>
                      <a:pPr algn="ctr"/>
                      <a:r>
                        <a:rPr lang="fr-FR" sz="1600" dirty="0">
                          <a:latin typeface="Comic Sans MS" panose="030F0702030302020204" pitchFamily="66" charset="0"/>
                        </a:rPr>
                        <a:t>RELAXATION</a:t>
                      </a:r>
                      <a:r>
                        <a:rPr lang="fr-FR" sz="1600" baseline="0" dirty="0">
                          <a:latin typeface="Comic Sans MS" panose="030F0702030302020204" pitchFamily="66" charset="0"/>
                        </a:rPr>
                        <a:t> EVACUER LA FATIGUE </a:t>
                      </a:r>
                      <a:endParaRPr lang="fr-FR" sz="1600" dirty="0">
                        <a:latin typeface="Comic Sans MS" panose="030F0702030302020204" pitchFamily="66" charset="0"/>
                      </a:endParaRPr>
                    </a:p>
                  </a:txBody>
                  <a:tcPr/>
                </a:tc>
                <a:extLst>
                  <a:ext uri="{0D108BD9-81ED-4DB2-BD59-A6C34878D82A}">
                    <a16:rowId xmlns:a16="http://schemas.microsoft.com/office/drawing/2014/main" val="1920715601"/>
                  </a:ext>
                </a:extLst>
              </a:tr>
            </a:tbl>
          </a:graphicData>
        </a:graphic>
      </p:graphicFrame>
    </p:spTree>
    <p:extLst>
      <p:ext uri="{BB962C8B-B14F-4D97-AF65-F5344CB8AC3E}">
        <p14:creationId xmlns:p14="http://schemas.microsoft.com/office/powerpoint/2010/main" val="3866644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79" y="354375"/>
            <a:ext cx="10306721" cy="778360"/>
          </a:xfrm>
        </p:spPr>
        <p:txBody>
          <a:bodyPr>
            <a:normAutofit fontScale="90000"/>
          </a:bodyPr>
          <a:lstStyle/>
          <a:p>
            <a:r>
              <a:rPr lang="fr-FR" sz="3600" dirty="0">
                <a:latin typeface="Comic Sans MS" panose="030F0702030302020204" pitchFamily="66" charset="0"/>
              </a:rPr>
              <a:t>Exemple 2</a:t>
            </a:r>
            <a:r>
              <a:rPr lang="fr-FR" sz="3600" dirty="0"/>
              <a:t> </a:t>
            </a:r>
            <a:r>
              <a:rPr lang="fr-FR" sz="3600" dirty="0">
                <a:latin typeface="Comic Sans MS" panose="030F0702030302020204" pitchFamily="66" charset="0"/>
              </a:rPr>
              <a:t>DE PLANIFICATION / SEMAINIER</a:t>
            </a:r>
          </a:p>
        </p:txBody>
      </p:sp>
      <p:graphicFrame>
        <p:nvGraphicFramePr>
          <p:cNvPr id="5" name="Espace réservé du contenu 3"/>
          <p:cNvGraphicFramePr>
            <a:graphicFrameLocks/>
          </p:cNvGraphicFramePr>
          <p:nvPr>
            <p:extLst>
              <p:ext uri="{D42A27DB-BD31-4B8C-83A1-F6EECF244321}">
                <p14:modId xmlns:p14="http://schemas.microsoft.com/office/powerpoint/2010/main" val="3582822045"/>
              </p:ext>
            </p:extLst>
          </p:nvPr>
        </p:nvGraphicFramePr>
        <p:xfrm>
          <a:off x="208670" y="2377440"/>
          <a:ext cx="11774659" cy="2550160"/>
        </p:xfrm>
        <a:graphic>
          <a:graphicData uri="http://schemas.openxmlformats.org/drawingml/2006/table">
            <a:tbl>
              <a:tblPr firstRow="1" bandRow="1">
                <a:tableStyleId>{5C22544A-7EE6-4342-B048-85BDC9FD1C3A}</a:tableStyleId>
              </a:tblPr>
              <a:tblGrid>
                <a:gridCol w="1457006">
                  <a:extLst>
                    <a:ext uri="{9D8B030D-6E8A-4147-A177-3AD203B41FA5}">
                      <a16:colId xmlns:a16="http://schemas.microsoft.com/office/drawing/2014/main" val="1764612859"/>
                    </a:ext>
                  </a:extLst>
                </a:gridCol>
                <a:gridCol w="1796562">
                  <a:extLst>
                    <a:ext uri="{9D8B030D-6E8A-4147-A177-3AD203B41FA5}">
                      <a16:colId xmlns:a16="http://schemas.microsoft.com/office/drawing/2014/main" val="100104720"/>
                    </a:ext>
                  </a:extLst>
                </a:gridCol>
                <a:gridCol w="1448973">
                  <a:extLst>
                    <a:ext uri="{9D8B030D-6E8A-4147-A177-3AD203B41FA5}">
                      <a16:colId xmlns:a16="http://schemas.microsoft.com/office/drawing/2014/main" val="3226612887"/>
                    </a:ext>
                  </a:extLst>
                </a:gridCol>
                <a:gridCol w="1434904">
                  <a:extLst>
                    <a:ext uri="{9D8B030D-6E8A-4147-A177-3AD203B41FA5}">
                      <a16:colId xmlns:a16="http://schemas.microsoft.com/office/drawing/2014/main" val="4105943536"/>
                    </a:ext>
                  </a:extLst>
                </a:gridCol>
                <a:gridCol w="1828800">
                  <a:extLst>
                    <a:ext uri="{9D8B030D-6E8A-4147-A177-3AD203B41FA5}">
                      <a16:colId xmlns:a16="http://schemas.microsoft.com/office/drawing/2014/main" val="1155508493"/>
                    </a:ext>
                  </a:extLst>
                </a:gridCol>
                <a:gridCol w="2070699">
                  <a:extLst>
                    <a:ext uri="{9D8B030D-6E8A-4147-A177-3AD203B41FA5}">
                      <a16:colId xmlns:a16="http://schemas.microsoft.com/office/drawing/2014/main" val="4012775971"/>
                    </a:ext>
                  </a:extLst>
                </a:gridCol>
                <a:gridCol w="1737715">
                  <a:extLst>
                    <a:ext uri="{9D8B030D-6E8A-4147-A177-3AD203B41FA5}">
                      <a16:colId xmlns:a16="http://schemas.microsoft.com/office/drawing/2014/main" val="2589930807"/>
                    </a:ext>
                  </a:extLst>
                </a:gridCol>
              </a:tblGrid>
              <a:tr h="175848">
                <a:tc gridSpan="2">
                  <a:txBody>
                    <a:bodyPr/>
                    <a:lstStyle/>
                    <a:p>
                      <a:pPr algn="ctr"/>
                      <a:r>
                        <a:rPr lang="fr-FR" dirty="0">
                          <a:latin typeface="Comic Sans MS" panose="030F0702030302020204" pitchFamily="66" charset="0"/>
                        </a:rPr>
                        <a:t>LUNDI</a:t>
                      </a:r>
                    </a:p>
                  </a:txBody>
                  <a:tcPr/>
                </a:tc>
                <a:tc hMerge="1">
                  <a:txBody>
                    <a:bodyPr/>
                    <a:lstStyle/>
                    <a:p>
                      <a:endParaRPr lang="fr-FR"/>
                    </a:p>
                  </a:txBody>
                  <a:tcPr/>
                </a:tc>
                <a:tc>
                  <a:txBody>
                    <a:bodyPr/>
                    <a:lstStyle/>
                    <a:p>
                      <a:pPr algn="ctr"/>
                      <a:r>
                        <a:rPr lang="fr-FR" dirty="0">
                          <a:latin typeface="Comic Sans MS" panose="030F0702030302020204" pitchFamily="66" charset="0"/>
                        </a:rPr>
                        <a:t>MARDI</a:t>
                      </a:r>
                    </a:p>
                  </a:txBody>
                  <a:tcPr/>
                </a:tc>
                <a:tc>
                  <a:txBody>
                    <a:bodyPr/>
                    <a:lstStyle/>
                    <a:p>
                      <a:pPr algn="ctr"/>
                      <a:r>
                        <a:rPr lang="fr-FR" dirty="0">
                          <a:latin typeface="Comic Sans MS" panose="030F0702030302020204" pitchFamily="66" charset="0"/>
                        </a:rPr>
                        <a:t>JEUDI</a:t>
                      </a:r>
                    </a:p>
                  </a:txBody>
                  <a:tcPr/>
                </a:tc>
                <a:tc gridSpan="3">
                  <a:txBody>
                    <a:bodyPr/>
                    <a:lstStyle/>
                    <a:p>
                      <a:pPr algn="ctr"/>
                      <a:r>
                        <a:rPr lang="fr-FR" dirty="0">
                          <a:latin typeface="Comic Sans MS" panose="030F0702030302020204" pitchFamily="66" charset="0"/>
                        </a:rPr>
                        <a:t>VENDREDI</a:t>
                      </a: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8924647"/>
                  </a:ext>
                </a:extLst>
              </a:tr>
              <a:tr h="370840">
                <a:tc gridSpan="2">
                  <a:txBody>
                    <a:bodyPr/>
                    <a:lstStyle/>
                    <a:p>
                      <a:pPr algn="ctr"/>
                      <a:r>
                        <a:rPr lang="fr-FR" dirty="0">
                          <a:latin typeface="Comic Sans MS" panose="030F0702030302020204" pitchFamily="66" charset="0"/>
                        </a:rPr>
                        <a:t>APQ</a:t>
                      </a:r>
                    </a:p>
                  </a:txBody>
                  <a:tcPr/>
                </a:tc>
                <a:tc hMerge="1">
                  <a:txBody>
                    <a:bodyPr/>
                    <a:lstStyle/>
                    <a:p>
                      <a:pPr algn="ctr"/>
                      <a:endParaRPr lang="fr-FR" dirty="0">
                        <a:latin typeface="Comic Sans MS" panose="030F0702030302020204" pitchFamily="66" charset="0"/>
                      </a:endParaRPr>
                    </a:p>
                  </a:txBody>
                  <a:tcPr/>
                </a:tc>
                <a:tc>
                  <a:txBody>
                    <a:bodyPr/>
                    <a:lstStyle/>
                    <a:p>
                      <a:pPr algn="ctr"/>
                      <a:r>
                        <a:rPr lang="fr-FR" dirty="0">
                          <a:latin typeface="Comic Sans MS" panose="030F0702030302020204" pitchFamily="66" charset="0"/>
                        </a:rPr>
                        <a:t>EPS (1H30)</a:t>
                      </a:r>
                    </a:p>
                  </a:txBody>
                  <a:tcPr/>
                </a:tc>
                <a:tc>
                  <a:txBody>
                    <a:bodyPr/>
                    <a:lstStyle/>
                    <a:p>
                      <a:pPr algn="ctr"/>
                      <a:r>
                        <a:rPr lang="fr-FR" dirty="0">
                          <a:latin typeface="Comic Sans MS" panose="030F0702030302020204" pitchFamily="66" charset="0"/>
                        </a:rPr>
                        <a:t>EPS (1H30)</a:t>
                      </a:r>
                    </a:p>
                  </a:txBody>
                  <a:tcPr/>
                </a:tc>
                <a:tc gridSpan="3">
                  <a:txBody>
                    <a:bodyPr/>
                    <a:lstStyle/>
                    <a:p>
                      <a:pPr algn="ctr"/>
                      <a:r>
                        <a:rPr lang="fr-FR" dirty="0">
                          <a:latin typeface="Comic Sans MS" panose="030F0702030302020204" pitchFamily="66" charset="0"/>
                        </a:rPr>
                        <a:t>APQ</a:t>
                      </a: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46546782"/>
                  </a:ext>
                </a:extLst>
              </a:tr>
              <a:tr h="370840">
                <a:tc>
                  <a:txBody>
                    <a:bodyPr/>
                    <a:lstStyle/>
                    <a:p>
                      <a:pPr algn="ctr"/>
                      <a:r>
                        <a:rPr lang="fr-FR" dirty="0">
                          <a:latin typeface="Comic Sans MS" panose="030F0702030302020204" pitchFamily="66" charset="0"/>
                        </a:rPr>
                        <a:t>20’</a:t>
                      </a:r>
                      <a:endParaRPr lang="fr-FR" baseline="0" dirty="0">
                        <a:latin typeface="Comic Sans MS" panose="030F0702030302020204" pitchFamily="66" charset="0"/>
                      </a:endParaRPr>
                    </a:p>
                    <a:p>
                      <a:pPr algn="ctr"/>
                      <a:endParaRPr lang="fr-FR" sz="1200" baseline="0" dirty="0">
                        <a:latin typeface="Comic Sans MS" panose="030F0702030302020204" pitchFamily="66" charset="0"/>
                      </a:endParaRPr>
                    </a:p>
                    <a:p>
                      <a:pPr algn="ctr"/>
                      <a:r>
                        <a:rPr lang="fr-FR" sz="1600" baseline="0" dirty="0">
                          <a:latin typeface="Comic Sans MS" panose="030F0702030302020204" pitchFamily="66" charset="0"/>
                        </a:rPr>
                        <a:t>PARCOURS </a:t>
                      </a:r>
                    </a:p>
                    <a:p>
                      <a:pPr algn="ctr"/>
                      <a:r>
                        <a:rPr lang="fr-FR" sz="1600" baseline="0" dirty="0">
                          <a:latin typeface="Comic Sans MS" panose="030F0702030302020204" pitchFamily="66" charset="0"/>
                        </a:rPr>
                        <a:t>MISE EN </a:t>
                      </a:r>
                    </a:p>
                    <a:p>
                      <a:pPr algn="ctr"/>
                      <a:r>
                        <a:rPr lang="fr-FR" sz="1600" baseline="0" dirty="0">
                          <a:latin typeface="Comic Sans MS" panose="030F0702030302020204" pitchFamily="66" charset="0"/>
                        </a:rPr>
                        <a:t>FORME</a:t>
                      </a:r>
                      <a:endParaRPr lang="fr-FR" sz="1600" dirty="0">
                        <a:latin typeface="Comic Sans MS" panose="030F0702030302020204" pitchFamily="66" charset="0"/>
                      </a:endParaRPr>
                    </a:p>
                  </a:txBody>
                  <a:tcPr/>
                </a:tc>
                <a:tc>
                  <a:txBody>
                    <a:bodyPr/>
                    <a:lstStyle/>
                    <a:p>
                      <a:pPr algn="ctr"/>
                      <a:r>
                        <a:rPr lang="fr-FR" dirty="0">
                          <a:latin typeface="Comic Sans MS" panose="030F0702030302020204" pitchFamily="66" charset="0"/>
                        </a:rPr>
                        <a:t>10’</a:t>
                      </a:r>
                    </a:p>
                    <a:p>
                      <a:pPr algn="ctr"/>
                      <a:r>
                        <a:rPr lang="fr-FR" dirty="0">
                          <a:latin typeface="Comic Sans MS" panose="030F0702030302020204" pitchFamily="66" charset="0"/>
                        </a:rPr>
                        <a:t>Retour</a:t>
                      </a:r>
                      <a:r>
                        <a:rPr lang="fr-FR" baseline="0" dirty="0">
                          <a:latin typeface="Comic Sans MS" panose="030F0702030302020204" pitchFamily="66" charset="0"/>
                        </a:rPr>
                        <a:t> de cantine</a:t>
                      </a:r>
                    </a:p>
                    <a:p>
                      <a:pPr algn="ctr"/>
                      <a:r>
                        <a:rPr lang="fr-FR" baseline="0" dirty="0">
                          <a:latin typeface="Comic Sans MS" panose="030F0702030302020204" pitchFamily="66" charset="0"/>
                        </a:rPr>
                        <a:t>(excitation)</a:t>
                      </a:r>
                    </a:p>
                    <a:p>
                      <a:pPr algn="ctr"/>
                      <a:r>
                        <a:rPr lang="fr-FR" sz="1600" baseline="0" dirty="0">
                          <a:latin typeface="Comic Sans MS" panose="030F0702030302020204" pitchFamily="66" charset="0"/>
                        </a:rPr>
                        <a:t>RESPIRATION</a:t>
                      </a:r>
                      <a:endParaRPr lang="fr-FR" sz="1600" dirty="0">
                        <a:latin typeface="Comic Sans MS" panose="030F0702030302020204" pitchFamily="66" charset="0"/>
                      </a:endParaRPr>
                    </a:p>
                  </a:txBody>
                  <a:tcPr/>
                </a:tc>
                <a:tc>
                  <a:txBody>
                    <a:bodyPr/>
                    <a:lstStyle/>
                    <a:p>
                      <a:pPr algn="ctr"/>
                      <a:endParaRPr lang="fr-FR" dirty="0">
                        <a:latin typeface="Comic Sans MS" panose="030F0702030302020204" pitchFamily="66" charset="0"/>
                      </a:endParaRPr>
                    </a:p>
                    <a:p>
                      <a:pPr algn="ctr"/>
                      <a:r>
                        <a:rPr lang="fr-FR" dirty="0">
                          <a:latin typeface="Comic Sans MS" panose="030F0702030302020204" pitchFamily="66" charset="0"/>
                        </a:rPr>
                        <a:t>Activité</a:t>
                      </a:r>
                      <a:r>
                        <a:rPr lang="fr-FR" baseline="0" dirty="0">
                          <a:latin typeface="Comic Sans MS" panose="030F0702030302020204" pitchFamily="66" charset="0"/>
                        </a:rPr>
                        <a:t> aquatique</a:t>
                      </a:r>
                      <a:endParaRPr lang="fr-FR" dirty="0">
                        <a:latin typeface="Comic Sans MS" panose="030F0702030302020204" pitchFamily="66" charset="0"/>
                      </a:endParaRPr>
                    </a:p>
                    <a:p>
                      <a:pPr algn="ctr"/>
                      <a:endParaRPr lang="fr-FR" dirty="0">
                        <a:latin typeface="Comic Sans MS" panose="030F0702030302020204" pitchFamily="66" charset="0"/>
                      </a:endParaRPr>
                    </a:p>
                    <a:p>
                      <a:pPr algn="ctr"/>
                      <a:endParaRPr lang="fr-FR" dirty="0">
                        <a:latin typeface="Comic Sans MS" panose="030F0702030302020204" pitchFamily="66" charset="0"/>
                      </a:endParaRPr>
                    </a:p>
                  </a:txBody>
                  <a:tcPr/>
                </a:tc>
                <a:tc>
                  <a:txBody>
                    <a:bodyPr/>
                    <a:lstStyle/>
                    <a:p>
                      <a:pPr algn="ctr"/>
                      <a:endParaRPr lang="fr-FR" dirty="0">
                        <a:latin typeface="Comic Sans MS" panose="030F0702030302020204" pitchFamily="66" charset="0"/>
                      </a:endParaRPr>
                    </a:p>
                    <a:p>
                      <a:pPr algn="ctr"/>
                      <a:r>
                        <a:rPr lang="fr-FR" dirty="0">
                          <a:latin typeface="Comic Sans MS" panose="030F0702030302020204" pitchFamily="66" charset="0"/>
                        </a:rPr>
                        <a:t>Activités de coopération</a:t>
                      </a:r>
                      <a:r>
                        <a:rPr lang="fr-FR" baseline="0" dirty="0">
                          <a:latin typeface="Comic Sans MS" panose="030F0702030302020204" pitchFamily="66" charset="0"/>
                        </a:rPr>
                        <a:t> /</a:t>
                      </a:r>
                    </a:p>
                    <a:p>
                      <a:pPr algn="ctr"/>
                      <a:r>
                        <a:rPr lang="fr-FR" baseline="0" dirty="0">
                          <a:latin typeface="Comic Sans MS" panose="030F0702030302020204" pitchFamily="66" charset="0"/>
                        </a:rPr>
                        <a:t>opposition</a:t>
                      </a:r>
                      <a:endParaRPr lang="fr-FR" dirty="0">
                        <a:latin typeface="Comic Sans MS" panose="030F0702030302020204" pitchFamily="66" charset="0"/>
                      </a:endParaRPr>
                    </a:p>
                  </a:txBody>
                  <a:tcPr/>
                </a:tc>
                <a:tc>
                  <a:txBody>
                    <a:bodyPr/>
                    <a:lstStyle/>
                    <a:p>
                      <a:pPr algn="ctr"/>
                      <a:r>
                        <a:rPr lang="fr-FR" dirty="0">
                          <a:latin typeface="Comic Sans MS" panose="030F0702030302020204" pitchFamily="66" charset="0"/>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Comic Sans MS" panose="030F0702030302020204" pitchFamily="66" charset="0"/>
                        </a:rPr>
                        <a:t>Avant la classe </a:t>
                      </a:r>
                    </a:p>
                    <a:p>
                      <a:pPr algn="ctr"/>
                      <a:endParaRPr lang="fr-FR" sz="1200" dirty="0">
                        <a:latin typeface="Comic Sans MS" panose="030F0702030302020204" pitchFamily="66" charset="0"/>
                      </a:endParaRPr>
                    </a:p>
                    <a:p>
                      <a:pPr algn="ctr"/>
                      <a:r>
                        <a:rPr lang="fr-FR" sz="1600" dirty="0">
                          <a:latin typeface="Comic Sans MS" panose="030F0702030302020204" pitchFamily="66" charset="0"/>
                        </a:rPr>
                        <a:t>REVEIL </a:t>
                      </a:r>
                    </a:p>
                    <a:p>
                      <a:pPr algn="ctr"/>
                      <a:r>
                        <a:rPr lang="fr-FR" sz="1600" dirty="0">
                          <a:latin typeface="Comic Sans MS" panose="030F0702030302020204" pitchFamily="66" charset="0"/>
                        </a:rPr>
                        <a:t>DYNAMIQUE</a:t>
                      </a:r>
                    </a:p>
                  </a:txBody>
                  <a:tcPr/>
                </a:tc>
                <a:tc>
                  <a:txBody>
                    <a:bodyPr/>
                    <a:lstStyle/>
                    <a:p>
                      <a:pPr algn="ctr"/>
                      <a:r>
                        <a:rPr lang="fr-FR" dirty="0">
                          <a:latin typeface="Comic Sans MS" panose="030F0702030302020204" pitchFamily="66" charset="0"/>
                        </a:rPr>
                        <a:t>10’</a:t>
                      </a:r>
                    </a:p>
                    <a:p>
                      <a:pPr algn="ctr"/>
                      <a:r>
                        <a:rPr lang="fr-FR" dirty="0">
                          <a:latin typeface="Comic Sans MS" panose="030F0702030302020204" pitchFamily="66" charset="0"/>
                        </a:rPr>
                        <a:t>Pendant</a:t>
                      </a:r>
                      <a:r>
                        <a:rPr lang="fr-FR" baseline="0" dirty="0">
                          <a:latin typeface="Comic Sans MS" panose="030F0702030302020204" pitchFamily="66" charset="0"/>
                        </a:rPr>
                        <a:t> une récré</a:t>
                      </a:r>
                    </a:p>
                    <a:p>
                      <a:pPr algn="ctr"/>
                      <a:endParaRPr lang="fr-FR" sz="1200" baseline="0" dirty="0">
                        <a:latin typeface="Comic Sans MS" panose="030F0702030302020204" pitchFamily="66" charset="0"/>
                      </a:endParaRPr>
                    </a:p>
                    <a:p>
                      <a:pPr algn="ctr"/>
                      <a:r>
                        <a:rPr lang="fr-FR" sz="1600" baseline="0" dirty="0">
                          <a:latin typeface="Comic Sans MS" panose="030F0702030302020204" pitchFamily="66" charset="0"/>
                        </a:rPr>
                        <a:t>JEUX DE BALLE</a:t>
                      </a:r>
                      <a:endParaRPr lang="fr-FR" sz="1600" dirty="0">
                        <a:latin typeface="Comic Sans MS" panose="030F0702030302020204" pitchFamily="66" charset="0"/>
                      </a:endParaRPr>
                    </a:p>
                  </a:txBody>
                  <a:tcPr/>
                </a:tc>
                <a:tc>
                  <a:txBody>
                    <a:bodyPr/>
                    <a:lstStyle/>
                    <a:p>
                      <a:pPr algn="ctr"/>
                      <a:r>
                        <a:rPr lang="fr-FR" dirty="0">
                          <a:latin typeface="Comic Sans MS" panose="030F0702030302020204" pitchFamily="66" charset="0"/>
                        </a:rPr>
                        <a:t>10’</a:t>
                      </a:r>
                    </a:p>
                    <a:p>
                      <a:pPr algn="ctr"/>
                      <a:r>
                        <a:rPr lang="fr-FR" dirty="0">
                          <a:latin typeface="Comic Sans MS" panose="030F0702030302020204" pitchFamily="66" charset="0"/>
                        </a:rPr>
                        <a:t>Fin de journée</a:t>
                      </a:r>
                    </a:p>
                    <a:p>
                      <a:pPr algn="ctr"/>
                      <a:endParaRPr lang="fr-FR" sz="1100"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Comic Sans MS" panose="030F0702030302020204" pitchFamily="66" charset="0"/>
                        </a:rPr>
                        <a:t>RELAXATION</a:t>
                      </a:r>
                      <a:r>
                        <a:rPr lang="fr-FR" sz="1600" baseline="0" dirty="0">
                          <a:latin typeface="Comic Sans MS" panose="030F0702030302020204" pitchFamily="66" charset="0"/>
                        </a:rPr>
                        <a:t> EVACUER LA FATIGUE </a:t>
                      </a:r>
                      <a:endParaRPr lang="fr-FR" dirty="0">
                        <a:latin typeface="Comic Sans MS" panose="030F0702030302020204" pitchFamily="66" charset="0"/>
                      </a:endParaRPr>
                    </a:p>
                    <a:p>
                      <a:pPr algn="ctr"/>
                      <a:endParaRPr lang="fr-FR" dirty="0">
                        <a:latin typeface="Comic Sans MS" panose="030F0702030302020204" pitchFamily="66" charset="0"/>
                      </a:endParaRPr>
                    </a:p>
                  </a:txBody>
                  <a:tcPr/>
                </a:tc>
                <a:extLst>
                  <a:ext uri="{0D108BD9-81ED-4DB2-BD59-A6C34878D82A}">
                    <a16:rowId xmlns:a16="http://schemas.microsoft.com/office/drawing/2014/main" val="1920715601"/>
                  </a:ext>
                </a:extLst>
              </a:tr>
            </a:tbl>
          </a:graphicData>
        </a:graphic>
      </p:graphicFrame>
    </p:spTree>
    <p:extLst>
      <p:ext uri="{BB962C8B-B14F-4D97-AF65-F5344CB8AC3E}">
        <p14:creationId xmlns:p14="http://schemas.microsoft.com/office/powerpoint/2010/main" val="409767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79" y="354375"/>
            <a:ext cx="10306721" cy="778360"/>
          </a:xfrm>
        </p:spPr>
        <p:txBody>
          <a:bodyPr>
            <a:normAutofit fontScale="90000"/>
          </a:bodyPr>
          <a:lstStyle/>
          <a:p>
            <a:r>
              <a:rPr lang="fr-FR" sz="3600" dirty="0">
                <a:latin typeface="Comic Sans MS" panose="030F0702030302020204" pitchFamily="66" charset="0"/>
              </a:rPr>
              <a:t>Exemple 3</a:t>
            </a:r>
            <a:r>
              <a:rPr lang="fr-FR" sz="3600" dirty="0"/>
              <a:t> </a:t>
            </a:r>
            <a:r>
              <a:rPr lang="fr-FR" sz="3600" dirty="0">
                <a:latin typeface="Comic Sans MS" panose="030F0702030302020204" pitchFamily="66" charset="0"/>
              </a:rPr>
              <a:t>DE PLANIFICATION / SEMAINIER</a:t>
            </a:r>
          </a:p>
        </p:txBody>
      </p:sp>
      <p:graphicFrame>
        <p:nvGraphicFramePr>
          <p:cNvPr id="5" name="Espace réservé du contenu 3"/>
          <p:cNvGraphicFramePr>
            <a:graphicFrameLocks/>
          </p:cNvGraphicFramePr>
          <p:nvPr>
            <p:extLst>
              <p:ext uri="{D42A27DB-BD31-4B8C-83A1-F6EECF244321}">
                <p14:modId xmlns:p14="http://schemas.microsoft.com/office/powerpoint/2010/main" val="860547219"/>
              </p:ext>
            </p:extLst>
          </p:nvPr>
        </p:nvGraphicFramePr>
        <p:xfrm>
          <a:off x="208670" y="2377440"/>
          <a:ext cx="11774659" cy="2275840"/>
        </p:xfrm>
        <a:graphic>
          <a:graphicData uri="http://schemas.openxmlformats.org/drawingml/2006/table">
            <a:tbl>
              <a:tblPr firstRow="1" bandRow="1">
                <a:tableStyleId>{5C22544A-7EE6-4342-B048-85BDC9FD1C3A}</a:tableStyleId>
              </a:tblPr>
              <a:tblGrid>
                <a:gridCol w="2506395">
                  <a:extLst>
                    <a:ext uri="{9D8B030D-6E8A-4147-A177-3AD203B41FA5}">
                      <a16:colId xmlns:a16="http://schemas.microsoft.com/office/drawing/2014/main" val="1764612859"/>
                    </a:ext>
                  </a:extLst>
                </a:gridCol>
                <a:gridCol w="1983544">
                  <a:extLst>
                    <a:ext uri="{9D8B030D-6E8A-4147-A177-3AD203B41FA5}">
                      <a16:colId xmlns:a16="http://schemas.microsoft.com/office/drawing/2014/main" val="3226612887"/>
                    </a:ext>
                  </a:extLst>
                </a:gridCol>
                <a:gridCol w="1631853">
                  <a:extLst>
                    <a:ext uri="{9D8B030D-6E8A-4147-A177-3AD203B41FA5}">
                      <a16:colId xmlns:a16="http://schemas.microsoft.com/office/drawing/2014/main" val="4105943536"/>
                    </a:ext>
                  </a:extLst>
                </a:gridCol>
                <a:gridCol w="1844453">
                  <a:extLst>
                    <a:ext uri="{9D8B030D-6E8A-4147-A177-3AD203B41FA5}">
                      <a16:colId xmlns:a16="http://schemas.microsoft.com/office/drawing/2014/main" val="1155508493"/>
                    </a:ext>
                  </a:extLst>
                </a:gridCol>
                <a:gridCol w="2070699">
                  <a:extLst>
                    <a:ext uri="{9D8B030D-6E8A-4147-A177-3AD203B41FA5}">
                      <a16:colId xmlns:a16="http://schemas.microsoft.com/office/drawing/2014/main" val="4012775971"/>
                    </a:ext>
                  </a:extLst>
                </a:gridCol>
                <a:gridCol w="1737715">
                  <a:extLst>
                    <a:ext uri="{9D8B030D-6E8A-4147-A177-3AD203B41FA5}">
                      <a16:colId xmlns:a16="http://schemas.microsoft.com/office/drawing/2014/main" val="2589930807"/>
                    </a:ext>
                  </a:extLst>
                </a:gridCol>
              </a:tblGrid>
              <a:tr h="175848">
                <a:tc>
                  <a:txBody>
                    <a:bodyPr/>
                    <a:lstStyle/>
                    <a:p>
                      <a:pPr algn="ctr"/>
                      <a:r>
                        <a:rPr lang="fr-FR" dirty="0">
                          <a:latin typeface="Comic Sans MS" panose="030F0702030302020204" pitchFamily="66" charset="0"/>
                        </a:rPr>
                        <a:t>LUNDI</a:t>
                      </a:r>
                    </a:p>
                  </a:txBody>
                  <a:tcPr/>
                </a:tc>
                <a:tc>
                  <a:txBody>
                    <a:bodyPr/>
                    <a:lstStyle/>
                    <a:p>
                      <a:pPr algn="ctr"/>
                      <a:r>
                        <a:rPr lang="fr-FR" dirty="0">
                          <a:latin typeface="Comic Sans MS" panose="030F0702030302020204" pitchFamily="66" charset="0"/>
                        </a:rPr>
                        <a:t>MARDI</a:t>
                      </a:r>
                    </a:p>
                  </a:txBody>
                  <a:tcPr/>
                </a:tc>
                <a:tc>
                  <a:txBody>
                    <a:bodyPr/>
                    <a:lstStyle/>
                    <a:p>
                      <a:pPr algn="ctr"/>
                      <a:r>
                        <a:rPr lang="fr-FR" dirty="0">
                          <a:latin typeface="Comic Sans MS" panose="030F0702030302020204" pitchFamily="66" charset="0"/>
                        </a:rPr>
                        <a:t>JEUDI</a:t>
                      </a:r>
                    </a:p>
                  </a:txBody>
                  <a:tcPr/>
                </a:tc>
                <a:tc gridSpan="3">
                  <a:txBody>
                    <a:bodyPr/>
                    <a:lstStyle/>
                    <a:p>
                      <a:pPr algn="ctr"/>
                      <a:r>
                        <a:rPr lang="fr-FR" dirty="0">
                          <a:latin typeface="Comic Sans MS" panose="030F0702030302020204" pitchFamily="66" charset="0"/>
                        </a:rPr>
                        <a:t>VENDREDI</a:t>
                      </a: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8924647"/>
                  </a:ext>
                </a:extLst>
              </a:tr>
              <a:tr h="370840">
                <a:tc>
                  <a:txBody>
                    <a:bodyPr/>
                    <a:lstStyle/>
                    <a:p>
                      <a:pPr algn="ctr"/>
                      <a:r>
                        <a:rPr lang="fr-FR" dirty="0">
                          <a:latin typeface="Comic Sans MS" panose="030F0702030302020204" pitchFamily="66" charset="0"/>
                        </a:rPr>
                        <a:t>EPS (1H30)</a:t>
                      </a:r>
                    </a:p>
                  </a:txBody>
                  <a:tcPr/>
                </a:tc>
                <a:tc>
                  <a:txBody>
                    <a:bodyPr/>
                    <a:lstStyle/>
                    <a:p>
                      <a:pPr algn="ctr"/>
                      <a:r>
                        <a:rPr lang="fr-FR" dirty="0">
                          <a:latin typeface="Comic Sans MS" panose="030F0702030302020204" pitchFamily="66" charset="0"/>
                        </a:rPr>
                        <a:t>APQ </a:t>
                      </a:r>
                    </a:p>
                  </a:txBody>
                  <a:tcPr/>
                </a:tc>
                <a:tc>
                  <a:txBody>
                    <a:bodyPr/>
                    <a:lstStyle/>
                    <a:p>
                      <a:pPr algn="ctr"/>
                      <a:r>
                        <a:rPr lang="fr-FR" dirty="0">
                          <a:latin typeface="Comic Sans MS" panose="030F0702030302020204" pitchFamily="66" charset="0"/>
                        </a:rPr>
                        <a:t>EPS (1H30)</a:t>
                      </a:r>
                    </a:p>
                  </a:txBody>
                  <a:tcPr/>
                </a:tc>
                <a:tc gridSpan="3">
                  <a:txBody>
                    <a:bodyPr/>
                    <a:lstStyle/>
                    <a:p>
                      <a:pPr algn="ctr"/>
                      <a:r>
                        <a:rPr lang="fr-FR" dirty="0">
                          <a:latin typeface="Comic Sans MS" panose="030F0702030302020204" pitchFamily="66" charset="0"/>
                        </a:rPr>
                        <a:t>APQ</a:t>
                      </a: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46546782"/>
                  </a:ext>
                </a:extLst>
              </a:tr>
              <a:tr h="370840">
                <a:tc>
                  <a:txBody>
                    <a:bodyPr/>
                    <a:lstStyle/>
                    <a:p>
                      <a:pPr algn="ctr"/>
                      <a:endParaRPr lang="fr-FR" baseline="0"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latin typeface="Comic Sans MS" panose="030F0702030302020204" pitchFamily="66" charset="0"/>
                        </a:rPr>
                        <a:t>Activités</a:t>
                      </a:r>
                      <a:r>
                        <a:rPr lang="fr-FR" sz="1800" baseline="0" dirty="0">
                          <a:latin typeface="Comic Sans MS" panose="030F0702030302020204" pitchFamily="66" charset="0"/>
                        </a:rPr>
                        <a:t> athlétiques</a:t>
                      </a:r>
                      <a:endParaRPr lang="fr-FR" sz="1800" dirty="0">
                        <a:latin typeface="Comic Sans MS" panose="030F0702030302020204" pitchFamily="66" charset="0"/>
                      </a:endParaRPr>
                    </a:p>
                    <a:p>
                      <a:pPr algn="ctr"/>
                      <a:endParaRPr lang="fr-FR" sz="1600" baseline="0" dirty="0">
                        <a:latin typeface="Comic Sans MS" panose="030F0702030302020204" pitchFamily="66" charset="0"/>
                      </a:endParaRPr>
                    </a:p>
                    <a:p>
                      <a:pPr algn="ctr"/>
                      <a:r>
                        <a:rPr lang="fr-FR" sz="1600" baseline="0" dirty="0">
                          <a:latin typeface="Comic Sans MS" panose="030F0702030302020204" pitchFamily="66" charset="0"/>
                        </a:rPr>
                        <a:t>COURIR / SAUTER / LANCER</a:t>
                      </a:r>
                    </a:p>
                  </a:txBody>
                  <a:tcPr/>
                </a:tc>
                <a:tc>
                  <a:txBody>
                    <a:bodyPr/>
                    <a:lstStyle/>
                    <a:p>
                      <a:pPr algn="ctr"/>
                      <a:r>
                        <a:rPr lang="fr-FR" sz="1800" dirty="0">
                          <a:latin typeface="Comic Sans MS" panose="030F0702030302020204" pitchFamily="66" charset="0"/>
                        </a:rPr>
                        <a:t>30’</a:t>
                      </a:r>
                    </a:p>
                    <a:p>
                      <a:pPr algn="ctr"/>
                      <a:r>
                        <a:rPr lang="fr-FR" sz="1800" dirty="0">
                          <a:latin typeface="Comic Sans MS" panose="030F0702030302020204" pitchFamily="66" charset="0"/>
                        </a:rPr>
                        <a:t>Pendant</a:t>
                      </a:r>
                      <a:r>
                        <a:rPr lang="fr-FR" sz="1800" baseline="0" dirty="0">
                          <a:latin typeface="Comic Sans MS" panose="030F0702030302020204" pitchFamily="66" charset="0"/>
                        </a:rPr>
                        <a:t> la récré</a:t>
                      </a:r>
                      <a:endParaRPr lang="fr-FR" sz="1600" dirty="0">
                        <a:latin typeface="Comic Sans MS" panose="030F0702030302020204" pitchFamily="66" charset="0"/>
                      </a:endParaRPr>
                    </a:p>
                    <a:p>
                      <a:pPr algn="ctr"/>
                      <a:endParaRPr lang="fr-FR" sz="1600" dirty="0">
                        <a:latin typeface="Comic Sans MS" panose="030F0702030302020204" pitchFamily="66" charset="0"/>
                      </a:endParaRPr>
                    </a:p>
                    <a:p>
                      <a:pPr algn="ctr"/>
                      <a:r>
                        <a:rPr lang="fr-FR" sz="1600" baseline="0" dirty="0">
                          <a:latin typeface="Comic Sans MS" panose="030F0702030302020204" pitchFamily="66" charset="0"/>
                        </a:rPr>
                        <a:t>DEFIS RECRE</a:t>
                      </a:r>
                      <a:endParaRPr lang="fr-FR" sz="1600" dirty="0">
                        <a:latin typeface="Comic Sans MS" panose="030F0702030302020204" pitchFamily="66" charset="0"/>
                      </a:endParaRPr>
                    </a:p>
                  </a:txBody>
                  <a:tcPr/>
                </a:tc>
                <a:tc>
                  <a:txBody>
                    <a:bodyPr/>
                    <a:lstStyle/>
                    <a:p>
                      <a:pPr algn="ctr"/>
                      <a:endParaRPr lang="fr-FR" dirty="0">
                        <a:latin typeface="Comic Sans MS" panose="030F0702030302020204" pitchFamily="66" charset="0"/>
                      </a:endParaRPr>
                    </a:p>
                    <a:p>
                      <a:pPr algn="ctr"/>
                      <a:r>
                        <a:rPr lang="fr-FR" dirty="0">
                          <a:latin typeface="Comic Sans MS" panose="030F0702030302020204" pitchFamily="66" charset="0"/>
                        </a:rPr>
                        <a:t>Activités de coopération</a:t>
                      </a:r>
                      <a:r>
                        <a:rPr lang="fr-FR" baseline="0" dirty="0">
                          <a:latin typeface="Comic Sans MS" panose="030F0702030302020204" pitchFamily="66" charset="0"/>
                        </a:rPr>
                        <a:t> /</a:t>
                      </a:r>
                    </a:p>
                    <a:p>
                      <a:pPr algn="ctr"/>
                      <a:r>
                        <a:rPr lang="fr-FR" baseline="0" dirty="0">
                          <a:latin typeface="Comic Sans MS" panose="030F0702030302020204" pitchFamily="66" charset="0"/>
                        </a:rPr>
                        <a:t>opposition</a:t>
                      </a:r>
                      <a:endParaRPr lang="fr-FR" dirty="0">
                        <a:latin typeface="Comic Sans MS" panose="030F0702030302020204" pitchFamily="66" charset="0"/>
                      </a:endParaRPr>
                    </a:p>
                  </a:txBody>
                  <a:tcPr/>
                </a:tc>
                <a:tc>
                  <a:txBody>
                    <a:bodyPr/>
                    <a:lstStyle/>
                    <a:p>
                      <a:pPr algn="ctr"/>
                      <a:r>
                        <a:rPr lang="fr-FR" dirty="0">
                          <a:latin typeface="Comic Sans MS" panose="030F0702030302020204" pitchFamily="66" charset="0"/>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Comic Sans MS" panose="030F0702030302020204" pitchFamily="66" charset="0"/>
                        </a:rPr>
                        <a:t>Avant la classe </a:t>
                      </a:r>
                    </a:p>
                    <a:p>
                      <a:pPr algn="ctr"/>
                      <a:endParaRPr lang="fr-FR" sz="1200" dirty="0">
                        <a:latin typeface="Comic Sans MS" panose="030F0702030302020204" pitchFamily="66" charset="0"/>
                      </a:endParaRPr>
                    </a:p>
                    <a:p>
                      <a:pPr algn="ctr"/>
                      <a:r>
                        <a:rPr lang="fr-FR" sz="1600" dirty="0">
                          <a:latin typeface="Comic Sans MS" panose="030F0702030302020204" pitchFamily="66" charset="0"/>
                        </a:rPr>
                        <a:t>REVEIL </a:t>
                      </a:r>
                    </a:p>
                    <a:p>
                      <a:pPr algn="ctr"/>
                      <a:r>
                        <a:rPr lang="fr-FR" sz="1600" dirty="0">
                          <a:latin typeface="Comic Sans MS" panose="030F0702030302020204" pitchFamily="66" charset="0"/>
                        </a:rPr>
                        <a:t>DYNAMIQUE</a:t>
                      </a:r>
                    </a:p>
                  </a:txBody>
                  <a:tcPr/>
                </a:tc>
                <a:tc>
                  <a:txBody>
                    <a:bodyPr/>
                    <a:lstStyle/>
                    <a:p>
                      <a:pPr algn="ctr"/>
                      <a:r>
                        <a:rPr lang="fr-FR" dirty="0">
                          <a:latin typeface="Comic Sans MS" panose="030F0702030302020204" pitchFamily="66" charset="0"/>
                        </a:rPr>
                        <a:t>10’</a:t>
                      </a:r>
                    </a:p>
                    <a:p>
                      <a:pPr algn="ctr"/>
                      <a:r>
                        <a:rPr lang="fr-FR" dirty="0">
                          <a:latin typeface="Comic Sans MS" panose="030F0702030302020204" pitchFamily="66" charset="0"/>
                        </a:rPr>
                        <a:t>Retour cantine</a:t>
                      </a:r>
                      <a:endParaRPr lang="fr-FR" baseline="0" dirty="0">
                        <a:latin typeface="Comic Sans MS" panose="030F0702030302020204" pitchFamily="66" charset="0"/>
                      </a:endParaRPr>
                    </a:p>
                    <a:p>
                      <a:pPr algn="ctr"/>
                      <a:endParaRPr lang="fr-FR" sz="1200" baseline="0" dirty="0">
                        <a:latin typeface="Comic Sans MS" panose="030F0702030302020204" pitchFamily="66" charset="0"/>
                      </a:endParaRPr>
                    </a:p>
                    <a:p>
                      <a:pPr algn="ctr"/>
                      <a:r>
                        <a:rPr lang="fr-FR" sz="1600" baseline="0" dirty="0">
                          <a:latin typeface="Comic Sans MS" panose="030F0702030302020204" pitchFamily="66" charset="0"/>
                        </a:rPr>
                        <a:t>CONCENTRATION</a:t>
                      </a:r>
                    </a:p>
                    <a:p>
                      <a:pPr algn="ctr"/>
                      <a:endParaRPr lang="fr-FR" sz="1600" dirty="0">
                        <a:latin typeface="Comic Sans MS" panose="030F0702030302020204" pitchFamily="66" charset="0"/>
                      </a:endParaRPr>
                    </a:p>
                  </a:txBody>
                  <a:tcPr/>
                </a:tc>
                <a:tc>
                  <a:txBody>
                    <a:bodyPr/>
                    <a:lstStyle/>
                    <a:p>
                      <a:pPr algn="ctr"/>
                      <a:r>
                        <a:rPr lang="fr-FR" dirty="0">
                          <a:latin typeface="Comic Sans MS" panose="030F0702030302020204" pitchFamily="66" charset="0"/>
                        </a:rPr>
                        <a:t>10’</a:t>
                      </a:r>
                    </a:p>
                    <a:p>
                      <a:pPr algn="ctr"/>
                      <a:r>
                        <a:rPr lang="fr-FR" dirty="0">
                          <a:latin typeface="Comic Sans MS" panose="030F0702030302020204" pitchFamily="66" charset="0"/>
                        </a:rPr>
                        <a:t>Fin de journée</a:t>
                      </a:r>
                    </a:p>
                    <a:p>
                      <a:pPr algn="ctr"/>
                      <a:endParaRPr lang="fr-FR" sz="1100"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Comic Sans MS" panose="030F0702030302020204" pitchFamily="66" charset="0"/>
                        </a:rPr>
                        <a:t>RELAXATION</a:t>
                      </a:r>
                      <a:r>
                        <a:rPr lang="fr-FR" sz="1600" baseline="0" dirty="0">
                          <a:latin typeface="Comic Sans MS" panose="030F0702030302020204" pitchFamily="66" charset="0"/>
                        </a:rPr>
                        <a:t> EVACUER LA FATIGUE </a:t>
                      </a:r>
                      <a:endParaRPr lang="fr-FR" dirty="0">
                        <a:latin typeface="Comic Sans MS" panose="030F0702030302020204" pitchFamily="66" charset="0"/>
                      </a:endParaRPr>
                    </a:p>
                  </a:txBody>
                  <a:tcPr/>
                </a:tc>
                <a:extLst>
                  <a:ext uri="{0D108BD9-81ED-4DB2-BD59-A6C34878D82A}">
                    <a16:rowId xmlns:a16="http://schemas.microsoft.com/office/drawing/2014/main" val="1920715601"/>
                  </a:ext>
                </a:extLst>
              </a:tr>
            </a:tbl>
          </a:graphicData>
        </a:graphic>
      </p:graphicFrame>
    </p:spTree>
    <p:extLst>
      <p:ext uri="{BB962C8B-B14F-4D97-AF65-F5344CB8AC3E}">
        <p14:creationId xmlns:p14="http://schemas.microsoft.com/office/powerpoint/2010/main" val="101461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7357" y="813382"/>
            <a:ext cx="11119338" cy="5032375"/>
          </a:xfrm>
        </p:spPr>
        <p:txBody>
          <a:bodyPr/>
          <a:lstStyle/>
          <a:p>
            <a:r>
              <a:rPr lang="fr-FR" sz="2400" dirty="0">
                <a:latin typeface="Comic Sans MS" panose="030F0702030302020204" pitchFamily="66" charset="0"/>
              </a:rPr>
              <a:t>Nom :						Prénom :		</a:t>
            </a:r>
          </a:p>
          <a:p>
            <a:r>
              <a:rPr lang="fr-FR" dirty="0">
                <a:latin typeface="Comic Sans MS" panose="030F0702030302020204" pitchFamily="66" charset="0"/>
              </a:rPr>
              <a:t>Quelle activité ? :</a:t>
            </a:r>
          </a:p>
          <a:p>
            <a:pPr marL="0" indent="0">
              <a:buNone/>
            </a:pPr>
            <a:r>
              <a:rPr lang="fr-FR" sz="2400" dirty="0">
                <a:latin typeface="Comic Sans MS" panose="030F0702030302020204" pitchFamily="66" charset="0"/>
              </a:rPr>
              <a:t>Je me situe où ? Entourer l’émoji qui correspond à ce que je ressens après l’activité</a:t>
            </a:r>
          </a:p>
          <a:p>
            <a:pPr marL="0" indent="0">
              <a:buNone/>
            </a:pPr>
            <a:r>
              <a:rPr lang="fr-FR" sz="2400" dirty="0">
                <a:latin typeface="Comic Sans MS" panose="030F0702030302020204" pitchFamily="66" charset="0"/>
              </a:rPr>
              <a:t>								</a:t>
            </a:r>
          </a:p>
        </p:txBody>
      </p:sp>
      <p:sp>
        <p:nvSpPr>
          <p:cNvPr id="4" name="Titre 1"/>
          <p:cNvSpPr txBox="1">
            <a:spLocks/>
          </p:cNvSpPr>
          <p:nvPr/>
        </p:nvSpPr>
        <p:spPr>
          <a:xfrm>
            <a:off x="689317" y="385659"/>
            <a:ext cx="10677378" cy="80545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latin typeface="Comic Sans MS" panose="030F0702030302020204" pitchFamily="66" charset="0"/>
              </a:rPr>
              <a:t>EXEMPLE</a:t>
            </a:r>
            <a:r>
              <a:rPr lang="fr-FR" sz="3600" dirty="0"/>
              <a:t> 1 </a:t>
            </a:r>
            <a:r>
              <a:rPr lang="fr-FR" sz="3600" dirty="0">
                <a:latin typeface="Comic Sans MS" panose="030F0702030302020204" pitchFamily="66" charset="0"/>
              </a:rPr>
              <a:t>DE FICHE DE RESSENTIS </a:t>
            </a:r>
          </a:p>
          <a:p>
            <a:pPr algn="ctr"/>
            <a:r>
              <a:rPr lang="fr-FR" sz="3600" i="1" dirty="0">
                <a:solidFill>
                  <a:schemeClr val="accent3">
                    <a:lumMod val="50000"/>
                  </a:schemeClr>
                </a:solidFill>
                <a:latin typeface="Comic Sans MS" panose="030F0702030302020204" pitchFamily="66" charset="0"/>
              </a:rPr>
              <a:t>(par APQ)</a:t>
            </a:r>
            <a:endParaRPr lang="fr-FR" sz="3200" i="1" dirty="0">
              <a:solidFill>
                <a:schemeClr val="accent3">
                  <a:lumMod val="50000"/>
                </a:schemeClr>
              </a:solidFill>
              <a:latin typeface="Comic Sans MS" panose="030F0702030302020204" pitchFamily="66" charset="0"/>
            </a:endParaRPr>
          </a:p>
          <a:p>
            <a:pPr algn="ctr"/>
            <a:endParaRPr lang="fr-FR" sz="3600" dirty="0">
              <a:latin typeface="Comic Sans MS" panose="030F0702030302020204" pitchFamily="66" charset="0"/>
            </a:endParaRPr>
          </a:p>
          <a:p>
            <a:pPr algn="r"/>
            <a:endParaRPr lang="fr-FR" sz="2400" i="1" dirty="0">
              <a:solidFill>
                <a:schemeClr val="accent6"/>
              </a:solidFill>
              <a:latin typeface="Comic Sans MS" panose="030F0702030302020204" pitchFamily="66" charset="0"/>
            </a:endParaRPr>
          </a:p>
        </p:txBody>
      </p:sp>
      <p:graphicFrame>
        <p:nvGraphicFramePr>
          <p:cNvPr id="7" name="Diagramme 6"/>
          <p:cNvGraphicFramePr/>
          <p:nvPr>
            <p:extLst>
              <p:ext uri="{D42A27DB-BD31-4B8C-83A1-F6EECF244321}">
                <p14:modId xmlns:p14="http://schemas.microsoft.com/office/powerpoint/2010/main" val="970746723"/>
              </p:ext>
            </p:extLst>
          </p:nvPr>
        </p:nvGraphicFramePr>
        <p:xfrm>
          <a:off x="525252" y="195159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8464" y="2793521"/>
            <a:ext cx="1088756" cy="1069062"/>
          </a:xfrm>
          <a:prstGeom prst="rect">
            <a:avLst/>
          </a:prstGeom>
        </p:spPr>
      </p:pic>
      <p:pic>
        <p:nvPicPr>
          <p:cNvPr id="19" name="Image 18"/>
          <p:cNvPicPr>
            <a:picLocks noChangeAspect="1"/>
          </p:cNvPicPr>
          <p:nvPr/>
        </p:nvPicPr>
        <p:blipFill rotWithShape="1">
          <a:blip r:embed="rId8">
            <a:extLst>
              <a:ext uri="{28A0092B-C50C-407E-A947-70E740481C1C}">
                <a14:useLocalDpi xmlns:a14="http://schemas.microsoft.com/office/drawing/2010/main" val="0"/>
              </a:ext>
            </a:extLst>
          </a:blip>
          <a:srcRect l="6980" t="-1" r="8013" b="-2223"/>
          <a:stretch/>
        </p:blipFill>
        <p:spPr>
          <a:xfrm>
            <a:off x="3671434" y="2715613"/>
            <a:ext cx="1828801" cy="1214328"/>
          </a:xfrm>
          <a:prstGeom prst="rect">
            <a:avLst/>
          </a:prstGeom>
          <a:ln>
            <a:noFill/>
          </a:ln>
          <a:effectLst>
            <a:softEdge rad="112500"/>
          </a:effectLst>
        </p:spPr>
      </p:pic>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4379" y="2832693"/>
            <a:ext cx="1018034" cy="1158242"/>
          </a:xfrm>
          <a:prstGeom prst="rect">
            <a:avLst/>
          </a:prstGeom>
        </p:spPr>
      </p:pic>
      <p:grpSp>
        <p:nvGrpSpPr>
          <p:cNvPr id="16" name="Groupe 15"/>
          <p:cNvGrpSpPr/>
          <p:nvPr/>
        </p:nvGrpSpPr>
        <p:grpSpPr>
          <a:xfrm>
            <a:off x="8871439" y="2834856"/>
            <a:ext cx="2476500" cy="990600"/>
            <a:chOff x="5648960" y="887340"/>
            <a:chExt cx="2476500" cy="990600"/>
          </a:xfrm>
        </p:grpSpPr>
        <p:sp>
          <p:nvSpPr>
            <p:cNvPr id="21" name="Rectangle 20"/>
            <p:cNvSpPr/>
            <p:nvPr/>
          </p:nvSpPr>
          <p:spPr>
            <a:xfrm>
              <a:off x="5648960" y="887340"/>
              <a:ext cx="2476500" cy="990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ZoneTexte 21"/>
            <p:cNvSpPr txBox="1"/>
            <p:nvPr/>
          </p:nvSpPr>
          <p:spPr>
            <a:xfrm>
              <a:off x="5648960" y="887340"/>
              <a:ext cx="2476500" cy="990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fr-FR" sz="4400" kern="1200" dirty="0"/>
                <a:t>t</a:t>
              </a:r>
            </a:p>
          </p:txBody>
        </p:sp>
      </p:grpSp>
      <p:grpSp>
        <p:nvGrpSpPr>
          <p:cNvPr id="24" name="Groupe 23"/>
          <p:cNvGrpSpPr/>
          <p:nvPr/>
        </p:nvGrpSpPr>
        <p:grpSpPr>
          <a:xfrm>
            <a:off x="8880817" y="3825456"/>
            <a:ext cx="2476500" cy="2653385"/>
            <a:chOff x="5648960" y="1877940"/>
            <a:chExt cx="2476500" cy="2653385"/>
          </a:xfrm>
        </p:grpSpPr>
        <p:sp>
          <p:nvSpPr>
            <p:cNvPr id="26" name="Rectangle 25"/>
            <p:cNvSpPr/>
            <p:nvPr/>
          </p:nvSpPr>
          <p:spPr>
            <a:xfrm>
              <a:off x="5648960" y="1877940"/>
              <a:ext cx="2476500" cy="265338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ZoneTexte 26"/>
            <p:cNvSpPr txBox="1"/>
            <p:nvPr/>
          </p:nvSpPr>
          <p:spPr>
            <a:xfrm>
              <a:off x="5648960" y="1877940"/>
              <a:ext cx="2476500" cy="26533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latin typeface="Comic Sans MS" panose="030F0702030302020204" pitchFamily="66" charset="0"/>
                </a:rPr>
                <a:t>Je n’y arrive plus,</a:t>
              </a:r>
            </a:p>
            <a:p>
              <a:pPr marL="0" lvl="1" algn="l" defTabSz="889000">
                <a:lnSpc>
                  <a:spcPct val="90000"/>
                </a:lnSpc>
                <a:spcBef>
                  <a:spcPct val="0"/>
                </a:spcBef>
                <a:spcAft>
                  <a:spcPct val="15000"/>
                </a:spcAft>
              </a:pPr>
              <a:endParaRPr lang="fr-FR" sz="2000" kern="1200" dirty="0">
                <a:latin typeface="Comic Sans MS" panose="030F0702030302020204" pitchFamily="66" charset="0"/>
              </a:endParaRPr>
            </a:p>
            <a:p>
              <a:pPr marL="228600" lvl="1" indent="-228600" algn="l" defTabSz="889000">
                <a:lnSpc>
                  <a:spcPct val="90000"/>
                </a:lnSpc>
                <a:spcBef>
                  <a:spcPct val="0"/>
                </a:spcBef>
                <a:spcAft>
                  <a:spcPct val="15000"/>
                </a:spcAft>
                <a:buChar char="•"/>
              </a:pPr>
              <a:r>
                <a:rPr lang="fr-FR" sz="2000" kern="1200" dirty="0">
                  <a:latin typeface="Comic Sans MS" panose="030F0702030302020204" pitchFamily="66" charset="0"/>
                </a:rPr>
                <a:t>J’ai trop chaud,</a:t>
              </a:r>
            </a:p>
            <a:p>
              <a:pPr marL="0" lvl="1" algn="l" defTabSz="889000">
                <a:lnSpc>
                  <a:spcPct val="90000"/>
                </a:lnSpc>
                <a:spcBef>
                  <a:spcPct val="0"/>
                </a:spcBef>
                <a:spcAft>
                  <a:spcPct val="15000"/>
                </a:spcAft>
              </a:pPr>
              <a:endParaRPr lang="fr-FR" sz="2000" kern="1200" dirty="0">
                <a:latin typeface="Comic Sans MS" panose="030F0702030302020204" pitchFamily="66" charset="0"/>
              </a:endParaRPr>
            </a:p>
            <a:p>
              <a:pPr marL="228600" lvl="1" indent="-228600" algn="l" defTabSz="889000">
                <a:lnSpc>
                  <a:spcPct val="90000"/>
                </a:lnSpc>
                <a:spcBef>
                  <a:spcPct val="0"/>
                </a:spcBef>
                <a:spcAft>
                  <a:spcPct val="15000"/>
                </a:spcAft>
                <a:buChar char="•"/>
              </a:pPr>
              <a:r>
                <a:rPr lang="fr-FR" sz="2000" kern="1200" dirty="0">
                  <a:latin typeface="Comic Sans MS" panose="030F0702030302020204" pitchFamily="66" charset="0"/>
                </a:rPr>
                <a:t>Je craque et je m’arrête</a:t>
              </a:r>
            </a:p>
          </p:txBody>
        </p:sp>
      </p:grpSp>
      <p:pic>
        <p:nvPicPr>
          <p:cNvPr id="28" name="Image 27"/>
          <p:cNvPicPr>
            <a:picLocks noChangeAspect="1"/>
          </p:cNvPicPr>
          <p:nvPr/>
        </p:nvPicPr>
        <p:blipFill rotWithShape="1">
          <a:blip r:embed="rId10">
            <a:extLst>
              <a:ext uri="{28A0092B-C50C-407E-A947-70E740481C1C}">
                <a14:useLocalDpi xmlns:a14="http://schemas.microsoft.com/office/drawing/2010/main" val="0"/>
              </a:ext>
            </a:extLst>
          </a:blip>
          <a:srcRect l="7975" t="-1786" r="12252" b="1786"/>
          <a:stretch/>
        </p:blipFill>
        <p:spPr>
          <a:xfrm>
            <a:off x="9258378" y="2808277"/>
            <a:ext cx="1842086" cy="1121664"/>
          </a:xfrm>
          <a:prstGeom prst="ellipse">
            <a:avLst/>
          </a:prstGeom>
          <a:ln>
            <a:noFill/>
          </a:ln>
          <a:effectLst>
            <a:softEdge rad="112500"/>
          </a:effectLst>
        </p:spPr>
      </p:pic>
    </p:spTree>
    <p:extLst>
      <p:ext uri="{BB962C8B-B14F-4D97-AF65-F5344CB8AC3E}">
        <p14:creationId xmlns:p14="http://schemas.microsoft.com/office/powerpoint/2010/main" val="388629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39333" y="749857"/>
            <a:ext cx="6365284" cy="487205"/>
          </a:xfrm>
        </p:spPr>
        <p:txBody>
          <a:bodyPr>
            <a:normAutofit fontScale="90000"/>
          </a:bodyPr>
          <a:lstStyle/>
          <a:p>
            <a:pPr algn="ctr"/>
            <a:br>
              <a:rPr lang="fr-FR" dirty="0">
                <a:latin typeface="Comic Sans MS" panose="030F0702030302020204" pitchFamily="66" charset="0"/>
              </a:rPr>
            </a:br>
            <a:r>
              <a:rPr lang="fr-FR" i="1" dirty="0">
                <a:solidFill>
                  <a:schemeClr val="accent3">
                    <a:lumMod val="50000"/>
                  </a:schemeClr>
                </a:solidFill>
                <a:latin typeface="Comic Sans MS" panose="030F0702030302020204" pitchFamily="66" charset="0"/>
                <a:cs typeface="Calibri" panose="020F0502020204030204" pitchFamily="34" charset="0"/>
              </a:rPr>
              <a:t> </a:t>
            </a:r>
            <a:br>
              <a:rPr lang="fr-FR" i="1" dirty="0">
                <a:solidFill>
                  <a:schemeClr val="accent3">
                    <a:lumMod val="50000"/>
                  </a:schemeClr>
                </a:solidFill>
                <a:latin typeface="Comic Sans MS" panose="030F0702030302020204" pitchFamily="66" charset="0"/>
                <a:cs typeface="Calibri" panose="020F0502020204030204" pitchFamily="34" charset="0"/>
              </a:rPr>
            </a:br>
            <a:br>
              <a:rPr lang="fr-FR" dirty="0">
                <a:latin typeface="Comic Sans MS" panose="030F0702030302020204" pitchFamily="66" charset="0"/>
              </a:rPr>
            </a:br>
            <a:endParaRPr lang="fr-FR" dirty="0">
              <a:latin typeface="Comic Sans MS" panose="030F0702030302020204" pitchFamily="66" charset="0"/>
            </a:endParaRPr>
          </a:p>
        </p:txBody>
      </p:sp>
      <p:sp>
        <p:nvSpPr>
          <p:cNvPr id="3" name="Espace réservé du contenu 2"/>
          <p:cNvSpPr>
            <a:spLocks noGrp="1"/>
          </p:cNvSpPr>
          <p:nvPr>
            <p:ph idx="1"/>
          </p:nvPr>
        </p:nvSpPr>
        <p:spPr>
          <a:xfrm>
            <a:off x="14067" y="549224"/>
            <a:ext cx="12176101" cy="6287728"/>
          </a:xfrm>
        </p:spPr>
        <p:txBody>
          <a:bodyPr>
            <a:normAutofit/>
          </a:bodyPr>
          <a:lstStyle/>
          <a:p>
            <a:pPr marL="0" indent="0">
              <a:buNone/>
            </a:pPr>
            <a:r>
              <a:rPr lang="fr-FR" dirty="0">
                <a:latin typeface="Comic Sans MS" panose="030F0702030302020204" pitchFamily="66" charset="0"/>
                <a:cs typeface="Calibri" panose="020F0502020204030204" pitchFamily="34" charset="0"/>
              </a:rPr>
              <a:t>LUNDI : EPS		               </a:t>
            </a:r>
            <a:r>
              <a:rPr lang="fr-FR" dirty="0">
                <a:solidFill>
                  <a:srgbClr val="C00000"/>
                </a:solidFill>
                <a:latin typeface="Comic Sans MS" panose="030F0702030302020204" pitchFamily="66" charset="0"/>
                <a:cs typeface="Calibri" panose="020F0502020204030204" pitchFamily="34" charset="0"/>
              </a:rPr>
              <a:t>(par jour)</a:t>
            </a:r>
          </a:p>
          <a:p>
            <a:pPr marL="0" indent="0">
              <a:buNone/>
            </a:pPr>
            <a:r>
              <a:rPr lang="fr-FR" dirty="0">
                <a:latin typeface="Comic Sans MS" panose="030F0702030302020204" pitchFamily="66" charset="0"/>
                <a:cs typeface="Calibri" panose="020F0502020204030204" pitchFamily="34" charset="0"/>
              </a:rPr>
              <a:t>					</a:t>
            </a:r>
          </a:p>
          <a:p>
            <a:pPr marL="0" indent="0">
              <a:buNone/>
            </a:pPr>
            <a:r>
              <a:rPr lang="fr-FR" dirty="0">
                <a:latin typeface="Comic Sans MS" panose="030F0702030302020204" pitchFamily="66" charset="0"/>
                <a:cs typeface="Calibri" panose="020F0502020204030204" pitchFamily="34" charset="0"/>
              </a:rPr>
              <a:t>MARDI </a:t>
            </a:r>
            <a:r>
              <a:rPr lang="fr-FR" sz="2400" dirty="0">
                <a:latin typeface="Comic Sans MS" panose="030F0702030302020204" pitchFamily="66" charset="0"/>
                <a:cs typeface="Calibri" panose="020F0502020204030204" pitchFamily="34" charset="0"/>
              </a:rPr>
              <a:t>: 8H30 / 10’			    </a:t>
            </a:r>
            <a:r>
              <a:rPr lang="fr-FR" dirty="0">
                <a:latin typeface="Comic Sans MS" panose="030F0702030302020204" pitchFamily="66" charset="0"/>
                <a:cs typeface="Calibri" panose="020F0502020204030204" pitchFamily="34" charset="0"/>
              </a:rPr>
              <a:t>MARDI : </a:t>
            </a:r>
            <a:r>
              <a:rPr lang="fr-FR" sz="2400" dirty="0">
                <a:latin typeface="Comic Sans MS" panose="030F0702030302020204" pitchFamily="66" charset="0"/>
                <a:cs typeface="Calibri" panose="020F0502020204030204" pitchFamily="34" charset="0"/>
              </a:rPr>
              <a:t>10H20 / 10’ Pendant la récréation </a:t>
            </a:r>
          </a:p>
          <a:p>
            <a:pPr marL="0" indent="0">
              <a:buNone/>
            </a:pPr>
            <a:endParaRPr lang="fr-FR" dirty="0">
              <a:latin typeface="Comic Sans MS" panose="030F0702030302020204" pitchFamily="66" charset="0"/>
              <a:cs typeface="Calibri" panose="020F0502020204030204" pitchFamily="34" charset="0"/>
            </a:endParaRPr>
          </a:p>
          <a:p>
            <a:pPr marL="0" indent="0">
              <a:buNone/>
            </a:pPr>
            <a:endParaRPr lang="fr-FR" dirty="0">
              <a:latin typeface="Comic Sans MS" panose="030F0702030302020204" pitchFamily="66" charset="0"/>
              <a:cs typeface="Calibri" panose="020F0502020204030204" pitchFamily="34" charset="0"/>
            </a:endParaRPr>
          </a:p>
          <a:p>
            <a:pPr marL="0" indent="0">
              <a:buNone/>
            </a:pPr>
            <a:endParaRPr lang="fr-FR" dirty="0">
              <a:latin typeface="Comic Sans MS" panose="030F0702030302020204" pitchFamily="66" charset="0"/>
              <a:cs typeface="Calibri" panose="020F0502020204030204" pitchFamily="34" charset="0"/>
            </a:endParaRPr>
          </a:p>
          <a:p>
            <a:pPr marL="0" indent="0">
              <a:buNone/>
            </a:pPr>
            <a:endParaRPr lang="fr-FR" dirty="0">
              <a:latin typeface="Comic Sans MS" panose="030F0702030302020204" pitchFamily="66" charset="0"/>
              <a:cs typeface="Calibri" panose="020F0502020204030204" pitchFamily="34" charset="0"/>
            </a:endParaRPr>
          </a:p>
          <a:p>
            <a:pPr marL="0" indent="0">
              <a:buNone/>
            </a:pPr>
            <a:r>
              <a:rPr lang="fr-FR" dirty="0">
                <a:latin typeface="Comic Sans MS" panose="030F0702030302020204" pitchFamily="66" charset="0"/>
                <a:cs typeface="Calibri" panose="020F0502020204030204" pitchFamily="34" charset="0"/>
              </a:rPr>
              <a:t>MARDI : </a:t>
            </a:r>
            <a:r>
              <a:rPr lang="fr-FR" sz="2400" dirty="0">
                <a:latin typeface="Comic Sans MS" panose="030F0702030302020204" pitchFamily="66" charset="0"/>
                <a:cs typeface="Calibri" panose="020F0502020204030204" pitchFamily="34" charset="0"/>
              </a:rPr>
              <a:t>14H30 / 10’ Avant un contrôle           8H30 : Parcours / Mise en forme</a:t>
            </a:r>
          </a:p>
          <a:p>
            <a:pPr marL="0" indent="0">
              <a:buNone/>
            </a:pPr>
            <a:r>
              <a:rPr lang="fr-FR" sz="2400" dirty="0">
                <a:latin typeface="Comic Sans MS" panose="030F0702030302020204" pitchFamily="66" charset="0"/>
                <a:cs typeface="Calibri" panose="020F0502020204030204" pitchFamily="34" charset="0"/>
              </a:rPr>
              <a:t>                                                                         10H20 : Jeux de balle</a:t>
            </a:r>
          </a:p>
          <a:p>
            <a:pPr marL="0" indent="0">
              <a:buNone/>
            </a:pPr>
            <a:r>
              <a:rPr lang="fr-FR" sz="2400" dirty="0">
                <a:latin typeface="Comic Sans MS" panose="030F0702030302020204" pitchFamily="66" charset="0"/>
                <a:cs typeface="Calibri" panose="020F0502020204030204" pitchFamily="34" charset="0"/>
              </a:rPr>
              <a:t>                                                                         14H30 : exercices de concentration</a:t>
            </a:r>
          </a:p>
        </p:txBody>
      </p:sp>
      <p:graphicFrame>
        <p:nvGraphicFramePr>
          <p:cNvPr id="12" name="Diagramme 11"/>
          <p:cNvGraphicFramePr/>
          <p:nvPr>
            <p:extLst>
              <p:ext uri="{D42A27DB-BD31-4B8C-83A1-F6EECF244321}">
                <p14:modId xmlns:p14="http://schemas.microsoft.com/office/powerpoint/2010/main" val="3400167426"/>
              </p:ext>
            </p:extLst>
          </p:nvPr>
        </p:nvGraphicFramePr>
        <p:xfrm>
          <a:off x="59879" y="2233504"/>
          <a:ext cx="4192172" cy="1766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Imag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498" y="2133346"/>
            <a:ext cx="673842" cy="549162"/>
          </a:xfrm>
          <a:prstGeom prst="rect">
            <a:avLst/>
          </a:prstGeom>
        </p:spPr>
      </p:pic>
      <p:pic>
        <p:nvPicPr>
          <p:cNvPr id="20" name="Image 19"/>
          <p:cNvPicPr>
            <a:picLocks noChangeAspect="1"/>
          </p:cNvPicPr>
          <p:nvPr/>
        </p:nvPicPr>
        <p:blipFill rotWithShape="1">
          <a:blip r:embed="rId8">
            <a:extLst>
              <a:ext uri="{28A0092B-C50C-407E-A947-70E740481C1C}">
                <a14:useLocalDpi xmlns:a14="http://schemas.microsoft.com/office/drawing/2010/main" val="0"/>
              </a:ext>
            </a:extLst>
          </a:blip>
          <a:srcRect l="6980" t="-1" r="8013" b="-2223"/>
          <a:stretch/>
        </p:blipFill>
        <p:spPr>
          <a:xfrm>
            <a:off x="1602358" y="2132812"/>
            <a:ext cx="1091492" cy="601535"/>
          </a:xfrm>
          <a:prstGeom prst="rect">
            <a:avLst/>
          </a:prstGeom>
          <a:ln>
            <a:noFill/>
          </a:ln>
          <a:effectLst>
            <a:softEdge rad="112500"/>
          </a:effectLst>
        </p:spPr>
      </p:pic>
      <p:pic>
        <p:nvPicPr>
          <p:cNvPr id="21" name="Imag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8227" y="2185185"/>
            <a:ext cx="599026" cy="565656"/>
          </a:xfrm>
          <a:prstGeom prst="rect">
            <a:avLst/>
          </a:prstGeom>
        </p:spPr>
      </p:pic>
      <p:grpSp>
        <p:nvGrpSpPr>
          <p:cNvPr id="23" name="Groupe 22"/>
          <p:cNvGrpSpPr/>
          <p:nvPr/>
        </p:nvGrpSpPr>
        <p:grpSpPr>
          <a:xfrm>
            <a:off x="4449750" y="2220512"/>
            <a:ext cx="1298440" cy="518900"/>
            <a:chOff x="3159065" y="103476"/>
            <a:chExt cx="1384932" cy="553972"/>
          </a:xfrm>
        </p:grpSpPr>
        <p:sp>
          <p:nvSpPr>
            <p:cNvPr id="27" name="Rectangle 26"/>
            <p:cNvSpPr/>
            <p:nvPr/>
          </p:nvSpPr>
          <p:spPr>
            <a:xfrm>
              <a:off x="3159065" y="103476"/>
              <a:ext cx="1384932" cy="5539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ZoneTexte 27"/>
            <p:cNvSpPr txBox="1"/>
            <p:nvPr/>
          </p:nvSpPr>
          <p:spPr>
            <a:xfrm>
              <a:off x="3159065" y="103476"/>
              <a:ext cx="1384932" cy="5539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fr-FR" sz="2500" kern="1200" dirty="0"/>
                <a:t>t</a:t>
              </a:r>
            </a:p>
          </p:txBody>
        </p:sp>
      </p:grpSp>
      <p:grpSp>
        <p:nvGrpSpPr>
          <p:cNvPr id="24" name="Groupe 23"/>
          <p:cNvGrpSpPr/>
          <p:nvPr/>
        </p:nvGrpSpPr>
        <p:grpSpPr>
          <a:xfrm>
            <a:off x="4449750" y="2771683"/>
            <a:ext cx="1318046" cy="1221327"/>
            <a:chOff x="3159065" y="657449"/>
            <a:chExt cx="1384932" cy="1303875"/>
          </a:xfrm>
        </p:grpSpPr>
        <p:sp>
          <p:nvSpPr>
            <p:cNvPr id="25" name="Rectangle 24"/>
            <p:cNvSpPr/>
            <p:nvPr/>
          </p:nvSpPr>
          <p:spPr>
            <a:xfrm>
              <a:off x="3159065" y="657449"/>
              <a:ext cx="1384932" cy="130387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ZoneTexte 25"/>
            <p:cNvSpPr txBox="1"/>
            <p:nvPr/>
          </p:nvSpPr>
          <p:spPr>
            <a:xfrm>
              <a:off x="3159065" y="657449"/>
              <a:ext cx="1384932" cy="1303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n’y arrive plus,</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J’ai trop chaud,</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craque et je m’arrête</a:t>
              </a:r>
            </a:p>
          </p:txBody>
        </p:sp>
      </p:grpSp>
      <p:pic>
        <p:nvPicPr>
          <p:cNvPr id="29" name="Image 28"/>
          <p:cNvPicPr>
            <a:picLocks noChangeAspect="1"/>
          </p:cNvPicPr>
          <p:nvPr/>
        </p:nvPicPr>
        <p:blipFill rotWithShape="1">
          <a:blip r:embed="rId10">
            <a:extLst>
              <a:ext uri="{28A0092B-C50C-407E-A947-70E740481C1C}">
                <a14:useLocalDpi xmlns:a14="http://schemas.microsoft.com/office/drawing/2010/main" val="0"/>
              </a:ext>
            </a:extLst>
          </a:blip>
          <a:srcRect l="7975" t="-1786" r="12252" b="1786"/>
          <a:stretch/>
        </p:blipFill>
        <p:spPr>
          <a:xfrm>
            <a:off x="4647931" y="2188633"/>
            <a:ext cx="921683" cy="569042"/>
          </a:xfrm>
          <a:prstGeom prst="ellipse">
            <a:avLst/>
          </a:prstGeom>
          <a:ln>
            <a:noFill/>
          </a:ln>
          <a:effectLst>
            <a:softEdge rad="112500"/>
          </a:effectLst>
        </p:spPr>
      </p:pic>
      <p:graphicFrame>
        <p:nvGraphicFramePr>
          <p:cNvPr id="30" name="Diagramme 29"/>
          <p:cNvGraphicFramePr/>
          <p:nvPr>
            <p:extLst>
              <p:ext uri="{D42A27DB-BD31-4B8C-83A1-F6EECF244321}">
                <p14:modId xmlns:p14="http://schemas.microsoft.com/office/powerpoint/2010/main" val="2274690763"/>
              </p:ext>
            </p:extLst>
          </p:nvPr>
        </p:nvGraphicFramePr>
        <p:xfrm>
          <a:off x="6197798" y="2256106"/>
          <a:ext cx="4192172" cy="176636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31" name="Groupe 30"/>
          <p:cNvGrpSpPr/>
          <p:nvPr/>
        </p:nvGrpSpPr>
        <p:grpSpPr>
          <a:xfrm>
            <a:off x="10587669" y="2243114"/>
            <a:ext cx="1298440" cy="518900"/>
            <a:chOff x="3159065" y="103476"/>
            <a:chExt cx="1384932" cy="553972"/>
          </a:xfrm>
        </p:grpSpPr>
        <p:sp>
          <p:nvSpPr>
            <p:cNvPr id="32" name="Rectangle 31"/>
            <p:cNvSpPr/>
            <p:nvPr/>
          </p:nvSpPr>
          <p:spPr>
            <a:xfrm>
              <a:off x="3159065" y="103476"/>
              <a:ext cx="1384932" cy="5539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ZoneTexte 32"/>
            <p:cNvSpPr txBox="1"/>
            <p:nvPr/>
          </p:nvSpPr>
          <p:spPr>
            <a:xfrm>
              <a:off x="3159065" y="103476"/>
              <a:ext cx="1384932" cy="5539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fr-FR" sz="2500" kern="1200" dirty="0"/>
                <a:t>t</a:t>
              </a:r>
            </a:p>
          </p:txBody>
        </p:sp>
      </p:grpSp>
      <p:grpSp>
        <p:nvGrpSpPr>
          <p:cNvPr id="34" name="Groupe 33"/>
          <p:cNvGrpSpPr/>
          <p:nvPr/>
        </p:nvGrpSpPr>
        <p:grpSpPr>
          <a:xfrm>
            <a:off x="10587669" y="2794285"/>
            <a:ext cx="1298440" cy="1221327"/>
            <a:chOff x="3159065" y="657449"/>
            <a:chExt cx="1384932" cy="1303875"/>
          </a:xfrm>
        </p:grpSpPr>
        <p:sp>
          <p:nvSpPr>
            <p:cNvPr id="35" name="Rectangle 34"/>
            <p:cNvSpPr/>
            <p:nvPr/>
          </p:nvSpPr>
          <p:spPr>
            <a:xfrm>
              <a:off x="3159065" y="657449"/>
              <a:ext cx="1384932" cy="130387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ZoneTexte 35"/>
            <p:cNvSpPr txBox="1"/>
            <p:nvPr/>
          </p:nvSpPr>
          <p:spPr>
            <a:xfrm>
              <a:off x="3159065" y="657449"/>
              <a:ext cx="1384932" cy="1303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n’y arrive plus,</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J’ai trop chaud,</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craque et je m’arrête</a:t>
              </a:r>
            </a:p>
          </p:txBody>
        </p:sp>
      </p:grpSp>
      <p:pic>
        <p:nvPicPr>
          <p:cNvPr id="37" name="Image 36"/>
          <p:cNvPicPr>
            <a:picLocks noChangeAspect="1"/>
          </p:cNvPicPr>
          <p:nvPr/>
        </p:nvPicPr>
        <p:blipFill rotWithShape="1">
          <a:blip r:embed="rId10">
            <a:extLst>
              <a:ext uri="{28A0092B-C50C-407E-A947-70E740481C1C}">
                <a14:useLocalDpi xmlns:a14="http://schemas.microsoft.com/office/drawing/2010/main" val="0"/>
              </a:ext>
            </a:extLst>
          </a:blip>
          <a:srcRect l="7975" t="-1786" r="12252" b="1786"/>
          <a:stretch/>
        </p:blipFill>
        <p:spPr>
          <a:xfrm>
            <a:off x="10716297" y="2211235"/>
            <a:ext cx="993821" cy="605147"/>
          </a:xfrm>
          <a:prstGeom prst="ellipse">
            <a:avLst/>
          </a:prstGeom>
          <a:ln>
            <a:noFill/>
          </a:ln>
          <a:effectLst>
            <a:softEdge rad="112500"/>
          </a:effectLst>
        </p:spPr>
      </p:pic>
      <p:pic>
        <p:nvPicPr>
          <p:cNvPr id="38" name="Imag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4326" y="2156674"/>
            <a:ext cx="559279" cy="549162"/>
          </a:xfrm>
          <a:prstGeom prst="rect">
            <a:avLst/>
          </a:prstGeom>
        </p:spPr>
      </p:pic>
      <p:pic>
        <p:nvPicPr>
          <p:cNvPr id="39" name="Image 38"/>
          <p:cNvPicPr>
            <a:picLocks noChangeAspect="1"/>
          </p:cNvPicPr>
          <p:nvPr/>
        </p:nvPicPr>
        <p:blipFill rotWithShape="1">
          <a:blip r:embed="rId8">
            <a:extLst>
              <a:ext uri="{28A0092B-C50C-407E-A947-70E740481C1C}">
                <a14:useLocalDpi xmlns:a14="http://schemas.microsoft.com/office/drawing/2010/main" val="0"/>
              </a:ext>
            </a:extLst>
          </a:blip>
          <a:srcRect l="6980" t="-1" r="8013" b="-2223"/>
          <a:stretch/>
        </p:blipFill>
        <p:spPr>
          <a:xfrm>
            <a:off x="7961689" y="2156140"/>
            <a:ext cx="905923" cy="601535"/>
          </a:xfrm>
          <a:prstGeom prst="rect">
            <a:avLst/>
          </a:prstGeom>
          <a:ln>
            <a:noFill/>
          </a:ln>
          <a:effectLst>
            <a:softEdge rad="112500"/>
          </a:effectLst>
        </p:spPr>
      </p:pic>
      <p:pic>
        <p:nvPicPr>
          <p:cNvPr id="40" name="Image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95696" y="2208513"/>
            <a:ext cx="497182" cy="565656"/>
          </a:xfrm>
          <a:prstGeom prst="rect">
            <a:avLst/>
          </a:prstGeom>
        </p:spPr>
      </p:pic>
      <p:graphicFrame>
        <p:nvGraphicFramePr>
          <p:cNvPr id="47" name="Diagramme 46"/>
          <p:cNvGraphicFramePr/>
          <p:nvPr>
            <p:extLst>
              <p:ext uri="{D42A27DB-BD31-4B8C-83A1-F6EECF244321}">
                <p14:modId xmlns:p14="http://schemas.microsoft.com/office/powerpoint/2010/main" val="717076943"/>
              </p:ext>
            </p:extLst>
          </p:nvPr>
        </p:nvGraphicFramePr>
        <p:xfrm>
          <a:off x="84951" y="5038909"/>
          <a:ext cx="4186706" cy="176636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nvGrpSpPr>
          <p:cNvPr id="48" name="Groupe 47"/>
          <p:cNvGrpSpPr/>
          <p:nvPr/>
        </p:nvGrpSpPr>
        <p:grpSpPr>
          <a:xfrm>
            <a:off x="4471050" y="5025917"/>
            <a:ext cx="1296746" cy="518900"/>
            <a:chOff x="3159065" y="103476"/>
            <a:chExt cx="1384932" cy="553972"/>
          </a:xfrm>
        </p:grpSpPr>
        <p:sp>
          <p:nvSpPr>
            <p:cNvPr id="49" name="Rectangle 48"/>
            <p:cNvSpPr/>
            <p:nvPr/>
          </p:nvSpPr>
          <p:spPr>
            <a:xfrm>
              <a:off x="3159065" y="103476"/>
              <a:ext cx="1384932" cy="5539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ZoneTexte 49"/>
            <p:cNvSpPr txBox="1"/>
            <p:nvPr/>
          </p:nvSpPr>
          <p:spPr>
            <a:xfrm>
              <a:off x="3159065" y="103476"/>
              <a:ext cx="1384932" cy="5539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fr-FR" sz="2500" kern="1200" dirty="0"/>
                <a:t>t</a:t>
              </a:r>
            </a:p>
          </p:txBody>
        </p:sp>
      </p:grpSp>
      <p:grpSp>
        <p:nvGrpSpPr>
          <p:cNvPr id="51" name="Groupe 50"/>
          <p:cNvGrpSpPr/>
          <p:nvPr/>
        </p:nvGrpSpPr>
        <p:grpSpPr>
          <a:xfrm>
            <a:off x="4471050" y="5577088"/>
            <a:ext cx="1296746" cy="1221327"/>
            <a:chOff x="3159065" y="657449"/>
            <a:chExt cx="1384932" cy="1303875"/>
          </a:xfrm>
        </p:grpSpPr>
        <p:sp>
          <p:nvSpPr>
            <p:cNvPr id="52" name="Rectangle 51"/>
            <p:cNvSpPr/>
            <p:nvPr/>
          </p:nvSpPr>
          <p:spPr>
            <a:xfrm>
              <a:off x="3159065" y="657449"/>
              <a:ext cx="1384932" cy="130387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3" name="ZoneTexte 52"/>
            <p:cNvSpPr txBox="1"/>
            <p:nvPr/>
          </p:nvSpPr>
          <p:spPr>
            <a:xfrm>
              <a:off x="3159065" y="657449"/>
              <a:ext cx="1384932" cy="1303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n’y arrive plus,</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J’ai trop chaud,</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craque et je m’arrête</a:t>
              </a:r>
            </a:p>
          </p:txBody>
        </p:sp>
      </p:grpSp>
      <p:pic>
        <p:nvPicPr>
          <p:cNvPr id="54" name="Image 53"/>
          <p:cNvPicPr>
            <a:picLocks noChangeAspect="1"/>
          </p:cNvPicPr>
          <p:nvPr/>
        </p:nvPicPr>
        <p:blipFill rotWithShape="1">
          <a:blip r:embed="rId10">
            <a:extLst>
              <a:ext uri="{28A0092B-C50C-407E-A947-70E740481C1C}">
                <a14:useLocalDpi xmlns:a14="http://schemas.microsoft.com/office/drawing/2010/main" val="0"/>
              </a:ext>
            </a:extLst>
          </a:blip>
          <a:srcRect l="7975" t="-1786" r="12252" b="1786"/>
          <a:stretch/>
        </p:blipFill>
        <p:spPr>
          <a:xfrm>
            <a:off x="4599280" y="4994038"/>
            <a:ext cx="992525" cy="605147"/>
          </a:xfrm>
          <a:prstGeom prst="ellipse">
            <a:avLst/>
          </a:prstGeom>
          <a:ln>
            <a:noFill/>
          </a:ln>
          <a:effectLst>
            <a:softEdge rad="112500"/>
          </a:effectLst>
        </p:spPr>
      </p:pic>
      <p:pic>
        <p:nvPicPr>
          <p:cNvPr id="41" name="Imag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748" y="4961289"/>
            <a:ext cx="558550" cy="549162"/>
          </a:xfrm>
          <a:prstGeom prst="rect">
            <a:avLst/>
          </a:prstGeom>
        </p:spPr>
      </p:pic>
      <p:pic>
        <p:nvPicPr>
          <p:cNvPr id="42" name="Image 41"/>
          <p:cNvPicPr>
            <a:picLocks noChangeAspect="1"/>
          </p:cNvPicPr>
          <p:nvPr/>
        </p:nvPicPr>
        <p:blipFill rotWithShape="1">
          <a:blip r:embed="rId8">
            <a:extLst>
              <a:ext uri="{28A0092B-C50C-407E-A947-70E740481C1C}">
                <a14:useLocalDpi xmlns:a14="http://schemas.microsoft.com/office/drawing/2010/main" val="0"/>
              </a:ext>
            </a:extLst>
          </a:blip>
          <a:srcRect l="6980" t="-1" r="8013" b="-2223"/>
          <a:stretch/>
        </p:blipFill>
        <p:spPr>
          <a:xfrm>
            <a:off x="1723791" y="4943282"/>
            <a:ext cx="904742" cy="601535"/>
          </a:xfrm>
          <a:prstGeom prst="rect">
            <a:avLst/>
          </a:prstGeom>
          <a:ln>
            <a:noFill/>
          </a:ln>
          <a:effectLst>
            <a:softEdge rad="112500"/>
          </a:effectLst>
        </p:spPr>
      </p:pic>
      <p:pic>
        <p:nvPicPr>
          <p:cNvPr id="43" name="Imag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7731" y="4967210"/>
            <a:ext cx="496534" cy="565656"/>
          </a:xfrm>
          <a:prstGeom prst="rect">
            <a:avLst/>
          </a:prstGeom>
        </p:spPr>
      </p:pic>
      <p:sp>
        <p:nvSpPr>
          <p:cNvPr id="5" name="ZoneTexte 4">
            <a:extLst>
              <a:ext uri="{FF2B5EF4-FFF2-40B4-BE49-F238E27FC236}">
                <a16:creationId xmlns:a16="http://schemas.microsoft.com/office/drawing/2014/main" id="{7DB310FE-C8E4-47AD-9A6B-0A1EFD632710}"/>
              </a:ext>
            </a:extLst>
          </p:cNvPr>
          <p:cNvSpPr txBox="1"/>
          <p:nvPr/>
        </p:nvSpPr>
        <p:spPr>
          <a:xfrm>
            <a:off x="886266" y="59585"/>
            <a:ext cx="10823852" cy="523220"/>
          </a:xfrm>
          <a:prstGeom prst="rect">
            <a:avLst/>
          </a:prstGeom>
          <a:noFill/>
        </p:spPr>
        <p:txBody>
          <a:bodyPr wrap="square" rtlCol="0">
            <a:spAutoFit/>
          </a:bodyPr>
          <a:lstStyle/>
          <a:p>
            <a:r>
              <a:rPr lang="fr-FR" sz="2800" dirty="0">
                <a:latin typeface="Comic Sans MS" panose="030F0702030302020204" pitchFamily="66" charset="0"/>
              </a:rPr>
              <a:t>EXEMPLE 2 : FICHE DE RESSENTIS SUR  MA SEMAINE APQ</a:t>
            </a:r>
          </a:p>
        </p:txBody>
      </p:sp>
    </p:spTree>
    <p:extLst>
      <p:ext uri="{BB962C8B-B14F-4D97-AF65-F5344CB8AC3E}">
        <p14:creationId xmlns:p14="http://schemas.microsoft.com/office/powerpoint/2010/main" val="3192421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78866"/>
            <a:ext cx="11927644" cy="5859194"/>
          </a:xfrm>
        </p:spPr>
        <p:txBody>
          <a:bodyPr>
            <a:normAutofit/>
          </a:bodyPr>
          <a:lstStyle/>
          <a:p>
            <a:pPr marL="0" indent="0" algn="ctr">
              <a:buNone/>
            </a:pPr>
            <a:r>
              <a:rPr lang="fr-FR" dirty="0">
                <a:solidFill>
                  <a:srgbClr val="C00000"/>
                </a:solidFill>
                <a:latin typeface="Comic Sans MS" panose="030F0702030302020204" pitchFamily="66" charset="0"/>
              </a:rPr>
              <a:t>                                                        (par jour)</a:t>
            </a:r>
          </a:p>
          <a:p>
            <a:pPr marL="0" indent="0">
              <a:buNone/>
            </a:pPr>
            <a:r>
              <a:rPr lang="fr-FR" dirty="0">
                <a:latin typeface="Comic Sans MS" panose="030F0702030302020204" pitchFamily="66" charset="0"/>
              </a:rPr>
              <a:t>JEUDI : EPS			</a:t>
            </a:r>
          </a:p>
          <a:p>
            <a:pPr marL="0" indent="0">
              <a:buNone/>
            </a:pPr>
            <a:r>
              <a:rPr lang="fr-FR" dirty="0">
                <a:latin typeface="Comic Sans MS" panose="030F0702030302020204" pitchFamily="66" charset="0"/>
              </a:rPr>
              <a:t>VENDREDI : 20’ dans la matinée entre 2 séquences pédagogiques		         </a:t>
            </a:r>
          </a:p>
          <a:p>
            <a:pPr marL="0" indent="0">
              <a:buNone/>
            </a:pPr>
            <a:endParaRPr lang="fr-FR" dirty="0">
              <a:latin typeface="Comic Sans MS" panose="030F0702030302020204" pitchFamily="66" charset="0"/>
            </a:endParaRPr>
          </a:p>
          <a:p>
            <a:pPr marL="0" indent="0">
              <a:buNone/>
            </a:pPr>
            <a:r>
              <a:rPr lang="fr-FR" dirty="0">
                <a:latin typeface="Comic Sans MS" panose="030F0702030302020204" pitchFamily="66" charset="0"/>
              </a:rPr>
              <a:t>						         Jeux de rôle / Parcours ludique</a:t>
            </a:r>
          </a:p>
          <a:p>
            <a:pPr marL="0" indent="0">
              <a:buNone/>
            </a:pPr>
            <a:endParaRPr lang="fr-FR" dirty="0">
              <a:latin typeface="Comic Sans MS" panose="030F0702030302020204" pitchFamily="66" charset="0"/>
            </a:endParaRPr>
          </a:p>
          <a:p>
            <a:pPr marL="0" indent="0">
              <a:buNone/>
            </a:pPr>
            <a:endParaRPr lang="fr-FR" dirty="0">
              <a:latin typeface="Comic Sans MS" panose="030F0702030302020204" pitchFamily="66" charset="0"/>
            </a:endParaRPr>
          </a:p>
          <a:p>
            <a:pPr marL="0" indent="0">
              <a:buNone/>
            </a:pPr>
            <a:r>
              <a:rPr lang="fr-FR" dirty="0">
                <a:latin typeface="Comic Sans MS" panose="030F0702030302020204" pitchFamily="66" charset="0"/>
              </a:rPr>
              <a:t>VENDREDI : 16H10 / 10’ Fin de journée</a:t>
            </a:r>
          </a:p>
          <a:p>
            <a:pPr marL="0" indent="0">
              <a:buNone/>
            </a:pPr>
            <a:endParaRPr lang="fr-FR" dirty="0">
              <a:latin typeface="Comic Sans MS" panose="030F0702030302020204" pitchFamily="66" charset="0"/>
            </a:endParaRPr>
          </a:p>
          <a:p>
            <a:pPr marL="0" indent="0">
              <a:buNone/>
            </a:pPr>
            <a:r>
              <a:rPr lang="fr-FR" dirty="0">
                <a:latin typeface="Comic Sans MS" panose="030F0702030302020204" pitchFamily="66" charset="0"/>
              </a:rPr>
              <a:t>						          Relaxation / Yoga dans la classe</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graphicFrame>
        <p:nvGraphicFramePr>
          <p:cNvPr id="12" name="Diagramme 11"/>
          <p:cNvGraphicFramePr/>
          <p:nvPr>
            <p:extLst>
              <p:ext uri="{D42A27DB-BD31-4B8C-83A1-F6EECF244321}">
                <p14:modId xmlns:p14="http://schemas.microsoft.com/office/powerpoint/2010/main" val="4180260716"/>
              </p:ext>
            </p:extLst>
          </p:nvPr>
        </p:nvGraphicFramePr>
        <p:xfrm>
          <a:off x="84951" y="2159621"/>
          <a:ext cx="4192172" cy="1766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Imag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431" y="2100967"/>
            <a:ext cx="559279" cy="549162"/>
          </a:xfrm>
          <a:prstGeom prst="rect">
            <a:avLst/>
          </a:prstGeom>
        </p:spPr>
      </p:pic>
      <p:pic>
        <p:nvPicPr>
          <p:cNvPr id="20" name="Image 19"/>
          <p:cNvPicPr>
            <a:picLocks noChangeAspect="1"/>
          </p:cNvPicPr>
          <p:nvPr/>
        </p:nvPicPr>
        <p:blipFill rotWithShape="1">
          <a:blip r:embed="rId8">
            <a:extLst>
              <a:ext uri="{28A0092B-C50C-407E-A947-70E740481C1C}">
                <a14:useLocalDpi xmlns:a14="http://schemas.microsoft.com/office/drawing/2010/main" val="0"/>
              </a:ext>
            </a:extLst>
          </a:blip>
          <a:srcRect l="6980" t="-1" r="8013" b="-2223"/>
          <a:stretch/>
        </p:blipFill>
        <p:spPr>
          <a:xfrm>
            <a:off x="1707857" y="2012250"/>
            <a:ext cx="905923" cy="601535"/>
          </a:xfrm>
          <a:prstGeom prst="rect">
            <a:avLst/>
          </a:prstGeom>
          <a:ln>
            <a:noFill/>
          </a:ln>
          <a:effectLst>
            <a:softEdge rad="112500"/>
          </a:effectLst>
        </p:spPr>
      </p:pic>
      <p:pic>
        <p:nvPicPr>
          <p:cNvPr id="21" name="Imag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3250" y="2140774"/>
            <a:ext cx="497182" cy="565656"/>
          </a:xfrm>
          <a:prstGeom prst="rect">
            <a:avLst/>
          </a:prstGeom>
        </p:spPr>
      </p:pic>
      <p:grpSp>
        <p:nvGrpSpPr>
          <p:cNvPr id="23" name="Groupe 22"/>
          <p:cNvGrpSpPr/>
          <p:nvPr/>
        </p:nvGrpSpPr>
        <p:grpSpPr>
          <a:xfrm>
            <a:off x="4474822" y="2200997"/>
            <a:ext cx="1298440" cy="518900"/>
            <a:chOff x="3159065" y="103476"/>
            <a:chExt cx="1384932" cy="553972"/>
          </a:xfrm>
        </p:grpSpPr>
        <p:sp>
          <p:nvSpPr>
            <p:cNvPr id="27" name="Rectangle 26"/>
            <p:cNvSpPr/>
            <p:nvPr/>
          </p:nvSpPr>
          <p:spPr>
            <a:xfrm>
              <a:off x="3159065" y="103476"/>
              <a:ext cx="1384932" cy="5539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ZoneTexte 27"/>
            <p:cNvSpPr txBox="1"/>
            <p:nvPr/>
          </p:nvSpPr>
          <p:spPr>
            <a:xfrm>
              <a:off x="3159065" y="103476"/>
              <a:ext cx="1384932" cy="5539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fr-FR" sz="2500" kern="1200" dirty="0"/>
                <a:t>t</a:t>
              </a:r>
            </a:p>
          </p:txBody>
        </p:sp>
      </p:grpSp>
      <p:grpSp>
        <p:nvGrpSpPr>
          <p:cNvPr id="24" name="Groupe 23"/>
          <p:cNvGrpSpPr/>
          <p:nvPr/>
        </p:nvGrpSpPr>
        <p:grpSpPr>
          <a:xfrm>
            <a:off x="4474822" y="2697800"/>
            <a:ext cx="1298440" cy="1221327"/>
            <a:chOff x="3159065" y="657449"/>
            <a:chExt cx="1384932" cy="1303875"/>
          </a:xfrm>
        </p:grpSpPr>
        <p:sp>
          <p:nvSpPr>
            <p:cNvPr id="25" name="Rectangle 24"/>
            <p:cNvSpPr/>
            <p:nvPr/>
          </p:nvSpPr>
          <p:spPr>
            <a:xfrm>
              <a:off x="3159065" y="657449"/>
              <a:ext cx="1384932" cy="130387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ZoneTexte 25"/>
            <p:cNvSpPr txBox="1"/>
            <p:nvPr/>
          </p:nvSpPr>
          <p:spPr>
            <a:xfrm>
              <a:off x="3159065" y="657449"/>
              <a:ext cx="1384932" cy="1303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n’y arrive plus,</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J’ai trop chaud,</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craque et je m’arrête</a:t>
              </a:r>
            </a:p>
          </p:txBody>
        </p:sp>
      </p:grpSp>
      <p:pic>
        <p:nvPicPr>
          <p:cNvPr id="29" name="Image 28"/>
          <p:cNvPicPr>
            <a:picLocks noChangeAspect="1"/>
          </p:cNvPicPr>
          <p:nvPr/>
        </p:nvPicPr>
        <p:blipFill rotWithShape="1">
          <a:blip r:embed="rId10">
            <a:extLst>
              <a:ext uri="{28A0092B-C50C-407E-A947-70E740481C1C}">
                <a14:useLocalDpi xmlns:a14="http://schemas.microsoft.com/office/drawing/2010/main" val="0"/>
              </a:ext>
            </a:extLst>
          </a:blip>
          <a:srcRect l="7975" t="-1786" r="12252" b="1786"/>
          <a:stretch/>
        </p:blipFill>
        <p:spPr>
          <a:xfrm>
            <a:off x="4603450" y="2114750"/>
            <a:ext cx="993821" cy="605147"/>
          </a:xfrm>
          <a:prstGeom prst="ellipse">
            <a:avLst/>
          </a:prstGeom>
          <a:ln>
            <a:noFill/>
          </a:ln>
          <a:effectLst>
            <a:softEdge rad="112500"/>
          </a:effectLst>
        </p:spPr>
      </p:pic>
      <p:graphicFrame>
        <p:nvGraphicFramePr>
          <p:cNvPr id="47" name="Diagramme 46"/>
          <p:cNvGraphicFramePr/>
          <p:nvPr>
            <p:extLst>
              <p:ext uri="{D42A27DB-BD31-4B8C-83A1-F6EECF244321}">
                <p14:modId xmlns:p14="http://schemas.microsoft.com/office/powerpoint/2010/main" val="4134456270"/>
              </p:ext>
            </p:extLst>
          </p:nvPr>
        </p:nvGraphicFramePr>
        <p:xfrm>
          <a:off x="84951" y="4871020"/>
          <a:ext cx="4192172" cy="176636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48" name="Groupe 47"/>
          <p:cNvGrpSpPr/>
          <p:nvPr/>
        </p:nvGrpSpPr>
        <p:grpSpPr>
          <a:xfrm>
            <a:off x="4474822" y="4912396"/>
            <a:ext cx="1298440" cy="518900"/>
            <a:chOff x="3159065" y="103476"/>
            <a:chExt cx="1384932" cy="553972"/>
          </a:xfrm>
        </p:grpSpPr>
        <p:sp>
          <p:nvSpPr>
            <p:cNvPr id="49" name="Rectangle 48"/>
            <p:cNvSpPr/>
            <p:nvPr/>
          </p:nvSpPr>
          <p:spPr>
            <a:xfrm>
              <a:off x="3159065" y="103476"/>
              <a:ext cx="1384932" cy="5539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ZoneTexte 49"/>
            <p:cNvSpPr txBox="1"/>
            <p:nvPr/>
          </p:nvSpPr>
          <p:spPr>
            <a:xfrm>
              <a:off x="3159065" y="103476"/>
              <a:ext cx="1384932" cy="5539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fr-FR" sz="2500" kern="1200" dirty="0"/>
                <a:t>t</a:t>
              </a:r>
            </a:p>
          </p:txBody>
        </p:sp>
      </p:grpSp>
      <p:grpSp>
        <p:nvGrpSpPr>
          <p:cNvPr id="51" name="Groupe 50"/>
          <p:cNvGrpSpPr/>
          <p:nvPr/>
        </p:nvGrpSpPr>
        <p:grpSpPr>
          <a:xfrm>
            <a:off x="4474822" y="5409199"/>
            <a:ext cx="1298440" cy="1221327"/>
            <a:chOff x="3159065" y="657449"/>
            <a:chExt cx="1384932" cy="1303875"/>
          </a:xfrm>
        </p:grpSpPr>
        <p:sp>
          <p:nvSpPr>
            <p:cNvPr id="52" name="Rectangle 51"/>
            <p:cNvSpPr/>
            <p:nvPr/>
          </p:nvSpPr>
          <p:spPr>
            <a:xfrm>
              <a:off x="3159065" y="657449"/>
              <a:ext cx="1384932" cy="130387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3" name="ZoneTexte 52"/>
            <p:cNvSpPr txBox="1"/>
            <p:nvPr/>
          </p:nvSpPr>
          <p:spPr>
            <a:xfrm>
              <a:off x="3159065" y="657449"/>
              <a:ext cx="1384932" cy="1303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n’y arrive plus,</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J’ai trop chaud,</a:t>
              </a:r>
            </a:p>
            <a:p>
              <a:pPr marL="57150" lvl="1" indent="-57150" algn="l" defTabSz="444500">
                <a:lnSpc>
                  <a:spcPct val="90000"/>
                </a:lnSpc>
                <a:spcBef>
                  <a:spcPct val="0"/>
                </a:spcBef>
                <a:spcAft>
                  <a:spcPct val="15000"/>
                </a:spcAft>
                <a:buChar char="•"/>
              </a:pPr>
              <a:r>
                <a:rPr lang="fr-FR" sz="1000" kern="1200" dirty="0">
                  <a:latin typeface="Comic Sans MS" panose="030F0702030302020204" pitchFamily="66" charset="0"/>
                </a:rPr>
                <a:t>Je craque et je m’arrête</a:t>
              </a:r>
            </a:p>
          </p:txBody>
        </p:sp>
      </p:grpSp>
      <p:pic>
        <p:nvPicPr>
          <p:cNvPr id="54" name="Image 53"/>
          <p:cNvPicPr>
            <a:picLocks noChangeAspect="1"/>
          </p:cNvPicPr>
          <p:nvPr/>
        </p:nvPicPr>
        <p:blipFill rotWithShape="1">
          <a:blip r:embed="rId10">
            <a:extLst>
              <a:ext uri="{28A0092B-C50C-407E-A947-70E740481C1C}">
                <a14:useLocalDpi xmlns:a14="http://schemas.microsoft.com/office/drawing/2010/main" val="0"/>
              </a:ext>
            </a:extLst>
          </a:blip>
          <a:srcRect l="7975" t="-1786" r="12252" b="1786"/>
          <a:stretch/>
        </p:blipFill>
        <p:spPr>
          <a:xfrm>
            <a:off x="4603450" y="4826149"/>
            <a:ext cx="993821" cy="605147"/>
          </a:xfrm>
          <a:prstGeom prst="ellipse">
            <a:avLst/>
          </a:prstGeom>
          <a:ln>
            <a:noFill/>
          </a:ln>
          <a:effectLst>
            <a:softEdge rad="112500"/>
          </a:effectLst>
        </p:spPr>
      </p:pic>
      <p:pic>
        <p:nvPicPr>
          <p:cNvPr id="41" name="Imag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484" y="4793400"/>
            <a:ext cx="559279" cy="549162"/>
          </a:xfrm>
          <a:prstGeom prst="rect">
            <a:avLst/>
          </a:prstGeom>
        </p:spPr>
      </p:pic>
      <p:pic>
        <p:nvPicPr>
          <p:cNvPr id="42" name="Image 41"/>
          <p:cNvPicPr>
            <a:picLocks noChangeAspect="1"/>
          </p:cNvPicPr>
          <p:nvPr/>
        </p:nvPicPr>
        <p:blipFill rotWithShape="1">
          <a:blip r:embed="rId8">
            <a:extLst>
              <a:ext uri="{28A0092B-C50C-407E-A947-70E740481C1C}">
                <a14:useLocalDpi xmlns:a14="http://schemas.microsoft.com/office/drawing/2010/main" val="0"/>
              </a:ext>
            </a:extLst>
          </a:blip>
          <a:srcRect l="6980" t="-1" r="8013" b="-2223"/>
          <a:stretch/>
        </p:blipFill>
        <p:spPr>
          <a:xfrm>
            <a:off x="1728075" y="4833902"/>
            <a:ext cx="905923" cy="601535"/>
          </a:xfrm>
          <a:prstGeom prst="rect">
            <a:avLst/>
          </a:prstGeom>
          <a:ln>
            <a:noFill/>
          </a:ln>
          <a:effectLst>
            <a:softEdge rad="112500"/>
          </a:effectLst>
        </p:spPr>
      </p:pic>
      <p:pic>
        <p:nvPicPr>
          <p:cNvPr id="43" name="Imag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82549" y="4799321"/>
            <a:ext cx="497182" cy="565656"/>
          </a:xfrm>
          <a:prstGeom prst="rect">
            <a:avLst/>
          </a:prstGeom>
        </p:spPr>
      </p:pic>
      <p:sp>
        <p:nvSpPr>
          <p:cNvPr id="30" name="ZoneTexte 29">
            <a:extLst>
              <a:ext uri="{FF2B5EF4-FFF2-40B4-BE49-F238E27FC236}">
                <a16:creationId xmlns:a16="http://schemas.microsoft.com/office/drawing/2014/main" id="{1ED2ECB8-EC03-4904-9901-7CFBEB6804A0}"/>
              </a:ext>
            </a:extLst>
          </p:cNvPr>
          <p:cNvSpPr txBox="1"/>
          <p:nvPr/>
        </p:nvSpPr>
        <p:spPr>
          <a:xfrm>
            <a:off x="886266" y="59585"/>
            <a:ext cx="10823852" cy="523220"/>
          </a:xfrm>
          <a:prstGeom prst="rect">
            <a:avLst/>
          </a:prstGeom>
          <a:noFill/>
        </p:spPr>
        <p:txBody>
          <a:bodyPr wrap="square" rtlCol="0">
            <a:spAutoFit/>
          </a:bodyPr>
          <a:lstStyle/>
          <a:p>
            <a:r>
              <a:rPr lang="fr-FR" sz="2800" dirty="0">
                <a:latin typeface="Comic Sans MS" panose="030F0702030302020204" pitchFamily="66" charset="0"/>
              </a:rPr>
              <a:t>EX 2 suite : FICHE DE RESSENTIS SUR  MA SEMAINE APQ</a:t>
            </a:r>
          </a:p>
        </p:txBody>
      </p:sp>
    </p:spTree>
    <p:extLst>
      <p:ext uri="{BB962C8B-B14F-4D97-AF65-F5344CB8AC3E}">
        <p14:creationId xmlns:p14="http://schemas.microsoft.com/office/powerpoint/2010/main" val="288631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79828" y="1941339"/>
            <a:ext cx="11507372" cy="1730326"/>
          </a:xfrm>
        </p:spPr>
        <p:txBody>
          <a:bodyPr/>
          <a:lstStyle/>
          <a:p>
            <a:pPr algn="ctr"/>
            <a:r>
              <a:rPr lang="fr-FR" dirty="0">
                <a:latin typeface="Comic Sans MS" panose="030F0702030302020204" pitchFamily="66" charset="0"/>
              </a:rPr>
              <a:t>Quelques exemples de carnet de mise en forme</a:t>
            </a:r>
          </a:p>
        </p:txBody>
      </p:sp>
      <p:pic>
        <p:nvPicPr>
          <p:cNvPr id="22" name="Image 21"/>
          <p:cNvPicPr>
            <a:picLocks noChangeAspect="1"/>
          </p:cNvPicPr>
          <p:nvPr/>
        </p:nvPicPr>
        <p:blipFill rotWithShape="1">
          <a:blip r:embed="rId2">
            <a:extLst>
              <a:ext uri="{28A0092B-C50C-407E-A947-70E740481C1C}">
                <a14:useLocalDpi xmlns:a14="http://schemas.microsoft.com/office/drawing/2010/main" val="0"/>
              </a:ext>
            </a:extLst>
          </a:blip>
          <a:srcRect t="6283" r="3300" b="806"/>
          <a:stretch/>
        </p:blipFill>
        <p:spPr>
          <a:xfrm rot="1096338">
            <a:off x="8342141" y="3283183"/>
            <a:ext cx="2855741" cy="19781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321" y="142986"/>
            <a:ext cx="1992386" cy="1798353"/>
          </a:xfrm>
          <a:prstGeom prst="rect">
            <a:avLst/>
          </a:prstGeom>
          <a:ln>
            <a:noFill/>
          </a:ln>
          <a:effectLst>
            <a:softEdge rad="112500"/>
          </a:effectLst>
        </p:spPr>
      </p:pic>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14082">
            <a:off x="3060394" y="3534728"/>
            <a:ext cx="1761218" cy="24864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7564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dirty="0">
                <a:latin typeface="Comic Sans MS" panose="030F0702030302020204" pitchFamily="66" charset="0"/>
              </a:rPr>
              <a:t>QUEL BUT RECHERCHE PAR APQ ?</a:t>
            </a:r>
          </a:p>
        </p:txBody>
      </p:sp>
      <p:sp>
        <p:nvSpPr>
          <p:cNvPr id="3" name="Espace réservé du contenu 2"/>
          <p:cNvSpPr>
            <a:spLocks noGrp="1"/>
          </p:cNvSpPr>
          <p:nvPr>
            <p:ph idx="1"/>
          </p:nvPr>
        </p:nvSpPr>
        <p:spPr/>
        <p:txBody>
          <a:bodyPr/>
          <a:lstStyle/>
          <a:p>
            <a:pPr marL="0" indent="0">
              <a:buNone/>
            </a:pPr>
            <a:endParaRPr lang="fr-FR" dirty="0"/>
          </a:p>
          <a:p>
            <a:r>
              <a:rPr lang="fr-FR" dirty="0">
                <a:latin typeface="Comic Sans MS" panose="030F0702030302020204" pitchFamily="66" charset="0"/>
              </a:rPr>
              <a:t>Le but de l'activité physique quotidienne (APQ) est d'augmenter le niveau d'activité physique des élèves. L'APQ est fondée sur la conviction que les élèves en santé apprennent mieux et que les communautés scolaires doivent offrir aux élèves un milieu propice à l'acquisition des habitudes positives nécessaires pour un mode de vie sain et actif.</a:t>
            </a:r>
          </a:p>
          <a:p>
            <a:pPr marL="0" indent="0">
              <a:buNone/>
            </a:pPr>
            <a:endParaRPr lang="fr-FR" dirty="0"/>
          </a:p>
        </p:txBody>
      </p:sp>
    </p:spTree>
    <p:extLst>
      <p:ext uri="{BB962C8B-B14F-4D97-AF65-F5344CB8AC3E}">
        <p14:creationId xmlns:p14="http://schemas.microsoft.com/office/powerpoint/2010/main" val="245498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0380"/>
            <a:ext cx="10515600" cy="844697"/>
          </a:xfrm>
        </p:spPr>
        <p:txBody>
          <a:bodyPr>
            <a:normAutofit/>
          </a:bodyPr>
          <a:lstStyle/>
          <a:p>
            <a:pPr algn="ctr"/>
            <a:r>
              <a:rPr lang="fr-FR" sz="3600" dirty="0">
                <a:latin typeface="Comic Sans MS" panose="030F0702030302020204" pitchFamily="66" charset="0"/>
              </a:rPr>
              <a:t>Ex 1 : MON CARNET DE MISE EN FORME</a:t>
            </a:r>
          </a:p>
        </p:txBody>
      </p:sp>
      <p:sp>
        <p:nvSpPr>
          <p:cNvPr id="3" name="Espace réservé du contenu 2"/>
          <p:cNvSpPr>
            <a:spLocks noGrp="1"/>
          </p:cNvSpPr>
          <p:nvPr>
            <p:ph idx="1"/>
          </p:nvPr>
        </p:nvSpPr>
        <p:spPr>
          <a:xfrm>
            <a:off x="220394" y="829993"/>
            <a:ext cx="11071274" cy="5528603"/>
          </a:xfrm>
        </p:spPr>
        <p:txBody>
          <a:bodyPr>
            <a:normAutofit fontScale="92500" lnSpcReduction="20000"/>
          </a:bodyPr>
          <a:lstStyle/>
          <a:p>
            <a:pPr marL="0" indent="0">
              <a:buNone/>
            </a:pPr>
            <a:r>
              <a:rPr lang="fr-FR" sz="2000" dirty="0">
                <a:latin typeface="Comic Sans MS" panose="030F0702030302020204" pitchFamily="66" charset="0"/>
              </a:rPr>
              <a:t>La semaine du :</a:t>
            </a:r>
          </a:p>
          <a:p>
            <a:pPr marL="0" indent="0">
              <a:buNone/>
            </a:pPr>
            <a:r>
              <a:rPr lang="fr-FR" sz="2000" dirty="0">
                <a:latin typeface="Comic Sans MS" panose="030F0702030302020204" pitchFamily="66" charset="0"/>
              </a:rPr>
              <a:t>Nom : </a:t>
            </a:r>
          </a:p>
          <a:p>
            <a:pPr marL="0" indent="0">
              <a:buNone/>
            </a:pPr>
            <a:r>
              <a:rPr lang="fr-FR" sz="2000" dirty="0">
                <a:latin typeface="Comic Sans MS" panose="030F0702030302020204" pitchFamily="66" charset="0"/>
              </a:rPr>
              <a:t>Prénom :</a:t>
            </a:r>
          </a:p>
          <a:p>
            <a:pPr marL="0" indent="0">
              <a:buNone/>
            </a:pPr>
            <a:r>
              <a:rPr lang="fr-FR" sz="2000" dirty="0">
                <a:latin typeface="Comic Sans MS" panose="030F0702030302020204" pitchFamily="66" charset="0"/>
              </a:rPr>
              <a:t>Je colorie 1 partie du dessin chaque fois que je participe à 1 APQ</a:t>
            </a:r>
          </a:p>
          <a:p>
            <a:pPr marL="0" indent="0">
              <a:buNone/>
            </a:pPr>
            <a:endParaRPr lang="fr-FR" sz="2000" dirty="0">
              <a:latin typeface="Comic Sans MS" panose="030F0702030302020204" pitchFamily="66" charset="0"/>
            </a:endParaRPr>
          </a:p>
          <a:p>
            <a:pPr marL="0" indent="0">
              <a:buNone/>
            </a:pPr>
            <a:r>
              <a:rPr lang="fr-FR" sz="2000" dirty="0">
                <a:latin typeface="Comic Sans MS" panose="030F0702030302020204" pitchFamily="66" charset="0"/>
              </a:rPr>
              <a:t>Mes activités :</a:t>
            </a:r>
          </a:p>
          <a:p>
            <a:pPr marL="0" indent="0">
              <a:buNone/>
            </a:pPr>
            <a:r>
              <a:rPr lang="fr-FR" sz="2000" dirty="0">
                <a:latin typeface="Comic Sans MS" panose="030F0702030302020204" pitchFamily="66" charset="0"/>
              </a:rPr>
              <a:t>1)</a:t>
            </a:r>
          </a:p>
          <a:p>
            <a:pPr marL="0" indent="0">
              <a:buNone/>
            </a:pPr>
            <a:r>
              <a:rPr lang="fr-FR" sz="2000" dirty="0">
                <a:latin typeface="Comic Sans MS" panose="030F0702030302020204" pitchFamily="66" charset="0"/>
              </a:rPr>
              <a:t>2)</a:t>
            </a:r>
          </a:p>
          <a:p>
            <a:pPr marL="0" indent="0">
              <a:buNone/>
            </a:pPr>
            <a:r>
              <a:rPr lang="fr-FR" sz="2000" dirty="0">
                <a:latin typeface="Comic Sans MS" panose="030F0702030302020204" pitchFamily="66" charset="0"/>
              </a:rPr>
              <a:t>3)</a:t>
            </a:r>
          </a:p>
          <a:p>
            <a:pPr marL="0" indent="0">
              <a:buNone/>
            </a:pPr>
            <a:r>
              <a:rPr lang="fr-FR" sz="2000" dirty="0">
                <a:latin typeface="Comic Sans MS" panose="030F0702030302020204" pitchFamily="66" charset="0"/>
              </a:rPr>
              <a:t>4)</a:t>
            </a:r>
          </a:p>
          <a:p>
            <a:pPr marL="0" indent="0">
              <a:buNone/>
            </a:pPr>
            <a:r>
              <a:rPr lang="fr-FR" sz="2000" dirty="0">
                <a:latin typeface="Comic Sans MS" panose="030F0702030302020204" pitchFamily="66" charset="0"/>
              </a:rPr>
              <a:t>5)</a:t>
            </a:r>
          </a:p>
          <a:p>
            <a:pPr marL="0" indent="0">
              <a:buNone/>
            </a:pPr>
            <a:r>
              <a:rPr lang="fr-FR" sz="2000" dirty="0">
                <a:latin typeface="Comic Sans MS" panose="030F0702030302020204" pitchFamily="66" charset="0"/>
              </a:rPr>
              <a:t>6)</a:t>
            </a:r>
          </a:p>
          <a:p>
            <a:pPr marL="0" indent="0">
              <a:buNone/>
            </a:pPr>
            <a:r>
              <a:rPr lang="fr-FR" sz="2000" dirty="0">
                <a:latin typeface="Comic Sans MS" panose="030F0702030302020204" pitchFamily="66" charset="0"/>
              </a:rPr>
              <a:t>7)</a:t>
            </a:r>
          </a:p>
          <a:p>
            <a:pPr marL="0" indent="0">
              <a:buNone/>
            </a:pPr>
            <a:endParaRPr lang="fr-FR" sz="2000" dirty="0">
              <a:latin typeface="Comic Sans MS" panose="030F0702030302020204" pitchFamily="66" charset="0"/>
            </a:endParaRP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t="6283" r="3300" b="806"/>
          <a:stretch/>
        </p:blipFill>
        <p:spPr>
          <a:xfrm>
            <a:off x="5584874" y="2672862"/>
            <a:ext cx="5706795" cy="39530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ZoneTexte 5"/>
          <p:cNvSpPr txBox="1"/>
          <p:nvPr/>
        </p:nvSpPr>
        <p:spPr>
          <a:xfrm>
            <a:off x="7610621" y="5528603"/>
            <a:ext cx="647114" cy="369332"/>
          </a:xfrm>
          <a:prstGeom prst="rect">
            <a:avLst/>
          </a:prstGeom>
          <a:noFill/>
        </p:spPr>
        <p:txBody>
          <a:bodyPr wrap="square" rtlCol="0">
            <a:spAutoFit/>
          </a:bodyPr>
          <a:lstStyle/>
          <a:p>
            <a:r>
              <a:rPr lang="fr-FR" b="1" dirty="0">
                <a:solidFill>
                  <a:srgbClr val="FF0000"/>
                </a:solidFill>
                <a:latin typeface="Comic Sans MS" panose="030F0702030302020204" pitchFamily="66" charset="0"/>
              </a:rPr>
              <a:t>1</a:t>
            </a:r>
          </a:p>
        </p:txBody>
      </p:sp>
      <p:sp>
        <p:nvSpPr>
          <p:cNvPr id="7" name="ZoneTexte 6"/>
          <p:cNvSpPr txBox="1"/>
          <p:nvPr/>
        </p:nvSpPr>
        <p:spPr>
          <a:xfrm>
            <a:off x="5756031" y="5343937"/>
            <a:ext cx="426118" cy="369332"/>
          </a:xfrm>
          <a:prstGeom prst="rect">
            <a:avLst/>
          </a:prstGeom>
          <a:noFill/>
        </p:spPr>
        <p:txBody>
          <a:bodyPr wrap="square" rtlCol="0">
            <a:spAutoFit/>
          </a:bodyPr>
          <a:lstStyle/>
          <a:p>
            <a:r>
              <a:rPr lang="fr-FR" b="1" dirty="0">
                <a:solidFill>
                  <a:srgbClr val="FF0000"/>
                </a:solidFill>
                <a:latin typeface="Comic Sans MS" panose="030F0702030302020204" pitchFamily="66" charset="0"/>
              </a:rPr>
              <a:t>2</a:t>
            </a:r>
          </a:p>
        </p:txBody>
      </p:sp>
      <p:sp>
        <p:nvSpPr>
          <p:cNvPr id="8" name="ZoneTexte 7"/>
          <p:cNvSpPr txBox="1"/>
          <p:nvPr/>
        </p:nvSpPr>
        <p:spPr>
          <a:xfrm>
            <a:off x="6136430" y="4909625"/>
            <a:ext cx="45719" cy="369332"/>
          </a:xfrm>
          <a:prstGeom prst="rect">
            <a:avLst/>
          </a:prstGeom>
          <a:noFill/>
        </p:spPr>
        <p:txBody>
          <a:bodyPr wrap="square" rtlCol="0">
            <a:spAutoFit/>
          </a:bodyPr>
          <a:lstStyle/>
          <a:p>
            <a:r>
              <a:rPr lang="fr-FR" b="1" dirty="0">
                <a:solidFill>
                  <a:srgbClr val="FF0000"/>
                </a:solidFill>
                <a:latin typeface="Comic Sans MS" panose="030F0702030302020204" pitchFamily="66" charset="0"/>
              </a:rPr>
              <a:t>3</a:t>
            </a:r>
          </a:p>
        </p:txBody>
      </p:sp>
      <p:sp>
        <p:nvSpPr>
          <p:cNvPr id="9" name="ZoneTexte 8"/>
          <p:cNvSpPr txBox="1"/>
          <p:nvPr/>
        </p:nvSpPr>
        <p:spPr>
          <a:xfrm>
            <a:off x="9380559" y="3506275"/>
            <a:ext cx="281354" cy="369332"/>
          </a:xfrm>
          <a:prstGeom prst="rect">
            <a:avLst/>
          </a:prstGeom>
          <a:noFill/>
        </p:spPr>
        <p:txBody>
          <a:bodyPr wrap="square" rtlCol="0">
            <a:spAutoFit/>
          </a:bodyPr>
          <a:lstStyle/>
          <a:p>
            <a:r>
              <a:rPr lang="fr-FR" b="1" dirty="0">
                <a:solidFill>
                  <a:srgbClr val="FF0000"/>
                </a:solidFill>
                <a:latin typeface="Comic Sans MS" panose="030F0702030302020204" pitchFamily="66" charset="0"/>
              </a:rPr>
              <a:t>4</a:t>
            </a:r>
          </a:p>
        </p:txBody>
      </p:sp>
      <p:sp>
        <p:nvSpPr>
          <p:cNvPr id="10" name="ZoneTexte 9"/>
          <p:cNvSpPr txBox="1"/>
          <p:nvPr/>
        </p:nvSpPr>
        <p:spPr>
          <a:xfrm>
            <a:off x="10040692" y="4162318"/>
            <a:ext cx="436098" cy="369332"/>
          </a:xfrm>
          <a:prstGeom prst="rect">
            <a:avLst/>
          </a:prstGeom>
          <a:noFill/>
        </p:spPr>
        <p:txBody>
          <a:bodyPr wrap="square" rtlCol="0">
            <a:spAutoFit/>
          </a:bodyPr>
          <a:lstStyle/>
          <a:p>
            <a:r>
              <a:rPr lang="fr-FR" b="1" dirty="0">
                <a:solidFill>
                  <a:srgbClr val="FF0000"/>
                </a:solidFill>
                <a:latin typeface="Comic Sans MS" panose="030F0702030302020204" pitchFamily="66" charset="0"/>
              </a:rPr>
              <a:t>5</a:t>
            </a:r>
          </a:p>
        </p:txBody>
      </p:sp>
      <p:sp>
        <p:nvSpPr>
          <p:cNvPr id="11" name="ZoneTexte 10"/>
          <p:cNvSpPr txBox="1"/>
          <p:nvPr/>
        </p:nvSpPr>
        <p:spPr>
          <a:xfrm>
            <a:off x="9282085" y="4055884"/>
            <a:ext cx="379828" cy="369332"/>
          </a:xfrm>
          <a:prstGeom prst="rect">
            <a:avLst/>
          </a:prstGeom>
          <a:noFill/>
        </p:spPr>
        <p:txBody>
          <a:bodyPr wrap="square" rtlCol="0">
            <a:spAutoFit/>
          </a:bodyPr>
          <a:lstStyle/>
          <a:p>
            <a:r>
              <a:rPr lang="fr-FR" b="1" dirty="0">
                <a:solidFill>
                  <a:srgbClr val="FF0000"/>
                </a:solidFill>
                <a:latin typeface="Comic Sans MS" panose="030F0702030302020204" pitchFamily="66" charset="0"/>
              </a:rPr>
              <a:t>6</a:t>
            </a:r>
          </a:p>
        </p:txBody>
      </p:sp>
      <p:sp>
        <p:nvSpPr>
          <p:cNvPr id="12" name="ZoneTexte 11"/>
          <p:cNvSpPr txBox="1"/>
          <p:nvPr/>
        </p:nvSpPr>
        <p:spPr>
          <a:xfrm>
            <a:off x="10326181" y="3409628"/>
            <a:ext cx="477807" cy="369332"/>
          </a:xfrm>
          <a:prstGeom prst="rect">
            <a:avLst/>
          </a:prstGeom>
          <a:noFill/>
        </p:spPr>
        <p:txBody>
          <a:bodyPr wrap="square" rtlCol="0">
            <a:spAutoFit/>
          </a:bodyPr>
          <a:lstStyle/>
          <a:p>
            <a:r>
              <a:rPr lang="fr-FR" b="1" dirty="0">
                <a:solidFill>
                  <a:srgbClr val="FF0000"/>
                </a:solidFill>
                <a:latin typeface="Comic Sans MS" panose="030F0702030302020204" pitchFamily="66" charset="0"/>
              </a:rPr>
              <a:t>7</a:t>
            </a:r>
          </a:p>
        </p:txBody>
      </p:sp>
      <p:sp>
        <p:nvSpPr>
          <p:cNvPr id="13" name="ZoneTexte 12"/>
          <p:cNvSpPr txBox="1"/>
          <p:nvPr/>
        </p:nvSpPr>
        <p:spPr>
          <a:xfrm>
            <a:off x="220394" y="6471138"/>
            <a:ext cx="5364480" cy="369332"/>
          </a:xfrm>
          <a:prstGeom prst="rect">
            <a:avLst/>
          </a:prstGeom>
          <a:noFill/>
        </p:spPr>
        <p:txBody>
          <a:bodyPr wrap="square" rtlCol="0">
            <a:spAutoFit/>
          </a:bodyPr>
          <a:lstStyle/>
          <a:p>
            <a:r>
              <a:rPr lang="fr-FR" i="1" dirty="0">
                <a:solidFill>
                  <a:srgbClr val="00B050"/>
                </a:solidFill>
              </a:rPr>
              <a:t>Exemple tiré de l’éducation APQ Alberta, canada  2007</a:t>
            </a:r>
          </a:p>
        </p:txBody>
      </p:sp>
    </p:spTree>
    <p:extLst>
      <p:ext uri="{BB962C8B-B14F-4D97-AF65-F5344CB8AC3E}">
        <p14:creationId xmlns:p14="http://schemas.microsoft.com/office/powerpoint/2010/main" val="2010442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0380"/>
            <a:ext cx="10515600" cy="844697"/>
          </a:xfrm>
        </p:spPr>
        <p:txBody>
          <a:bodyPr>
            <a:normAutofit/>
          </a:bodyPr>
          <a:lstStyle/>
          <a:p>
            <a:pPr algn="ctr"/>
            <a:r>
              <a:rPr lang="fr-FR" sz="3600" dirty="0">
                <a:latin typeface="Comic Sans MS" panose="030F0702030302020204" pitchFamily="66" charset="0"/>
              </a:rPr>
              <a:t>Ex 2 : MON CARNET DE MISE EN FORME</a:t>
            </a:r>
          </a:p>
        </p:txBody>
      </p:sp>
      <p:sp>
        <p:nvSpPr>
          <p:cNvPr id="3" name="Espace réservé du contenu 2"/>
          <p:cNvSpPr>
            <a:spLocks noGrp="1"/>
          </p:cNvSpPr>
          <p:nvPr>
            <p:ph idx="1"/>
          </p:nvPr>
        </p:nvSpPr>
        <p:spPr>
          <a:xfrm>
            <a:off x="838200" y="942535"/>
            <a:ext cx="11071274" cy="5528603"/>
          </a:xfrm>
        </p:spPr>
        <p:txBody>
          <a:bodyPr>
            <a:normAutofit fontScale="92500" lnSpcReduction="20000"/>
          </a:bodyPr>
          <a:lstStyle/>
          <a:p>
            <a:pPr marL="0" indent="0">
              <a:buNone/>
            </a:pPr>
            <a:r>
              <a:rPr lang="fr-FR" sz="2000" dirty="0">
                <a:latin typeface="Comic Sans MS" panose="030F0702030302020204" pitchFamily="66" charset="0"/>
              </a:rPr>
              <a:t>La semaine du :</a:t>
            </a:r>
          </a:p>
          <a:p>
            <a:pPr marL="0" indent="0">
              <a:buNone/>
            </a:pPr>
            <a:r>
              <a:rPr lang="fr-FR" sz="2000" dirty="0">
                <a:latin typeface="Comic Sans MS" panose="030F0702030302020204" pitchFamily="66" charset="0"/>
              </a:rPr>
              <a:t>Nom : </a:t>
            </a:r>
          </a:p>
          <a:p>
            <a:pPr marL="0" indent="0">
              <a:buNone/>
            </a:pPr>
            <a:r>
              <a:rPr lang="fr-FR" sz="2000" dirty="0">
                <a:latin typeface="Comic Sans MS" panose="030F0702030302020204" pitchFamily="66" charset="0"/>
              </a:rPr>
              <a:t>Prénom :</a:t>
            </a:r>
          </a:p>
          <a:p>
            <a:pPr marL="0" indent="0">
              <a:buNone/>
            </a:pPr>
            <a:r>
              <a:rPr lang="fr-FR" sz="2000" dirty="0">
                <a:latin typeface="Comic Sans MS" panose="030F0702030302020204" pitchFamily="66" charset="0"/>
              </a:rPr>
              <a:t>Je colorie 1 bonhomme chaque fois que je participe </a:t>
            </a:r>
          </a:p>
          <a:p>
            <a:pPr marL="0" indent="0">
              <a:buNone/>
            </a:pPr>
            <a:r>
              <a:rPr lang="fr-FR" sz="2000" dirty="0">
                <a:latin typeface="Comic Sans MS" panose="030F0702030302020204" pitchFamily="66" charset="0"/>
              </a:rPr>
              <a:t>à 1 APQ</a:t>
            </a:r>
          </a:p>
          <a:p>
            <a:pPr marL="0" indent="0">
              <a:buNone/>
            </a:pPr>
            <a:endParaRPr lang="fr-FR" sz="2000" dirty="0">
              <a:latin typeface="Comic Sans MS" panose="030F0702030302020204" pitchFamily="66" charset="0"/>
            </a:endParaRPr>
          </a:p>
          <a:p>
            <a:pPr marL="0" indent="0">
              <a:buNone/>
            </a:pPr>
            <a:r>
              <a:rPr lang="fr-FR" sz="2000" dirty="0">
                <a:latin typeface="Comic Sans MS" panose="030F0702030302020204" pitchFamily="66" charset="0"/>
              </a:rPr>
              <a:t>Mes activités dans la semaine :</a:t>
            </a:r>
          </a:p>
          <a:p>
            <a:pPr marL="0" indent="0">
              <a:buNone/>
            </a:pPr>
            <a:r>
              <a:rPr lang="fr-FR" sz="2000" dirty="0">
                <a:latin typeface="Comic Sans MS" panose="030F0702030302020204" pitchFamily="66" charset="0"/>
              </a:rPr>
              <a:t>1)</a:t>
            </a:r>
          </a:p>
          <a:p>
            <a:pPr marL="0" indent="0">
              <a:buNone/>
            </a:pPr>
            <a:r>
              <a:rPr lang="fr-FR" sz="2000" dirty="0">
                <a:latin typeface="Comic Sans MS" panose="030F0702030302020204" pitchFamily="66" charset="0"/>
              </a:rPr>
              <a:t>2)</a:t>
            </a:r>
          </a:p>
          <a:p>
            <a:pPr marL="0" indent="0">
              <a:buNone/>
            </a:pPr>
            <a:r>
              <a:rPr lang="fr-FR" sz="2000" dirty="0">
                <a:latin typeface="Comic Sans MS" panose="030F0702030302020204" pitchFamily="66" charset="0"/>
              </a:rPr>
              <a:t>3)</a:t>
            </a:r>
          </a:p>
          <a:p>
            <a:pPr marL="0" indent="0">
              <a:buNone/>
            </a:pPr>
            <a:r>
              <a:rPr lang="fr-FR" sz="2000" dirty="0">
                <a:latin typeface="Comic Sans MS" panose="030F0702030302020204" pitchFamily="66" charset="0"/>
              </a:rPr>
              <a:t>4)</a:t>
            </a:r>
          </a:p>
          <a:p>
            <a:pPr marL="0" indent="0">
              <a:buNone/>
            </a:pPr>
            <a:r>
              <a:rPr lang="fr-FR" sz="2000" dirty="0">
                <a:latin typeface="Comic Sans MS" panose="030F0702030302020204" pitchFamily="66" charset="0"/>
              </a:rPr>
              <a:t>5)</a:t>
            </a:r>
          </a:p>
          <a:p>
            <a:pPr marL="0" indent="0">
              <a:buNone/>
            </a:pPr>
            <a:r>
              <a:rPr lang="fr-FR" sz="2000" dirty="0">
                <a:latin typeface="Comic Sans MS" panose="030F0702030302020204" pitchFamily="66" charset="0"/>
              </a:rPr>
              <a:t>6)</a:t>
            </a:r>
          </a:p>
          <a:p>
            <a:pPr marL="0" indent="0">
              <a:buNone/>
            </a:pPr>
            <a:endParaRPr lang="fr-FR" sz="2000" dirty="0">
              <a:latin typeface="Comic Sans MS" panose="030F0702030302020204" pitchFamily="66" charset="0"/>
            </a:endParaRPr>
          </a:p>
          <a:p>
            <a:pPr marL="0" indent="0">
              <a:buNone/>
            </a:pPr>
            <a:endParaRPr lang="fr-FR" sz="2000" dirty="0">
              <a:latin typeface="Comic Sans MS" panose="030F0702030302020204" pitchFamily="66" charset="0"/>
            </a:endParaRP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192" y="1878036"/>
            <a:ext cx="5088673" cy="4593102"/>
          </a:xfrm>
          <a:prstGeom prst="rect">
            <a:avLst/>
          </a:prstGeom>
          <a:ln>
            <a:noFill/>
          </a:ln>
          <a:effectLst>
            <a:softEdge rad="112500"/>
          </a:effectLst>
        </p:spPr>
      </p:pic>
    </p:spTree>
    <p:extLst>
      <p:ext uri="{BB962C8B-B14F-4D97-AF65-F5344CB8AC3E}">
        <p14:creationId xmlns:p14="http://schemas.microsoft.com/office/powerpoint/2010/main" val="3840278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0380"/>
            <a:ext cx="10515600" cy="844697"/>
          </a:xfrm>
        </p:spPr>
        <p:txBody>
          <a:bodyPr>
            <a:normAutofit/>
          </a:bodyPr>
          <a:lstStyle/>
          <a:p>
            <a:pPr algn="ctr"/>
            <a:r>
              <a:rPr lang="fr-FR" sz="3600" dirty="0">
                <a:latin typeface="Comic Sans MS" panose="030F0702030302020204" pitchFamily="66" charset="0"/>
              </a:rPr>
              <a:t>Ex 3 : MON CARNET DE MISE EN FORME</a:t>
            </a:r>
          </a:p>
        </p:txBody>
      </p:sp>
      <p:sp>
        <p:nvSpPr>
          <p:cNvPr id="3" name="Espace réservé du contenu 2"/>
          <p:cNvSpPr>
            <a:spLocks noGrp="1"/>
          </p:cNvSpPr>
          <p:nvPr>
            <p:ph idx="1"/>
          </p:nvPr>
        </p:nvSpPr>
        <p:spPr>
          <a:xfrm>
            <a:off x="838200" y="942535"/>
            <a:ext cx="11071274" cy="5528603"/>
          </a:xfrm>
        </p:spPr>
        <p:txBody>
          <a:bodyPr>
            <a:normAutofit fontScale="92500" lnSpcReduction="20000"/>
          </a:bodyPr>
          <a:lstStyle/>
          <a:p>
            <a:pPr marL="0" indent="0">
              <a:buNone/>
            </a:pPr>
            <a:r>
              <a:rPr lang="fr-FR" sz="2000" dirty="0">
                <a:latin typeface="Comic Sans MS" panose="030F0702030302020204" pitchFamily="66" charset="0"/>
              </a:rPr>
              <a:t>La semaine du :</a:t>
            </a:r>
          </a:p>
          <a:p>
            <a:pPr marL="0" indent="0">
              <a:buNone/>
            </a:pPr>
            <a:r>
              <a:rPr lang="fr-FR" sz="2000" dirty="0">
                <a:latin typeface="Comic Sans MS" panose="030F0702030302020204" pitchFamily="66" charset="0"/>
              </a:rPr>
              <a:t>Nom : </a:t>
            </a:r>
          </a:p>
          <a:p>
            <a:pPr marL="0" indent="0">
              <a:buNone/>
            </a:pPr>
            <a:r>
              <a:rPr lang="fr-FR" sz="2000" dirty="0">
                <a:latin typeface="Comic Sans MS" panose="030F0702030302020204" pitchFamily="66" charset="0"/>
              </a:rPr>
              <a:t>Prénom :</a:t>
            </a:r>
          </a:p>
          <a:p>
            <a:pPr marL="0" indent="0">
              <a:buNone/>
            </a:pPr>
            <a:r>
              <a:rPr lang="fr-FR" sz="2000" dirty="0">
                <a:latin typeface="Comic Sans MS" panose="030F0702030302020204" pitchFamily="66" charset="0"/>
              </a:rPr>
              <a:t>Je colorie ou j’entoure 1 accessoire chaque fois </a:t>
            </a:r>
          </a:p>
          <a:p>
            <a:pPr marL="0" indent="0">
              <a:buNone/>
            </a:pPr>
            <a:r>
              <a:rPr lang="fr-FR" sz="2000" dirty="0">
                <a:latin typeface="Comic Sans MS" panose="030F0702030302020204" pitchFamily="66" charset="0"/>
              </a:rPr>
              <a:t>que je participe à 1 APQ</a:t>
            </a:r>
          </a:p>
          <a:p>
            <a:pPr marL="0" indent="0">
              <a:buNone/>
            </a:pPr>
            <a:endParaRPr lang="fr-FR" sz="2000" dirty="0">
              <a:latin typeface="Comic Sans MS" panose="030F0702030302020204" pitchFamily="66" charset="0"/>
            </a:endParaRPr>
          </a:p>
          <a:p>
            <a:pPr marL="0" indent="0">
              <a:buNone/>
            </a:pPr>
            <a:r>
              <a:rPr lang="fr-FR" sz="2000" dirty="0">
                <a:latin typeface="Comic Sans MS" panose="030F0702030302020204" pitchFamily="66" charset="0"/>
              </a:rPr>
              <a:t>Mes activités dans la semaine :</a:t>
            </a:r>
          </a:p>
          <a:p>
            <a:pPr marL="0" indent="0">
              <a:buNone/>
            </a:pPr>
            <a:r>
              <a:rPr lang="fr-FR" sz="2000" dirty="0">
                <a:latin typeface="Comic Sans MS" panose="030F0702030302020204" pitchFamily="66" charset="0"/>
              </a:rPr>
              <a:t>1)				7)</a:t>
            </a:r>
          </a:p>
          <a:p>
            <a:pPr marL="0" indent="0">
              <a:buNone/>
            </a:pPr>
            <a:r>
              <a:rPr lang="fr-FR" sz="2000" dirty="0">
                <a:latin typeface="Comic Sans MS" panose="030F0702030302020204" pitchFamily="66" charset="0"/>
              </a:rPr>
              <a:t>2)				8)</a:t>
            </a:r>
          </a:p>
          <a:p>
            <a:pPr marL="0" indent="0">
              <a:buNone/>
            </a:pPr>
            <a:r>
              <a:rPr lang="fr-FR" sz="2000" dirty="0">
                <a:latin typeface="Comic Sans MS" panose="030F0702030302020204" pitchFamily="66" charset="0"/>
              </a:rPr>
              <a:t>3)				9)</a:t>
            </a:r>
          </a:p>
          <a:p>
            <a:pPr marL="0" indent="0">
              <a:buNone/>
            </a:pPr>
            <a:r>
              <a:rPr lang="fr-FR" sz="2000" dirty="0">
                <a:latin typeface="Comic Sans MS" panose="030F0702030302020204" pitchFamily="66" charset="0"/>
              </a:rPr>
              <a:t>4)				10)</a:t>
            </a:r>
          </a:p>
          <a:p>
            <a:pPr marL="0" indent="0">
              <a:buNone/>
            </a:pPr>
            <a:r>
              <a:rPr lang="fr-FR" sz="2000" dirty="0">
                <a:latin typeface="Comic Sans MS" panose="030F0702030302020204" pitchFamily="66" charset="0"/>
              </a:rPr>
              <a:t>5)</a:t>
            </a:r>
          </a:p>
          <a:p>
            <a:pPr marL="0" indent="0">
              <a:buNone/>
            </a:pPr>
            <a:r>
              <a:rPr lang="fr-FR" sz="2000" dirty="0">
                <a:latin typeface="Comic Sans MS" panose="030F0702030302020204" pitchFamily="66" charset="0"/>
              </a:rPr>
              <a:t>6)</a:t>
            </a:r>
          </a:p>
          <a:p>
            <a:pPr marL="0" indent="0">
              <a:buNone/>
            </a:pPr>
            <a:endParaRPr lang="fr-FR" sz="2000" dirty="0">
              <a:latin typeface="Comic Sans MS" panose="030F0702030302020204" pitchFamily="66" charset="0"/>
            </a:endParaRPr>
          </a:p>
          <a:p>
            <a:pPr marL="0" indent="0">
              <a:buNone/>
            </a:pPr>
            <a:endParaRPr lang="fr-FR" sz="2000" dirty="0">
              <a:latin typeface="Comic Sans MS" panose="030F0702030302020204" pitchFamily="66" charset="0"/>
            </a:endParaRP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3260" t="5967" r="4231" b="13453"/>
          <a:stretch/>
        </p:blipFill>
        <p:spPr>
          <a:xfrm>
            <a:off x="6569611" y="1632487"/>
            <a:ext cx="5020997" cy="4642338"/>
          </a:xfrm>
          <a:prstGeom prst="rect">
            <a:avLst/>
          </a:prstGeom>
          <a:ln>
            <a:noFill/>
          </a:ln>
          <a:effectLst>
            <a:softEdge rad="112500"/>
          </a:effectLst>
        </p:spPr>
      </p:pic>
    </p:spTree>
    <p:extLst>
      <p:ext uri="{BB962C8B-B14F-4D97-AF65-F5344CB8AC3E}">
        <p14:creationId xmlns:p14="http://schemas.microsoft.com/office/powerpoint/2010/main" val="8132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0380"/>
            <a:ext cx="10515600" cy="844697"/>
          </a:xfrm>
        </p:spPr>
        <p:txBody>
          <a:bodyPr>
            <a:normAutofit/>
          </a:bodyPr>
          <a:lstStyle/>
          <a:p>
            <a:pPr algn="ctr"/>
            <a:r>
              <a:rPr lang="fr-FR" sz="3600" dirty="0">
                <a:latin typeface="Comic Sans MS" panose="030F0702030302020204" pitchFamily="66" charset="0"/>
              </a:rPr>
              <a:t>Ex 4 : MON CARNET DE MISE EN FORME</a:t>
            </a:r>
          </a:p>
        </p:txBody>
      </p:sp>
      <p:sp>
        <p:nvSpPr>
          <p:cNvPr id="3" name="Espace réservé du contenu 2"/>
          <p:cNvSpPr>
            <a:spLocks noGrp="1"/>
          </p:cNvSpPr>
          <p:nvPr>
            <p:ph idx="1"/>
          </p:nvPr>
        </p:nvSpPr>
        <p:spPr>
          <a:xfrm>
            <a:off x="838200" y="816315"/>
            <a:ext cx="11535508" cy="5528603"/>
          </a:xfrm>
        </p:spPr>
        <p:txBody>
          <a:bodyPr>
            <a:normAutofit fontScale="92500" lnSpcReduction="10000"/>
          </a:bodyPr>
          <a:lstStyle/>
          <a:p>
            <a:pPr marL="0" indent="0">
              <a:buNone/>
            </a:pPr>
            <a:r>
              <a:rPr lang="fr-FR" sz="2000" dirty="0">
                <a:latin typeface="Comic Sans MS" panose="030F0702030302020204" pitchFamily="66" charset="0"/>
              </a:rPr>
              <a:t>La semaine du :</a:t>
            </a:r>
          </a:p>
          <a:p>
            <a:pPr marL="0" indent="0">
              <a:buNone/>
            </a:pPr>
            <a:r>
              <a:rPr lang="fr-FR" sz="2000" dirty="0">
                <a:latin typeface="Comic Sans MS" panose="030F0702030302020204" pitchFamily="66" charset="0"/>
              </a:rPr>
              <a:t>Nom : </a:t>
            </a:r>
          </a:p>
          <a:p>
            <a:pPr marL="0" indent="0">
              <a:buNone/>
            </a:pPr>
            <a:r>
              <a:rPr lang="fr-FR" sz="2000" dirty="0">
                <a:latin typeface="Comic Sans MS" panose="030F0702030302020204" pitchFamily="66" charset="0"/>
              </a:rPr>
              <a:t>Prénom :</a:t>
            </a:r>
          </a:p>
          <a:p>
            <a:pPr marL="0" indent="0">
              <a:buNone/>
            </a:pPr>
            <a:r>
              <a:rPr lang="fr-FR" sz="2000" dirty="0">
                <a:latin typeface="Comic Sans MS" panose="030F0702030302020204" pitchFamily="66" charset="0"/>
              </a:rPr>
              <a:t>Je colorie 1 posture chaque fois que je participe à 1 APQ</a:t>
            </a:r>
          </a:p>
          <a:p>
            <a:pPr marL="0" indent="0">
              <a:buNone/>
            </a:pPr>
            <a:endParaRPr lang="fr-FR" sz="2000" dirty="0">
              <a:latin typeface="Comic Sans MS" panose="030F0702030302020204" pitchFamily="66" charset="0"/>
            </a:endParaRPr>
          </a:p>
          <a:p>
            <a:pPr marL="0" indent="0">
              <a:buNone/>
            </a:pPr>
            <a:r>
              <a:rPr lang="fr-FR" sz="2000" dirty="0">
                <a:latin typeface="Comic Sans MS" panose="030F0702030302020204" pitchFamily="66" charset="0"/>
              </a:rPr>
              <a:t>Mes activités dans la semaine :</a:t>
            </a:r>
          </a:p>
          <a:p>
            <a:pPr marL="0" indent="0">
              <a:buNone/>
            </a:pPr>
            <a:r>
              <a:rPr lang="fr-FR" sz="2000" dirty="0">
                <a:latin typeface="Comic Sans MS" panose="030F0702030302020204" pitchFamily="66" charset="0"/>
              </a:rPr>
              <a:t>1)				7)</a:t>
            </a:r>
          </a:p>
          <a:p>
            <a:pPr marL="0" indent="0">
              <a:buNone/>
            </a:pPr>
            <a:r>
              <a:rPr lang="fr-FR" sz="2000" dirty="0">
                <a:latin typeface="Comic Sans MS" panose="030F0702030302020204" pitchFamily="66" charset="0"/>
              </a:rPr>
              <a:t>2)				8)</a:t>
            </a:r>
          </a:p>
          <a:p>
            <a:pPr marL="0" indent="0">
              <a:buNone/>
            </a:pPr>
            <a:r>
              <a:rPr lang="fr-FR" sz="2000" dirty="0">
                <a:latin typeface="Comic Sans MS" panose="030F0702030302020204" pitchFamily="66" charset="0"/>
              </a:rPr>
              <a:t>3)				9)</a:t>
            </a:r>
          </a:p>
          <a:p>
            <a:pPr marL="0" indent="0">
              <a:buNone/>
            </a:pPr>
            <a:r>
              <a:rPr lang="fr-FR" sz="2000" dirty="0">
                <a:latin typeface="Comic Sans MS" panose="030F0702030302020204" pitchFamily="66" charset="0"/>
              </a:rPr>
              <a:t>4)				10)</a:t>
            </a:r>
          </a:p>
          <a:p>
            <a:pPr marL="0" indent="0">
              <a:buNone/>
            </a:pPr>
            <a:r>
              <a:rPr lang="fr-FR" sz="2000" dirty="0">
                <a:latin typeface="Comic Sans MS" panose="030F0702030302020204" pitchFamily="66" charset="0"/>
              </a:rPr>
              <a:t>5)</a:t>
            </a:r>
          </a:p>
          <a:p>
            <a:pPr marL="0" indent="0">
              <a:buNone/>
            </a:pPr>
            <a:r>
              <a:rPr lang="fr-FR" sz="2000" dirty="0">
                <a:latin typeface="Comic Sans MS" panose="030F0702030302020204" pitchFamily="66" charset="0"/>
              </a:rPr>
              <a:t>6)</a:t>
            </a:r>
          </a:p>
          <a:p>
            <a:pPr marL="0" indent="0">
              <a:buNone/>
            </a:pPr>
            <a:endParaRPr lang="fr-FR" sz="2000" dirty="0">
              <a:latin typeface="Comic Sans MS" panose="030F0702030302020204" pitchFamily="66" charset="0"/>
            </a:endParaRPr>
          </a:p>
          <a:p>
            <a:pPr marL="0" indent="0">
              <a:buNone/>
            </a:pPr>
            <a:endParaRPr lang="fr-FR" sz="2000" dirty="0">
              <a:latin typeface="Comic Sans MS" panose="030F0702030302020204" pitchFamily="66" charset="0"/>
            </a:endParaRP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1061" t="9628" r="2063"/>
          <a:stretch/>
        </p:blipFill>
        <p:spPr>
          <a:xfrm>
            <a:off x="7724335" y="2286245"/>
            <a:ext cx="3629465" cy="4361375"/>
          </a:xfrm>
          <a:prstGeom prst="rect">
            <a:avLst/>
          </a:prstGeom>
          <a:ln>
            <a:noFill/>
          </a:ln>
          <a:effectLst>
            <a:softEdge rad="112500"/>
          </a:effectLst>
        </p:spPr>
      </p:pic>
    </p:spTree>
    <p:extLst>
      <p:ext uri="{BB962C8B-B14F-4D97-AF65-F5344CB8AC3E}">
        <p14:creationId xmlns:p14="http://schemas.microsoft.com/office/powerpoint/2010/main" val="77697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dirty="0">
                <a:latin typeface="Comic Sans MS" panose="030F0702030302020204" pitchFamily="66" charset="0"/>
              </a:rPr>
              <a:t>PRINCIPES DIRECTEURS</a:t>
            </a:r>
          </a:p>
        </p:txBody>
      </p:sp>
      <p:sp>
        <p:nvSpPr>
          <p:cNvPr id="3" name="Espace réservé du contenu 2"/>
          <p:cNvSpPr>
            <a:spLocks noGrp="1"/>
          </p:cNvSpPr>
          <p:nvPr>
            <p:ph idx="1"/>
          </p:nvPr>
        </p:nvSpPr>
        <p:spPr/>
        <p:txBody>
          <a:bodyPr>
            <a:normAutofit fontScale="62500" lnSpcReduction="20000"/>
          </a:bodyPr>
          <a:lstStyle/>
          <a:p>
            <a:pPr marL="0" indent="0">
              <a:buNone/>
            </a:pPr>
            <a:r>
              <a:rPr lang="fr-FR" dirty="0">
                <a:latin typeface="Comic Sans MS" panose="030F0702030302020204" pitchFamily="66" charset="0"/>
              </a:rPr>
              <a:t>Les écoles ont la responsabilité de créer et de promouvoir un environnement d’apprentissage qui permet aux élèves de développer des habitudes saines pour la vie, y compris l’APQ. </a:t>
            </a:r>
          </a:p>
          <a:p>
            <a:pPr marL="0" indent="0">
              <a:buNone/>
            </a:pPr>
            <a:endParaRPr lang="fr-FR" dirty="0">
              <a:latin typeface="Comic Sans MS" panose="030F0702030302020204" pitchFamily="66" charset="0"/>
            </a:endParaRPr>
          </a:p>
          <a:p>
            <a:pPr marL="0" indent="0">
              <a:buNone/>
            </a:pPr>
            <a:r>
              <a:rPr lang="fr-FR" dirty="0">
                <a:latin typeface="Comic Sans MS" panose="030F0702030302020204" pitchFamily="66" charset="0"/>
              </a:rPr>
              <a:t>Les activités physiques quotidiennes devraient :</a:t>
            </a:r>
          </a:p>
          <a:p>
            <a:pPr lvl="0"/>
            <a:r>
              <a:rPr lang="fr-FR" dirty="0">
                <a:latin typeface="Comic Sans MS" panose="030F0702030302020204" pitchFamily="66" charset="0"/>
              </a:rPr>
              <a:t>varier en forme et en intensité;</a:t>
            </a:r>
          </a:p>
          <a:p>
            <a:pPr lvl="0"/>
            <a:r>
              <a:rPr lang="fr-FR" dirty="0">
                <a:latin typeface="Comic Sans MS" panose="030F0702030302020204" pitchFamily="66" charset="0"/>
              </a:rPr>
              <a:t>tenir compte des habiletés individuelles des élèves;</a:t>
            </a:r>
          </a:p>
          <a:p>
            <a:pPr lvl="0"/>
            <a:r>
              <a:rPr lang="fr-FR" dirty="0">
                <a:latin typeface="Comic Sans MS" panose="030F0702030302020204" pitchFamily="66" charset="0"/>
              </a:rPr>
              <a:t>considérer les ressources disponibles à l'école et dans la communauté;</a:t>
            </a:r>
          </a:p>
          <a:p>
            <a:pPr lvl="0"/>
            <a:r>
              <a:rPr lang="fr-FR" dirty="0">
                <a:latin typeface="Comic Sans MS" panose="030F0702030302020204" pitchFamily="66" charset="0"/>
              </a:rPr>
              <a:t>permettre aux élèves de faire des choix.</a:t>
            </a:r>
          </a:p>
          <a:p>
            <a:pPr lvl="0"/>
            <a:endParaRPr lang="fr-FR" dirty="0">
              <a:latin typeface="Comic Sans MS" panose="030F0702030302020204" pitchFamily="66" charset="0"/>
            </a:endParaRPr>
          </a:p>
          <a:p>
            <a:pPr lvl="0"/>
            <a:r>
              <a:rPr lang="fr-FR" dirty="0">
                <a:latin typeface="Comic Sans MS" panose="030F0702030302020204" pitchFamily="66" charset="0"/>
              </a:rPr>
              <a:t>Et tout ça en complément des 3H d’EPS hebdomadaire</a:t>
            </a:r>
          </a:p>
          <a:p>
            <a:endParaRPr lang="fr-FR" dirty="0"/>
          </a:p>
        </p:txBody>
      </p:sp>
    </p:spTree>
    <p:extLst>
      <p:ext uri="{BB962C8B-B14F-4D97-AF65-F5344CB8AC3E}">
        <p14:creationId xmlns:p14="http://schemas.microsoft.com/office/powerpoint/2010/main" val="312157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895" y="365125"/>
            <a:ext cx="11408899" cy="1325563"/>
          </a:xfrm>
        </p:spPr>
        <p:txBody>
          <a:bodyPr>
            <a:normAutofit fontScale="90000"/>
          </a:bodyPr>
          <a:lstStyle/>
          <a:p>
            <a:r>
              <a:rPr lang="fr-FR" dirty="0"/>
              <a:t>EPS = outil de médiation / discipline OBLIGATOIRE ET scolaire</a:t>
            </a:r>
            <a:br>
              <a:rPr lang="fr-FR" dirty="0"/>
            </a:br>
            <a:r>
              <a:rPr lang="fr-FR" dirty="0"/>
              <a:t>APQ = outil complémentaire / réflexion de réussite</a:t>
            </a:r>
          </a:p>
        </p:txBody>
      </p:sp>
      <p:sp>
        <p:nvSpPr>
          <p:cNvPr id="3" name="Espace réservé du contenu 2"/>
          <p:cNvSpPr>
            <a:spLocks noGrp="1"/>
          </p:cNvSpPr>
          <p:nvPr>
            <p:ph idx="1"/>
          </p:nvPr>
        </p:nvSpPr>
        <p:spPr/>
        <p:txBody>
          <a:bodyPr>
            <a:normAutofit fontScale="70000" lnSpcReduction="20000"/>
          </a:bodyPr>
          <a:lstStyle/>
          <a:p>
            <a:r>
              <a:rPr lang="fr-FR" dirty="0"/>
              <a:t>L’EPS valorise tous  les élèves et contribue à accompagner ceux qui sont en difficultés sur leur parcours scolaire. Elle participe à la formation du jeune citoyen, physiquement, moralement et socialement</a:t>
            </a:r>
          </a:p>
          <a:p>
            <a:pPr marL="0" indent="0">
              <a:buNone/>
            </a:pPr>
            <a:r>
              <a:rPr lang="fr-FR" dirty="0"/>
              <a:t>Elle permet de mettre en œuvre une pédagogie du « tâtonnement » par essais-erreurs afin de dépasser ses échecs pour réussir et ainsi contribuer à réduire les inégalités scolaires.</a:t>
            </a:r>
          </a:p>
          <a:p>
            <a:pPr marL="0" indent="0">
              <a:buNone/>
            </a:pPr>
            <a:endParaRPr lang="fr-FR" dirty="0"/>
          </a:p>
          <a:p>
            <a:r>
              <a:rPr lang="fr-FR" dirty="0"/>
              <a:t>L’APQ va permettre une réflexion novatrice et avoir une action sur les postures professionnelles des enseignants dans leur classe pour servir la réussite scolaire de tous les élèves et compléter le travail engagé par l’EPS.</a:t>
            </a:r>
          </a:p>
          <a:p>
            <a:r>
              <a:rPr lang="fr-FR" dirty="0"/>
              <a:t>Elle peut satisfaire les 3 besoins psychologiques fondamentaux pour motiver et engager les élèves dans les apprentissages.</a:t>
            </a:r>
          </a:p>
        </p:txBody>
      </p:sp>
    </p:spTree>
    <p:extLst>
      <p:ext uri="{BB962C8B-B14F-4D97-AF65-F5344CB8AC3E}">
        <p14:creationId xmlns:p14="http://schemas.microsoft.com/office/powerpoint/2010/main" val="364498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9655" y="365125"/>
            <a:ext cx="10594145" cy="1111983"/>
          </a:xfrm>
        </p:spPr>
        <p:txBody>
          <a:bodyPr>
            <a:normAutofit/>
          </a:bodyPr>
          <a:lstStyle/>
          <a:p>
            <a:pPr algn="ctr"/>
            <a:r>
              <a:rPr lang="fr-FR" sz="3600" dirty="0">
                <a:latin typeface="Comic Sans MS" panose="030F0702030302020204" pitchFamily="66" charset="0"/>
              </a:rPr>
              <a:t>L’APQ ET L’EPS </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837453377"/>
              </p:ext>
            </p:extLst>
          </p:nvPr>
        </p:nvGraphicFramePr>
        <p:xfrm>
          <a:off x="435511" y="609746"/>
          <a:ext cx="10861431"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rot="20182884">
            <a:off x="1500936" y="2748346"/>
            <a:ext cx="2743200" cy="461665"/>
          </a:xfrm>
          <a:prstGeom prst="rect">
            <a:avLst/>
          </a:prstGeom>
          <a:noFill/>
        </p:spPr>
        <p:txBody>
          <a:bodyPr wrap="square" rtlCol="0">
            <a:spAutoFit/>
          </a:bodyPr>
          <a:lstStyle/>
          <a:p>
            <a:pPr algn="ctr"/>
            <a:r>
              <a:rPr lang="fr-FR" sz="2400" b="1" dirty="0">
                <a:latin typeface="Comic Sans MS" panose="030F0702030302020204" pitchFamily="66" charset="0"/>
              </a:rPr>
              <a:t>AUTONOMIE</a:t>
            </a:r>
          </a:p>
        </p:txBody>
      </p:sp>
      <p:sp>
        <p:nvSpPr>
          <p:cNvPr id="8" name="ZoneTexte 7"/>
          <p:cNvSpPr txBox="1"/>
          <p:nvPr/>
        </p:nvSpPr>
        <p:spPr>
          <a:xfrm rot="1606200">
            <a:off x="6626748" y="3433801"/>
            <a:ext cx="3502855" cy="461665"/>
          </a:xfrm>
          <a:prstGeom prst="rect">
            <a:avLst/>
          </a:prstGeom>
          <a:noFill/>
        </p:spPr>
        <p:txBody>
          <a:bodyPr wrap="square" rtlCol="0">
            <a:spAutoFit/>
          </a:bodyPr>
          <a:lstStyle/>
          <a:p>
            <a:pPr algn="ctr"/>
            <a:r>
              <a:rPr lang="fr-FR" sz="2400" b="1" dirty="0">
                <a:latin typeface="Comic Sans MS" panose="030F0702030302020204" pitchFamily="66" charset="0"/>
              </a:rPr>
              <a:t>COMPETENCES</a:t>
            </a:r>
          </a:p>
        </p:txBody>
      </p:sp>
      <p:sp>
        <p:nvSpPr>
          <p:cNvPr id="9" name="ZoneTexte 8"/>
          <p:cNvSpPr txBox="1"/>
          <p:nvPr/>
        </p:nvSpPr>
        <p:spPr>
          <a:xfrm>
            <a:off x="4431324" y="6190751"/>
            <a:ext cx="3552678" cy="461665"/>
          </a:xfrm>
          <a:prstGeom prst="rect">
            <a:avLst/>
          </a:prstGeom>
          <a:noFill/>
        </p:spPr>
        <p:txBody>
          <a:bodyPr wrap="square" rtlCol="0">
            <a:spAutoFit/>
          </a:bodyPr>
          <a:lstStyle/>
          <a:p>
            <a:pPr algn="ctr"/>
            <a:r>
              <a:rPr lang="fr-FR" sz="2400" b="1" dirty="0">
                <a:latin typeface="Comic Sans MS" panose="030F0702030302020204" pitchFamily="66" charset="0"/>
              </a:rPr>
              <a:t>PROXIMITE SOCIALE</a:t>
            </a:r>
          </a:p>
        </p:txBody>
      </p:sp>
      <p:sp>
        <p:nvSpPr>
          <p:cNvPr id="10" name="Bulle narrative : ronde 9"/>
          <p:cNvSpPr/>
          <p:nvPr/>
        </p:nvSpPr>
        <p:spPr>
          <a:xfrm rot="19896160">
            <a:off x="509715" y="654405"/>
            <a:ext cx="3738418" cy="1716258"/>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latin typeface="Comic Sans MS" panose="030F0702030302020204" pitchFamily="66" charset="0"/>
              </a:rPr>
              <a:t>Pouvoir choisir</a:t>
            </a:r>
          </a:p>
          <a:p>
            <a:pPr algn="ctr"/>
            <a:r>
              <a:rPr lang="fr-FR" dirty="0">
                <a:latin typeface="Comic Sans MS" panose="030F0702030302020204" pitchFamily="66" charset="0"/>
              </a:rPr>
              <a:t>Prendre des initiatives</a:t>
            </a:r>
          </a:p>
          <a:p>
            <a:pPr algn="ctr"/>
            <a:r>
              <a:rPr lang="fr-FR" dirty="0">
                <a:latin typeface="Comic Sans MS" panose="030F0702030302020204" pitchFamily="66" charset="0"/>
              </a:rPr>
              <a:t>Prendre la parole</a:t>
            </a:r>
          </a:p>
        </p:txBody>
      </p:sp>
      <p:sp>
        <p:nvSpPr>
          <p:cNvPr id="11" name="Bulle narrative : ronde 10"/>
          <p:cNvSpPr/>
          <p:nvPr/>
        </p:nvSpPr>
        <p:spPr>
          <a:xfrm rot="540475">
            <a:off x="7621047" y="1664565"/>
            <a:ext cx="3738418" cy="1560811"/>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latin typeface="Comic Sans MS" panose="030F0702030302020204" pitchFamily="66" charset="0"/>
              </a:rPr>
              <a:t>Se sentir capable</a:t>
            </a:r>
          </a:p>
          <a:p>
            <a:pPr algn="ctr"/>
            <a:r>
              <a:rPr lang="fr-FR" dirty="0">
                <a:latin typeface="Comic Sans MS" panose="030F0702030302020204" pitchFamily="66" charset="0"/>
              </a:rPr>
              <a:t>Confiance en soi </a:t>
            </a:r>
          </a:p>
          <a:p>
            <a:pPr algn="ctr"/>
            <a:r>
              <a:rPr lang="fr-FR" dirty="0">
                <a:latin typeface="Comic Sans MS" panose="030F0702030302020204" pitchFamily="66" charset="0"/>
              </a:rPr>
              <a:t>Estime de soi</a:t>
            </a:r>
          </a:p>
        </p:txBody>
      </p:sp>
      <p:sp>
        <p:nvSpPr>
          <p:cNvPr id="12" name="Bulle narrative : ronde 11"/>
          <p:cNvSpPr/>
          <p:nvPr/>
        </p:nvSpPr>
        <p:spPr>
          <a:xfrm rot="232638">
            <a:off x="6944070" y="4957552"/>
            <a:ext cx="4074409" cy="1182955"/>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latin typeface="Comic Sans MS" panose="030F0702030302020204" pitchFamily="66" charset="0"/>
              </a:rPr>
              <a:t>Faire ensemble</a:t>
            </a:r>
          </a:p>
          <a:p>
            <a:pPr algn="ctr"/>
            <a:r>
              <a:rPr lang="fr-FR" dirty="0">
                <a:latin typeface="Comic Sans MS" panose="030F0702030302020204" pitchFamily="66" charset="0"/>
              </a:rPr>
              <a:t>Apprendre ensemble</a:t>
            </a:r>
          </a:p>
          <a:p>
            <a:pPr algn="ctr"/>
            <a:r>
              <a:rPr lang="fr-FR" dirty="0">
                <a:latin typeface="Comic Sans MS" panose="030F0702030302020204" pitchFamily="66" charset="0"/>
              </a:rPr>
              <a:t>Connecté avec les autres</a:t>
            </a:r>
          </a:p>
        </p:txBody>
      </p:sp>
    </p:spTree>
    <p:extLst>
      <p:ext uri="{BB962C8B-B14F-4D97-AF65-F5344CB8AC3E}">
        <p14:creationId xmlns:p14="http://schemas.microsoft.com/office/powerpoint/2010/main" val="73661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ZoneTexte 5"/>
          <p:cNvSpPr txBox="1"/>
          <p:nvPr/>
        </p:nvSpPr>
        <p:spPr>
          <a:xfrm>
            <a:off x="562708" y="399047"/>
            <a:ext cx="11169748" cy="61863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fr-FR" dirty="0">
              <a:latin typeface="Comic Sans MS" panose="030F0702030302020204" pitchFamily="66" charset="0"/>
            </a:endParaRPr>
          </a:p>
          <a:p>
            <a:pPr algn="ctr"/>
            <a:r>
              <a:rPr lang="fr-FR" dirty="0">
                <a:latin typeface="Comic Sans MS" panose="030F0702030302020204" pitchFamily="66" charset="0"/>
              </a:rPr>
              <a:t>ELABORER UN PROJET AYANT DU SENS POUR LES ELEVES</a:t>
            </a:r>
          </a:p>
          <a:p>
            <a:pPr algn="ctr"/>
            <a:endParaRPr lang="fr-FR" dirty="0">
              <a:latin typeface="Comic Sans MS" panose="030F0702030302020204" pitchFamily="66" charset="0"/>
            </a:endParaRPr>
          </a:p>
          <a:p>
            <a:r>
              <a:rPr lang="fr-FR" u="sng" dirty="0">
                <a:latin typeface="Comic Sans MS" panose="030F0702030302020204" pitchFamily="66" charset="0"/>
              </a:rPr>
              <a:t>« 30 MINUTES D’APQ » dans ma CLASSE, c’est : </a:t>
            </a:r>
          </a:p>
          <a:p>
            <a:endParaRPr lang="fr-FR" u="sng" dirty="0">
              <a:latin typeface="Comic Sans MS" panose="030F0702030302020204" pitchFamily="66" charset="0"/>
            </a:endParaRPr>
          </a:p>
          <a:p>
            <a:endParaRPr lang="fr-FR" u="sng" dirty="0">
              <a:latin typeface="Comic Sans MS" panose="030F0702030302020204" pitchFamily="66" charset="0"/>
            </a:endParaRPr>
          </a:p>
          <a:p>
            <a:pPr marL="342900" indent="-342900">
              <a:buFont typeface="+mj-lt"/>
              <a:buAutoNum type="arabicParenR"/>
            </a:pPr>
            <a:r>
              <a:rPr lang="fr-FR" dirty="0">
                <a:latin typeface="Comic Sans MS" panose="030F0702030302020204" pitchFamily="66" charset="0"/>
              </a:rPr>
              <a:t>Mettre mes élèves au centre du dispositif : les rendre acteurs de leur bien être et de leur Santé PHYSIQUE, PSYCHOLOGIQUE et SOCIAL</a:t>
            </a:r>
          </a:p>
          <a:p>
            <a:pPr marL="342900" indent="-342900">
              <a:buFont typeface="+mj-lt"/>
              <a:buAutoNum type="arabicParenR"/>
            </a:pPr>
            <a:endParaRPr lang="fr-FR" dirty="0">
              <a:latin typeface="Comic Sans MS" panose="030F0702030302020204" pitchFamily="66" charset="0"/>
            </a:endParaRPr>
          </a:p>
          <a:p>
            <a:pPr marL="342900" indent="-342900">
              <a:buFont typeface="+mj-lt"/>
              <a:buAutoNum type="arabicParenR"/>
            </a:pPr>
            <a:endParaRPr lang="fr-FR" dirty="0">
              <a:latin typeface="Comic Sans MS" panose="030F0702030302020204" pitchFamily="66" charset="0"/>
            </a:endParaRPr>
          </a:p>
          <a:p>
            <a:pPr marL="342900" indent="-342900">
              <a:buFont typeface="+mj-lt"/>
              <a:buAutoNum type="arabicParenR"/>
            </a:pPr>
            <a:r>
              <a:rPr lang="fr-FR" dirty="0">
                <a:latin typeface="Comic Sans MS" panose="030F0702030302020204" pitchFamily="66" charset="0"/>
              </a:rPr>
              <a:t>Prévoir un bilan FORME en 3 temps : AVANT / PENDANT / APRES</a:t>
            </a:r>
          </a:p>
          <a:p>
            <a:pPr marL="342900" indent="-342900">
              <a:buFont typeface="+mj-lt"/>
              <a:buAutoNum type="arabicParenR"/>
            </a:pPr>
            <a:endParaRPr lang="fr-FR" dirty="0">
              <a:latin typeface="Comic Sans MS" panose="030F0702030302020204" pitchFamily="66" charset="0"/>
            </a:endParaRPr>
          </a:p>
          <a:p>
            <a:pPr marL="342900" indent="-342900">
              <a:buFont typeface="+mj-lt"/>
              <a:buAutoNum type="arabicParenR"/>
            </a:pPr>
            <a:endParaRPr lang="fr-FR" dirty="0">
              <a:latin typeface="Comic Sans MS" panose="030F0702030302020204" pitchFamily="66" charset="0"/>
            </a:endParaRPr>
          </a:p>
          <a:p>
            <a:pPr marL="342900" indent="-342900">
              <a:buFont typeface="+mj-lt"/>
              <a:buAutoNum type="arabicParenR"/>
            </a:pPr>
            <a:r>
              <a:rPr lang="fr-FR" dirty="0">
                <a:latin typeface="Comic Sans MS" panose="030F0702030302020204" pitchFamily="66" charset="0"/>
              </a:rPr>
              <a:t>Sensibiliser les familles, la communauté éducative : bulletin d’information / journal / encourager une pratique partagée (à faire à la maison, relever des défis…).</a:t>
            </a:r>
          </a:p>
          <a:p>
            <a:endParaRPr lang="fr-FR" dirty="0">
              <a:latin typeface="Comic Sans MS" panose="030F0702030302020204" pitchFamily="66" charset="0"/>
            </a:endParaRPr>
          </a:p>
          <a:p>
            <a:endParaRPr lang="fr-FR" i="1" dirty="0">
              <a:solidFill>
                <a:srgbClr val="0070C0"/>
              </a:solidFill>
              <a:latin typeface="Comic Sans MS" panose="030F0702030302020204" pitchFamily="66" charset="0"/>
            </a:endParaRPr>
          </a:p>
          <a:p>
            <a:r>
              <a:rPr lang="fr-FR" i="1" dirty="0">
                <a:solidFill>
                  <a:srgbClr val="0070C0"/>
                </a:solidFill>
                <a:latin typeface="Comic Sans MS" panose="030F0702030302020204" pitchFamily="66" charset="0"/>
              </a:rPr>
              <a:t>Des études CANADIENNES et FINLANDAISES (BOYCE et AL, 2008 et PUOLAKKA et AL, 2014) montrent : </a:t>
            </a:r>
          </a:p>
          <a:p>
            <a:r>
              <a:rPr lang="fr-FR" i="1" dirty="0">
                <a:solidFill>
                  <a:srgbClr val="0070C0"/>
                </a:solidFill>
                <a:latin typeface="Comic Sans MS" panose="030F0702030302020204" pitchFamily="66" charset="0"/>
              </a:rPr>
              <a:t>- Que déployer des actions intégratives, proposer des planifications concertées entre les différents acteurs, communiquer et coopérer avec les familles sont sources de réussite et gage d’efficacité dans un tel projet.</a:t>
            </a:r>
          </a:p>
        </p:txBody>
      </p:sp>
    </p:spTree>
    <p:extLst>
      <p:ext uri="{BB962C8B-B14F-4D97-AF65-F5344CB8AC3E}">
        <p14:creationId xmlns:p14="http://schemas.microsoft.com/office/powerpoint/2010/main" val="272207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742950" indent="-742950" algn="ctr">
              <a:buFont typeface="+mj-lt"/>
              <a:buAutoNum type="arabicPeriod"/>
            </a:pPr>
            <a:r>
              <a:rPr lang="fr-FR" sz="3600" dirty="0">
                <a:latin typeface="Comic Sans MS" panose="030F0702030302020204" pitchFamily="66" charset="0"/>
              </a:rPr>
              <a:t>ELEVES ACTEURS DE LEUR SANTE ET LEUR BIEN-ETRE</a:t>
            </a:r>
          </a:p>
        </p:txBody>
      </p:sp>
      <p:sp>
        <p:nvSpPr>
          <p:cNvPr id="3" name="Espace réservé du contenu 2"/>
          <p:cNvSpPr>
            <a:spLocks noGrp="1"/>
          </p:cNvSpPr>
          <p:nvPr>
            <p:ph idx="1"/>
          </p:nvPr>
        </p:nvSpPr>
        <p:spPr/>
        <p:txBody>
          <a:bodyPr>
            <a:normAutofit fontScale="77500" lnSpcReduction="20000"/>
          </a:bodyPr>
          <a:lstStyle/>
          <a:p>
            <a:r>
              <a:rPr lang="fr-FR" dirty="0"/>
              <a:t>Pour encourager les enfants à adopter un mode de vie actif, régulier et durable POUR LUTTER CONTRE LA SEDENTARITE</a:t>
            </a:r>
          </a:p>
          <a:p>
            <a:endParaRPr lang="fr-FR" dirty="0"/>
          </a:p>
          <a:p>
            <a:endParaRPr lang="fr-FR" dirty="0"/>
          </a:p>
          <a:p>
            <a:r>
              <a:rPr lang="fr-FR" dirty="0"/>
              <a:t>Pour favoriser les saines habitudes de vie, de santé, d’estime de soi</a:t>
            </a:r>
          </a:p>
          <a:p>
            <a:endParaRPr lang="fr-FR" dirty="0"/>
          </a:p>
          <a:p>
            <a:pPr marL="0" indent="0">
              <a:buNone/>
            </a:pPr>
            <a:endParaRPr lang="fr-FR" dirty="0"/>
          </a:p>
          <a:p>
            <a:r>
              <a:rPr lang="fr-FR" dirty="0"/>
              <a:t>Pour développer des compétences sociales et de réussite scolaire, par une approche de l’ECOLE EN SANTE (études canadiennes 2014, GABORIT et HASCHAR)</a:t>
            </a:r>
          </a:p>
        </p:txBody>
      </p:sp>
    </p:spTree>
    <p:extLst>
      <p:ext uri="{BB962C8B-B14F-4D97-AF65-F5344CB8AC3E}">
        <p14:creationId xmlns:p14="http://schemas.microsoft.com/office/powerpoint/2010/main" val="230472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normAutofit/>
          </a:bodyPr>
          <a:lstStyle/>
          <a:p>
            <a:pPr algn="ctr"/>
            <a:r>
              <a:rPr lang="fr-FR" sz="3600" dirty="0">
                <a:latin typeface="Comic Sans MS" panose="030F0702030302020204" pitchFamily="66" charset="0"/>
              </a:rPr>
              <a:t>2. BILAN FORME EN 3 TEMPS</a:t>
            </a:r>
          </a:p>
        </p:txBody>
      </p:sp>
      <p:sp>
        <p:nvSpPr>
          <p:cNvPr id="8" name="Espace réservé du contenu 7"/>
          <p:cNvSpPr>
            <a:spLocks noGrp="1"/>
          </p:cNvSpPr>
          <p:nvPr>
            <p:ph idx="1"/>
          </p:nvPr>
        </p:nvSpPr>
        <p:spPr>
          <a:xfrm>
            <a:off x="75027" y="984737"/>
            <a:ext cx="12041945" cy="4951829"/>
          </a:xfrm>
          <a:prstGeom prst="downArrow">
            <a:avLst/>
          </a:prstGeom>
          <a:solidFill>
            <a:schemeClr val="accent4">
              <a:lumMod val="60000"/>
              <a:lumOff val="4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25000" lnSpcReduction="20000"/>
          </a:bodyPr>
          <a:lstStyle/>
          <a:p>
            <a:endParaRPr lang="fr-FR" sz="4500" dirty="0">
              <a:latin typeface="Comic Sans MS" panose="030F0702030302020204" pitchFamily="66" charset="0"/>
            </a:endParaRPr>
          </a:p>
          <a:p>
            <a:pPr algn="ctr"/>
            <a:endParaRPr lang="fr-FR" sz="4500" dirty="0">
              <a:solidFill>
                <a:schemeClr val="bg1"/>
              </a:solidFill>
              <a:latin typeface="Comic Sans MS" panose="030F0702030302020204" pitchFamily="66" charset="0"/>
            </a:endParaRPr>
          </a:p>
          <a:p>
            <a:pPr algn="ctr"/>
            <a:r>
              <a:rPr lang="fr-FR" sz="4500" dirty="0">
                <a:solidFill>
                  <a:schemeClr val="bg1"/>
                </a:solidFill>
                <a:latin typeface="Comic Sans MS" panose="030F0702030302020204" pitchFamily="66" charset="0"/>
              </a:rPr>
              <a:t> </a:t>
            </a:r>
            <a:r>
              <a:rPr lang="fr-FR" sz="4500" u="sng" dirty="0">
                <a:solidFill>
                  <a:schemeClr val="bg1"/>
                </a:solidFill>
                <a:latin typeface="Comic Sans MS" panose="030F0702030302020204" pitchFamily="66" charset="0"/>
              </a:rPr>
              <a:t>FAIRE UN ETAT DES LIEUX </a:t>
            </a:r>
            <a:r>
              <a:rPr lang="fr-FR" sz="4500" dirty="0">
                <a:solidFill>
                  <a:schemeClr val="bg1"/>
                </a:solidFill>
                <a:latin typeface="Comic Sans MS" panose="030F0702030302020204" pitchFamily="66" charset="0"/>
              </a:rPr>
              <a:t>des AP à l’école      </a:t>
            </a:r>
          </a:p>
          <a:p>
            <a:pPr algn="ctr">
              <a:buFontTx/>
              <a:buChar char="-"/>
            </a:pPr>
            <a:r>
              <a:rPr lang="fr-FR" sz="4500" dirty="0">
                <a:solidFill>
                  <a:schemeClr val="bg1"/>
                </a:solidFill>
                <a:latin typeface="Comic Sans MS" panose="030F0702030302020204" pitchFamily="66" charset="0"/>
              </a:rPr>
              <a:t>Planifier une organisation avec les élèves (semainier) et structurer l’intensité des AP proposées</a:t>
            </a:r>
          </a:p>
          <a:p>
            <a:pPr marL="0" indent="0" algn="ctr">
              <a:buNone/>
            </a:pPr>
            <a:endParaRPr lang="fr-FR" sz="4500" dirty="0">
              <a:solidFill>
                <a:schemeClr val="bg1"/>
              </a:solidFill>
              <a:latin typeface="Comic Sans MS" panose="030F0702030302020204" pitchFamily="66" charset="0"/>
            </a:endParaRPr>
          </a:p>
          <a:p>
            <a:pPr algn="ctr"/>
            <a:r>
              <a:rPr lang="fr-FR" sz="4500" dirty="0">
                <a:solidFill>
                  <a:schemeClr val="bg1"/>
                </a:solidFill>
                <a:latin typeface="Comic Sans MS" panose="030F0702030302020204" pitchFamily="66" charset="0"/>
              </a:rPr>
              <a:t> </a:t>
            </a:r>
            <a:r>
              <a:rPr lang="fr-FR" sz="4500" u="sng" dirty="0">
                <a:solidFill>
                  <a:schemeClr val="bg1"/>
                </a:solidFill>
                <a:latin typeface="Comic Sans MS" panose="030F0702030302020204" pitchFamily="66" charset="0"/>
              </a:rPr>
              <a:t>VARIER LES ACTIVITES SUPPORTS</a:t>
            </a:r>
          </a:p>
          <a:p>
            <a:pPr algn="ctr">
              <a:buFontTx/>
              <a:buChar char="-"/>
            </a:pPr>
            <a:r>
              <a:rPr lang="fr-FR" sz="4500" dirty="0">
                <a:solidFill>
                  <a:schemeClr val="bg1"/>
                </a:solidFill>
                <a:latin typeface="Comic Sans MS" panose="030F0702030302020204" pitchFamily="66" charset="0"/>
              </a:rPr>
              <a:t>ludiques, motivantes, innovantes, défis</a:t>
            </a:r>
          </a:p>
          <a:p>
            <a:pPr marL="0" indent="0" algn="ctr">
              <a:buNone/>
            </a:pPr>
            <a:endParaRPr lang="fr-FR" sz="4500" dirty="0">
              <a:solidFill>
                <a:schemeClr val="bg1"/>
              </a:solidFill>
              <a:latin typeface="Comic Sans MS" panose="030F0702030302020204" pitchFamily="66" charset="0"/>
            </a:endParaRPr>
          </a:p>
          <a:p>
            <a:pPr algn="ctr"/>
            <a:r>
              <a:rPr lang="fr-FR" sz="4500" u="sng" dirty="0">
                <a:solidFill>
                  <a:schemeClr val="bg1"/>
                </a:solidFill>
                <a:latin typeface="Comic Sans MS" panose="030F0702030302020204" pitchFamily="66" charset="0"/>
              </a:rPr>
              <a:t>PREVOIR UNE AUTO-EVALUATION </a:t>
            </a:r>
          </a:p>
          <a:p>
            <a:pPr marL="0" indent="0" algn="ctr">
              <a:buNone/>
            </a:pPr>
            <a:r>
              <a:rPr lang="fr-FR" sz="4500" dirty="0">
                <a:solidFill>
                  <a:schemeClr val="bg1"/>
                </a:solidFill>
                <a:latin typeface="Comic Sans MS" panose="030F0702030302020204" pitchFamily="66" charset="0"/>
              </a:rPr>
              <a:t>- Elaborer une grille de ressentis pour identifier les effets sur soi</a:t>
            </a:r>
          </a:p>
          <a:p>
            <a:pPr>
              <a:buFontTx/>
              <a:buChar char="-"/>
            </a:pPr>
            <a:endParaRPr lang="fr-FR" dirty="0"/>
          </a:p>
          <a:p>
            <a:endParaRPr lang="fr-FR" dirty="0"/>
          </a:p>
        </p:txBody>
      </p:sp>
      <p:sp>
        <p:nvSpPr>
          <p:cNvPr id="9" name="Ellipse 8"/>
          <p:cNvSpPr/>
          <p:nvPr/>
        </p:nvSpPr>
        <p:spPr>
          <a:xfrm>
            <a:off x="1041009" y="5106573"/>
            <a:ext cx="10170942" cy="139270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Comic Sans MS" panose="030F0702030302020204" pitchFamily="66" charset="0"/>
              </a:rPr>
              <a:t>Intervenir sur le long terme sera plus efficace que des interventions ponctuelles : d’où cette réflexion QUOTIDIENNE</a:t>
            </a:r>
          </a:p>
        </p:txBody>
      </p:sp>
    </p:spTree>
    <p:extLst>
      <p:ext uri="{BB962C8B-B14F-4D97-AF65-F5344CB8AC3E}">
        <p14:creationId xmlns:p14="http://schemas.microsoft.com/office/powerpoint/2010/main" val="383347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7483" y="1870368"/>
            <a:ext cx="11437034" cy="1325563"/>
          </a:xfrm>
          <a:gradFill flip="none" rotWithShape="1">
            <a:gsLst>
              <a:gs pos="0">
                <a:srgbClr val="7030A0"/>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a:normAutofit/>
          </a:bodyPr>
          <a:lstStyle/>
          <a:p>
            <a:r>
              <a:rPr lang="fr-FR" sz="3600" i="1" dirty="0">
                <a:latin typeface="Comic Sans MS" panose="030F0702030302020204" pitchFamily="66" charset="0"/>
              </a:rPr>
              <a:t>Etudes CANADIENNES et FINLANDAISES (BOYCE et AL, 2008 et PUOLAKKA et AL, 2014)</a:t>
            </a:r>
            <a:endParaRPr lang="fr-FR" sz="3600" dirty="0"/>
          </a:p>
        </p:txBody>
      </p:sp>
      <p:sp>
        <p:nvSpPr>
          <p:cNvPr id="3" name="Espace réservé du contenu 2"/>
          <p:cNvSpPr>
            <a:spLocks noGrp="1"/>
          </p:cNvSpPr>
          <p:nvPr>
            <p:ph idx="1"/>
          </p:nvPr>
        </p:nvSpPr>
        <p:spPr>
          <a:xfrm>
            <a:off x="970671" y="3882683"/>
            <a:ext cx="10145151" cy="2078819"/>
          </a:xfrm>
        </p:spPr>
        <p:txBody>
          <a:bodyPr>
            <a:normAutofit/>
          </a:bodyPr>
          <a:lstStyle/>
          <a:p>
            <a:pPr marL="0" indent="0">
              <a:buNone/>
            </a:pPr>
            <a:r>
              <a:rPr lang="fr-FR" i="1" dirty="0">
                <a:latin typeface="Comic Sans MS" panose="030F0702030302020204" pitchFamily="66" charset="0"/>
              </a:rPr>
              <a:t>Elles montrent que déployer des actions intégratives, proposer des planifications concertées entre les différents acteurs, communiquer et coopérer avec les familles sont sources de réussite et gage d’efficacité dans un tel projet.</a:t>
            </a:r>
          </a:p>
          <a:p>
            <a:pPr marL="0" indent="0">
              <a:buNone/>
            </a:pPr>
            <a:endParaRPr lang="fr-FR" dirty="0"/>
          </a:p>
        </p:txBody>
      </p:sp>
      <p:sp>
        <p:nvSpPr>
          <p:cNvPr id="4" name="Titre 1"/>
          <p:cNvSpPr txBox="1">
            <a:spLocks/>
          </p:cNvSpPr>
          <p:nvPr/>
        </p:nvSpPr>
        <p:spPr>
          <a:xfrm>
            <a:off x="264355" y="201429"/>
            <a:ext cx="116632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latin typeface="Comic Sans MS" panose="030F0702030302020204" pitchFamily="66" charset="0"/>
              </a:rPr>
              <a:t>3. SENSIBILISER LES FAMILLES / COMMUNAUTE EDUCATIVE</a:t>
            </a:r>
          </a:p>
        </p:txBody>
      </p:sp>
    </p:spTree>
    <p:extLst>
      <p:ext uri="{BB962C8B-B14F-4D97-AF65-F5344CB8AC3E}">
        <p14:creationId xmlns:p14="http://schemas.microsoft.com/office/powerpoint/2010/main" val="2719210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1091</TotalTime>
  <Words>1398</Words>
  <Application>Microsoft Office PowerPoint</Application>
  <PresentationFormat>Grand écran</PresentationFormat>
  <Paragraphs>385</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Calibri</vt:lpstr>
      <vt:lpstr>Comic Sans MS</vt:lpstr>
      <vt:lpstr>Ink Free</vt:lpstr>
      <vt:lpstr>Trebuchet MS</vt:lpstr>
      <vt:lpstr>Tw Cen MT</vt:lpstr>
      <vt:lpstr>Circuit</vt:lpstr>
      <vt:lpstr>REFLEXION AUTOUR DES 30 MINUTES APQ</vt:lpstr>
      <vt:lpstr>QUEL BUT RECHERCHE PAR APQ ?</vt:lpstr>
      <vt:lpstr>PRINCIPES DIRECTEURS</vt:lpstr>
      <vt:lpstr>EPS = outil de médiation / discipline OBLIGATOIRE ET scolaire APQ = outil complémentaire / réflexion de réussite</vt:lpstr>
      <vt:lpstr>L’APQ ET L’EPS </vt:lpstr>
      <vt:lpstr>Présentation PowerPoint</vt:lpstr>
      <vt:lpstr>ELEVES ACTEURS DE LEUR SANTE ET LEUR BIEN-ETRE</vt:lpstr>
      <vt:lpstr>2. BILAN FORME EN 3 TEMPS</vt:lpstr>
      <vt:lpstr>Etudes CANADIENNES et FINLANDAISES (BOYCE et AL, 2008 et PUOLAKKA et AL, 2014)</vt:lpstr>
      <vt:lpstr>SANTE PUBLIQUE France : recommandations de l’ANSES en février 2016</vt:lpstr>
      <vt:lpstr>QUELQUES OUTILS POUR VOUS ACCOMPAGNER</vt:lpstr>
      <vt:lpstr>Comment envisager ces 30’ dans ma classe ?</vt:lpstr>
      <vt:lpstr>Exemple 1 DE PLANIFICATION / SEMAINIER</vt:lpstr>
      <vt:lpstr>Exemple 2 DE PLANIFICATION / SEMAINIER</vt:lpstr>
      <vt:lpstr>Exemple 3 DE PLANIFICATION / SEMAINIER</vt:lpstr>
      <vt:lpstr>Présentation PowerPoint</vt:lpstr>
      <vt:lpstr>    </vt:lpstr>
      <vt:lpstr>Présentation PowerPoint</vt:lpstr>
      <vt:lpstr>Quelques exemples de carnet de mise en forme</vt:lpstr>
      <vt:lpstr>Ex 1 : MON CARNET DE MISE EN FORME</vt:lpstr>
      <vt:lpstr>Ex 2 : MON CARNET DE MISE EN FORME</vt:lpstr>
      <vt:lpstr>Ex 3 : MON CARNET DE MISE EN FORME</vt:lpstr>
      <vt:lpstr>Ex 4 : MON CARNET DE MISE EN FORME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REFLEXION AUTOUR DES 30 MINUTES APQ</dc:title>
  <dc:creator>Becaglia Katia</dc:creator>
  <cp:lastModifiedBy>Becaglia Katia</cp:lastModifiedBy>
  <cp:revision>70</cp:revision>
  <dcterms:created xsi:type="dcterms:W3CDTF">2021-02-19T16:34:51Z</dcterms:created>
  <dcterms:modified xsi:type="dcterms:W3CDTF">2021-03-31T12:53:57Z</dcterms:modified>
</cp:coreProperties>
</file>