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9" r:id="rId4"/>
    <p:sldId id="260" r:id="rId5"/>
    <p:sldId id="261" r:id="rId6"/>
    <p:sldId id="263" r:id="rId7"/>
    <p:sldId id="264"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8.xml.rels><?xml version="1.0" encoding="UTF-8" standalone="yes"?>
<Relationships xmlns="http://schemas.openxmlformats.org/package/2006/relationships"><Relationship Id="rId1" Type="http://schemas.openxmlformats.org/officeDocument/2006/relationships/hyperlink" Target="https://www.pedagogie.ac-nice.fr/dsden06/eps06/2023/07/04/tous-ensemble-vers-paris-2024/" TargetMode="External"/></Relationships>
</file>

<file path=ppt/diagrams/_rels/drawing8.xml.rels><?xml version="1.0" encoding="UTF-8" standalone="yes"?>
<Relationships xmlns="http://schemas.openxmlformats.org/package/2006/relationships"><Relationship Id="rId1" Type="http://schemas.openxmlformats.org/officeDocument/2006/relationships/hyperlink" Target="https://www.pedagogie.ac-nice.fr/dsden06/eps06/2023/07/04/tous-ensemble-vers-paris-2024/"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33A17420-D5DF-44C2-90B9-0F7630290A09}">
      <dgm:prSet phldrT="[Texte]" custT="1"/>
      <dgm:spPr/>
      <dgm:t>
        <a:bodyPr/>
        <a:lstStyle/>
        <a:p>
          <a:r>
            <a:rPr lang="fr-FR" sz="2000" dirty="0" smtClean="0"/>
            <a:t>3 Objectifs</a:t>
          </a:r>
          <a:endParaRPr lang="fr-FR" sz="2000" dirty="0"/>
        </a:p>
      </dgm:t>
    </dgm:pt>
    <dgm:pt modelId="{99AFD128-6792-4D6C-8150-CF8FF26429CE}" type="parTrans" cxnId="{10D951C0-8012-4003-8B35-C4B6A632E8B9}">
      <dgm:prSet/>
      <dgm:spPr/>
      <dgm:t>
        <a:bodyPr/>
        <a:lstStyle/>
        <a:p>
          <a:endParaRPr lang="fr-FR"/>
        </a:p>
      </dgm:t>
    </dgm:pt>
    <dgm:pt modelId="{F90786F2-5325-4F00-8B6E-F1F6451D0BAC}" type="sibTrans" cxnId="{10D951C0-8012-4003-8B35-C4B6A632E8B9}">
      <dgm:prSet/>
      <dgm:spPr/>
      <dgm:t>
        <a:bodyPr/>
        <a:lstStyle/>
        <a:p>
          <a:endParaRPr lang="fr-FR"/>
        </a:p>
      </dgm:t>
    </dgm:pt>
    <dgm:pt modelId="{987B81E7-6DAD-4237-B57F-AA73DFF28A99}">
      <dgm:prSet phldrT="[Texte]" custT="1"/>
      <dgm:spPr/>
      <dgm:t>
        <a:bodyPr/>
        <a:lstStyle/>
        <a:p>
          <a:r>
            <a:rPr lang="fr-FR" sz="1200" dirty="0" smtClean="0"/>
            <a:t>Vivre et faire vivre à l’ensemble des écoles du 06, les valeurs  olympiques et paralympiques et célébrer le retour des jeux 100 ans après 1924</a:t>
          </a:r>
          <a:endParaRPr lang="fr-FR" sz="1200" dirty="0"/>
        </a:p>
      </dgm:t>
    </dgm:pt>
    <dgm:pt modelId="{D20EDF54-446A-4D45-9567-F9C542F1F9E0}" type="parTrans" cxnId="{333E3783-13A4-4B1C-B2D5-A29317AAFB6E}">
      <dgm:prSet/>
      <dgm:spPr/>
      <dgm:t>
        <a:bodyPr/>
        <a:lstStyle/>
        <a:p>
          <a:endParaRPr lang="fr-FR"/>
        </a:p>
      </dgm:t>
    </dgm:pt>
    <dgm:pt modelId="{D7889461-4F92-4778-91E8-F4A772E83295}" type="sibTrans" cxnId="{333E3783-13A4-4B1C-B2D5-A29317AAFB6E}">
      <dgm:prSet/>
      <dgm:spPr/>
      <dgm:t>
        <a:bodyPr/>
        <a:lstStyle/>
        <a:p>
          <a:endParaRPr lang="fr-FR"/>
        </a:p>
      </dgm:t>
    </dgm:pt>
    <dgm:pt modelId="{2A30150C-4E89-4502-9467-674EFEB4D9A5}">
      <dgm:prSet phldrT="[Texte]" custT="1"/>
      <dgm:spPr/>
      <dgm:t>
        <a:bodyPr/>
        <a:lstStyle/>
        <a:p>
          <a:r>
            <a:rPr lang="fr-FR" sz="1200" dirty="0" smtClean="0"/>
            <a:t>Enrôler les écoles dans la dynamique « génération 2024 »</a:t>
          </a:r>
          <a:endParaRPr lang="fr-FR" sz="1200" dirty="0"/>
        </a:p>
      </dgm:t>
    </dgm:pt>
    <dgm:pt modelId="{E40ED01C-71EA-4F99-8BCA-B520B05E5745}" type="parTrans" cxnId="{9725C49A-5766-47D3-AE63-E2E53AFA72C5}">
      <dgm:prSet/>
      <dgm:spPr/>
      <dgm:t>
        <a:bodyPr/>
        <a:lstStyle/>
        <a:p>
          <a:endParaRPr lang="fr-FR"/>
        </a:p>
      </dgm:t>
    </dgm:pt>
    <dgm:pt modelId="{07C037F5-11B0-4EF2-B1B9-D9CC6ABA3723}" type="sibTrans" cxnId="{9725C49A-5766-47D3-AE63-E2E53AFA72C5}">
      <dgm:prSet/>
      <dgm:spPr/>
      <dgm:t>
        <a:bodyPr/>
        <a:lstStyle/>
        <a:p>
          <a:endParaRPr lang="fr-FR"/>
        </a:p>
      </dgm:t>
    </dgm:pt>
    <dgm:pt modelId="{1B4CF4A4-2D5C-4218-8C4D-3A1AE0E4E745}">
      <dgm:prSet phldrT="[Texte]"/>
      <dgm:spPr/>
      <dgm:t>
        <a:bodyPr/>
        <a:lstStyle/>
        <a:p>
          <a:r>
            <a:rPr lang="fr-FR" dirty="0" smtClean="0"/>
            <a:t>Calendrier prévisionnel</a:t>
          </a:r>
          <a:endParaRPr lang="fr-FR" dirty="0"/>
        </a:p>
      </dgm:t>
    </dgm:pt>
    <dgm:pt modelId="{D4569BC2-CB40-4601-B43C-C0F2D1B13DAC}" type="parTrans" cxnId="{2690B26E-EB10-47DF-B251-1012B728CDBB}">
      <dgm:prSet/>
      <dgm:spPr/>
      <dgm:t>
        <a:bodyPr/>
        <a:lstStyle/>
        <a:p>
          <a:endParaRPr lang="fr-FR"/>
        </a:p>
      </dgm:t>
    </dgm:pt>
    <dgm:pt modelId="{9DE1A447-EFF0-4018-B370-61E78E5C7A1C}" type="sibTrans" cxnId="{2690B26E-EB10-47DF-B251-1012B728CDBB}">
      <dgm:prSet/>
      <dgm:spPr/>
      <dgm:t>
        <a:bodyPr/>
        <a:lstStyle/>
        <a:p>
          <a:endParaRPr lang="fr-FR"/>
        </a:p>
      </dgm:t>
    </dgm:pt>
    <dgm:pt modelId="{3C2C3D26-C2B6-4B6D-BF88-985A5767D8FB}">
      <dgm:prSet phldrT="[Texte]" custT="1"/>
      <dgm:spPr/>
      <dgm:t>
        <a:bodyPr/>
        <a:lstStyle/>
        <a:p>
          <a:r>
            <a:rPr lang="fr-FR" sz="1200" b="1" dirty="0" smtClean="0"/>
            <a:t>25 MAI </a:t>
          </a:r>
          <a:r>
            <a:rPr lang="fr-FR" sz="1200" dirty="0" smtClean="0"/>
            <a:t>: présentation du projet à Monsieur le DASEN</a:t>
          </a:r>
          <a:endParaRPr lang="fr-FR" sz="12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EB056AE2-4632-4421-9C13-A2275C052EAC}">
      <dgm:prSet phldrT="[Texte]" custT="1"/>
      <dgm:spPr/>
      <dgm:t>
        <a:bodyPr/>
        <a:lstStyle/>
        <a:p>
          <a:r>
            <a:rPr lang="fr-FR" sz="1200" b="1" dirty="0" smtClean="0"/>
            <a:t>23 JUIN 2023 </a:t>
          </a:r>
          <a:r>
            <a:rPr lang="fr-FR" sz="1200" dirty="0" smtClean="0"/>
            <a:t>: lancement de l’opération « création de la flamme » au Musée National du Sport lors de la journée Olympique / tirage au sort de la thématique </a:t>
          </a:r>
          <a:r>
            <a:rPr lang="fr-FR" sz="1200" dirty="0" smtClean="0">
              <a:solidFill>
                <a:srgbClr val="0070C0"/>
              </a:solidFill>
            </a:rPr>
            <a:t>(</a:t>
          </a:r>
          <a:r>
            <a:rPr lang="fr-FR" sz="1200" b="0" i="0" dirty="0" smtClean="0">
              <a:solidFill>
                <a:srgbClr val="0070C0"/>
              </a:solidFill>
            </a:rPr>
            <a:t>fraternité, respect, paix, environnement/écologie, mixité, inclusion, sportivité, culturel, héritage, liberté, courage, cohésion, persévérance, engagement, solidarité, innovation, université, créativité)</a:t>
          </a:r>
          <a:endParaRPr lang="fr-FR" sz="1200" b="1" dirty="0">
            <a:solidFill>
              <a:srgbClr val="0070C0"/>
            </a:solidFill>
          </a:endParaRPr>
        </a:p>
      </dgm:t>
    </dgm:pt>
    <dgm:pt modelId="{0C4203C5-D250-431D-A66D-CF0B7AFC72CE}" type="parTrans" cxnId="{DD9449BD-F32F-462B-8B75-D615A15A3069}">
      <dgm:prSet/>
      <dgm:spPr/>
      <dgm:t>
        <a:bodyPr/>
        <a:lstStyle/>
        <a:p>
          <a:endParaRPr lang="fr-FR"/>
        </a:p>
      </dgm:t>
    </dgm:pt>
    <dgm:pt modelId="{22891E6C-257E-4729-A868-73FF44588F83}" type="sibTrans" cxnId="{DD9449BD-F32F-462B-8B75-D615A15A3069}">
      <dgm:prSet/>
      <dgm:spPr/>
      <dgm:t>
        <a:bodyPr/>
        <a:lstStyle/>
        <a:p>
          <a:endParaRPr lang="fr-FR"/>
        </a:p>
      </dgm:t>
    </dgm:pt>
    <dgm:pt modelId="{C270A827-2240-4EDD-A5EA-9CD28727818A}">
      <dgm:prSet phldrT="[Texte]" custT="1"/>
      <dgm:spPr/>
      <dgm:t>
        <a:bodyPr/>
        <a:lstStyle/>
        <a:p>
          <a:r>
            <a:rPr lang="fr-FR" sz="1200" dirty="0" smtClean="0"/>
            <a:t>Tendre vers le 100% d’écoles labellisées </a:t>
          </a:r>
          <a:endParaRPr lang="fr-FR" sz="1200" dirty="0"/>
        </a:p>
      </dgm:t>
    </dgm:pt>
    <dgm:pt modelId="{BABF9E35-1216-4723-9430-6F6A5478924D}" type="parTrans" cxnId="{B9F445B3-0446-4087-9116-A13C2ABD4BB5}">
      <dgm:prSet/>
      <dgm:spPr/>
      <dgm:t>
        <a:bodyPr/>
        <a:lstStyle/>
        <a:p>
          <a:endParaRPr lang="fr-FR"/>
        </a:p>
      </dgm:t>
    </dgm:pt>
    <dgm:pt modelId="{16528FF7-14D2-419B-A07C-D19E4E2E2BB8}" type="sibTrans" cxnId="{B9F445B3-0446-4087-9116-A13C2ABD4BB5}">
      <dgm:prSet/>
      <dgm:spPr/>
      <dgm:t>
        <a:bodyPr/>
        <a:lstStyle/>
        <a:p>
          <a:endParaRPr lang="fr-FR"/>
        </a:p>
      </dgm:t>
    </dgm:pt>
    <dgm:pt modelId="{305735A6-4422-41F2-94ED-3BC89220E8C4}">
      <dgm:prSet phldrT="[Texte]" custT="1"/>
      <dgm:spPr/>
      <dgm:t>
        <a:bodyPr/>
        <a:lstStyle/>
        <a:p>
          <a:r>
            <a:rPr lang="fr-FR" sz="1200" b="1" i="0" dirty="0" smtClean="0"/>
            <a:t>SEPTEMBRE 2023 </a:t>
          </a:r>
          <a:r>
            <a:rPr lang="fr-FR" sz="1200" b="0" i="0" dirty="0" smtClean="0"/>
            <a:t>: Mise en œuvre dans les 18 circonscriptions (17 + AESH) de notre département du volet artistique et culturel / volontariat des écoles</a:t>
          </a:r>
          <a:endParaRPr lang="fr-FR" sz="1200" dirty="0"/>
        </a:p>
      </dgm:t>
    </dgm:pt>
    <dgm:pt modelId="{93B5BC78-93B5-4949-88FE-80BE5A5BCBDF}" type="parTrans" cxnId="{A0699F71-7188-4F4D-AAE0-D63D8B6B5D09}">
      <dgm:prSet/>
      <dgm:spPr/>
      <dgm:t>
        <a:bodyPr/>
        <a:lstStyle/>
        <a:p>
          <a:endParaRPr lang="fr-FR"/>
        </a:p>
      </dgm:t>
    </dgm:pt>
    <dgm:pt modelId="{EA153B50-5D5E-45FF-90BA-8B88DFE873E5}" type="sibTrans" cxnId="{A0699F71-7188-4F4D-AAE0-D63D8B6B5D09}">
      <dgm:prSet/>
      <dgm:spPr/>
      <dgm:t>
        <a:bodyPr/>
        <a:lstStyle/>
        <a:p>
          <a:endParaRPr lang="fr-FR"/>
        </a:p>
      </dgm:t>
    </dgm:pt>
    <dgm:pt modelId="{169BDDB7-195F-458B-B6DD-1309C6B018A9}">
      <dgm:prSet phldrT="[Texte]" custT="1"/>
      <dgm:spPr/>
      <dgm:t>
        <a:bodyPr/>
        <a:lstStyle/>
        <a:p>
          <a:r>
            <a:rPr lang="fr-FR" sz="1200" b="1" dirty="0" smtClean="0"/>
            <a:t>MI-OCTOBRE : </a:t>
          </a:r>
          <a:r>
            <a:rPr lang="fr-FR" sz="1200" b="0" dirty="0" smtClean="0"/>
            <a:t>Sélection de la flamme par circonscription</a:t>
          </a:r>
          <a:endParaRPr lang="fr-FR" sz="1200" b="0" dirty="0"/>
        </a:p>
      </dgm:t>
    </dgm:pt>
    <dgm:pt modelId="{BC6D7EAF-4C38-474F-B872-4BAB178B7F63}" type="parTrans" cxnId="{5EBBA907-F057-4D30-843F-928727800C26}">
      <dgm:prSet/>
      <dgm:spPr/>
      <dgm:t>
        <a:bodyPr/>
        <a:lstStyle/>
        <a:p>
          <a:endParaRPr lang="fr-FR"/>
        </a:p>
      </dgm:t>
    </dgm:pt>
    <dgm:pt modelId="{0FB07C0A-35DE-477A-903A-C41DA9D2926A}" type="sibTrans" cxnId="{5EBBA907-F057-4D30-843F-928727800C26}">
      <dgm:prSet/>
      <dgm:spPr/>
      <dgm:t>
        <a:bodyPr/>
        <a:lstStyle/>
        <a:p>
          <a:endParaRPr lang="fr-FR"/>
        </a:p>
      </dgm:t>
    </dgm:pt>
    <dgm:pt modelId="{E24A3544-D211-48D4-A6F0-60A934E15CE1}">
      <dgm:prSet phldrT="[Texte]" custT="1"/>
      <dgm:spPr/>
      <dgm:t>
        <a:bodyPr/>
        <a:lstStyle/>
        <a:p>
          <a:r>
            <a:rPr lang="fr-FR" sz="1200" b="1" i="0" dirty="0" smtClean="0"/>
            <a:t>NOVEMBRE à JUIN 2024 : </a:t>
          </a:r>
          <a:r>
            <a:rPr lang="fr-FR" sz="1200" b="0" i="0" dirty="0" smtClean="0"/>
            <a:t>Parcours de la flamme dans chaque circonscription</a:t>
          </a:r>
          <a:endParaRPr lang="fr-FR" sz="1200" b="0" dirty="0"/>
        </a:p>
      </dgm:t>
    </dgm:pt>
    <dgm:pt modelId="{6E7C1908-8409-46CB-AE56-6120E12E6595}" type="parTrans" cxnId="{8D522D9A-C404-4958-875F-74A84920E448}">
      <dgm:prSet/>
      <dgm:spPr/>
      <dgm:t>
        <a:bodyPr/>
        <a:lstStyle/>
        <a:p>
          <a:endParaRPr lang="fr-FR"/>
        </a:p>
      </dgm:t>
    </dgm:pt>
    <dgm:pt modelId="{A3250837-8F18-4943-8AFA-1BFDA2760885}" type="sibTrans" cxnId="{8D522D9A-C404-4958-875F-74A84920E448}">
      <dgm:prSet/>
      <dgm:spPr/>
      <dgm:t>
        <a:bodyPr/>
        <a:lstStyle/>
        <a:p>
          <a:endParaRPr lang="fr-FR"/>
        </a:p>
      </dgm:t>
    </dgm:pt>
    <dgm:pt modelId="{5B58155F-566D-47CC-B063-09FB2F59E71A}">
      <dgm:prSet phldrT="[Texte]" custT="1"/>
      <dgm:spPr/>
      <dgm:t>
        <a:bodyPr/>
        <a:lstStyle/>
        <a:p>
          <a:r>
            <a:rPr lang="fr-FR" sz="1200" dirty="0" smtClean="0"/>
            <a:t> </a:t>
          </a:r>
          <a:r>
            <a:rPr lang="fr-FR" sz="1200" b="1" i="0" dirty="0" smtClean="0"/>
            <a:t>MI-JUIN à AOUT 2024 </a:t>
          </a:r>
          <a:r>
            <a:rPr lang="fr-FR" sz="1200" b="0" i="0" dirty="0" smtClean="0"/>
            <a:t>: Valorisation des productions au MNS</a:t>
          </a:r>
          <a:endParaRPr lang="fr-FR" sz="1200" dirty="0"/>
        </a:p>
      </dgm:t>
    </dgm:pt>
    <dgm:pt modelId="{5362FDF6-D127-42D4-B009-C8D9291C2A42}" type="parTrans" cxnId="{EE9FAA3D-2627-41BC-927E-37B9E5111EF1}">
      <dgm:prSet/>
      <dgm:spPr/>
      <dgm:t>
        <a:bodyPr/>
        <a:lstStyle/>
        <a:p>
          <a:endParaRPr lang="fr-FR"/>
        </a:p>
      </dgm:t>
    </dgm:pt>
    <dgm:pt modelId="{8CC5618E-883F-4150-9D25-690A34DED6D4}" type="sibTrans" cxnId="{EE9FAA3D-2627-41BC-927E-37B9E5111EF1}">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3"/>
      <dgm:spPr/>
    </dgm:pt>
    <dgm:pt modelId="{CA153C1D-ABF2-4D53-8690-8239A7DFC7EC}" type="pres">
      <dgm:prSet presAssocID="{EBD462CD-7607-4CCF-AD02-02A0219F9D09}" presName="visible" presStyleLbl="node1" presStyleIdx="0" presStyleCnt="3" custScaleX="64903" custScaleY="68547" custLinFactNeighborX="-25287" custLinFactNeighborY="0"/>
      <dgm:spPr/>
    </dgm:pt>
    <dgm:pt modelId="{18CA9DAA-7A5D-489D-A619-2C03F1CE9E2A}" type="pres">
      <dgm:prSet presAssocID="{99AFD128-6792-4D6C-8150-CF8FF26429CE}" presName="Name25" presStyleLbl="parChTrans1D1" presStyleIdx="0" presStyleCnt="2"/>
      <dgm:spPr/>
      <dgm:t>
        <a:bodyPr/>
        <a:lstStyle/>
        <a:p>
          <a:endParaRPr lang="fr-FR"/>
        </a:p>
      </dgm:t>
    </dgm:pt>
    <dgm:pt modelId="{C1F97684-CE8E-434B-8674-D176826461B0}" type="pres">
      <dgm:prSet presAssocID="{33A17420-D5DF-44C2-90B9-0F7630290A09}" presName="node" presStyleCnt="0"/>
      <dgm:spPr/>
    </dgm:pt>
    <dgm:pt modelId="{7189F8CD-19D5-461C-BD1C-DB8B919F75F8}" type="pres">
      <dgm:prSet presAssocID="{33A17420-D5DF-44C2-90B9-0F7630290A09}" presName="parentNode" presStyleLbl="node1" presStyleIdx="1" presStyleCnt="3" custAng="20885056" custScaleX="100599" custScaleY="89112" custLinFactNeighborX="-53201" custLinFactNeighborY="-738">
        <dgm:presLayoutVars>
          <dgm:chMax val="1"/>
          <dgm:bulletEnabled val="1"/>
        </dgm:presLayoutVars>
      </dgm:prSet>
      <dgm:spPr/>
      <dgm:t>
        <a:bodyPr/>
        <a:lstStyle/>
        <a:p>
          <a:endParaRPr lang="fr-FR"/>
        </a:p>
      </dgm:t>
    </dgm:pt>
    <dgm:pt modelId="{4E5E25AB-0014-4E09-880F-25244ABA12B6}" type="pres">
      <dgm:prSet presAssocID="{33A17420-D5DF-44C2-90B9-0F7630290A09}" presName="childNode" presStyleLbl="revTx" presStyleIdx="0" presStyleCnt="2">
        <dgm:presLayoutVars>
          <dgm:bulletEnabled val="1"/>
        </dgm:presLayoutVars>
      </dgm:prSet>
      <dgm:spPr/>
      <dgm:t>
        <a:bodyPr/>
        <a:lstStyle/>
        <a:p>
          <a:endParaRPr lang="fr-FR"/>
        </a:p>
      </dgm:t>
    </dgm:pt>
    <dgm:pt modelId="{53A8739C-2C4B-4170-AC78-40FD9E8F3BE7}" type="pres">
      <dgm:prSet presAssocID="{D4569BC2-CB40-4601-B43C-C0F2D1B13DAC}" presName="Name25" presStyleLbl="parChTrans1D1" presStyleIdx="1" presStyleCnt="2"/>
      <dgm:spPr/>
      <dgm:t>
        <a:bodyPr/>
        <a:lstStyle/>
        <a:p>
          <a:endParaRPr lang="fr-FR"/>
        </a:p>
      </dgm:t>
    </dgm:pt>
    <dgm:pt modelId="{A007C944-53FB-47B2-9C34-4E7D0BECC8FB}" type="pres">
      <dgm:prSet presAssocID="{1B4CF4A4-2D5C-4218-8C4D-3A1AE0E4E745}" presName="node" presStyleCnt="0"/>
      <dgm:spPr/>
    </dgm:pt>
    <dgm:pt modelId="{3ABDF2B8-EBD9-4AA1-8EB1-654112A25028}" type="pres">
      <dgm:prSet presAssocID="{1B4CF4A4-2D5C-4218-8C4D-3A1AE0E4E745}" presName="parentNode" presStyleLbl="node1" presStyleIdx="2" presStyleCnt="3" custScaleX="93445" custScaleY="88436" custLinFactNeighborX="-848" custLinFactNeighborY="-51282">
        <dgm:presLayoutVars>
          <dgm:chMax val="1"/>
          <dgm:bulletEnabled val="1"/>
        </dgm:presLayoutVars>
      </dgm:prSet>
      <dgm:spPr/>
      <dgm:t>
        <a:bodyPr/>
        <a:lstStyle/>
        <a:p>
          <a:endParaRPr lang="fr-FR"/>
        </a:p>
      </dgm:t>
    </dgm:pt>
    <dgm:pt modelId="{F62B32DB-EF40-45CA-9C69-16210DEFDB63}" type="pres">
      <dgm:prSet presAssocID="{1B4CF4A4-2D5C-4218-8C4D-3A1AE0E4E745}" presName="childNode" presStyleLbl="revTx" presStyleIdx="1" presStyleCnt="2">
        <dgm:presLayoutVars>
          <dgm:bulletEnabled val="1"/>
        </dgm:presLayoutVars>
      </dgm:prSet>
      <dgm:spPr/>
      <dgm:t>
        <a:bodyPr/>
        <a:lstStyle/>
        <a:p>
          <a:endParaRPr lang="fr-FR"/>
        </a:p>
      </dgm:t>
    </dgm:pt>
  </dgm:ptLst>
  <dgm:cxnLst>
    <dgm:cxn modelId="{3D708374-C53A-4954-84DD-2B9BEBA14DC1}" type="presOf" srcId="{5B58155F-566D-47CC-B063-09FB2F59E71A}" destId="{F62B32DB-EF40-45CA-9C69-16210DEFDB63}" srcOrd="0" destOrd="5" presId="urn:microsoft.com/office/officeart/2005/8/layout/radial2"/>
    <dgm:cxn modelId="{A62D425F-D2E9-4F8A-A532-153115E2D65B}" type="presOf" srcId="{33A17420-D5DF-44C2-90B9-0F7630290A09}" destId="{7189F8CD-19D5-461C-BD1C-DB8B919F75F8}" srcOrd="0" destOrd="0" presId="urn:microsoft.com/office/officeart/2005/8/layout/radial2"/>
    <dgm:cxn modelId="{A3A84329-444C-43A5-9275-CCE9AB3A67F5}" type="presOf" srcId="{EBD462CD-7607-4CCF-AD02-02A0219F9D09}" destId="{9FC1A4F1-02F2-4651-AA6F-86153A22776F}" srcOrd="0" destOrd="0" presId="urn:microsoft.com/office/officeart/2005/8/layout/radial2"/>
    <dgm:cxn modelId="{4EBBD514-9456-4310-80CE-55FBBDB5FCBF}" type="presOf" srcId="{169BDDB7-195F-458B-B6DD-1309C6B018A9}" destId="{F62B32DB-EF40-45CA-9C69-16210DEFDB63}" srcOrd="0" destOrd="3" presId="urn:microsoft.com/office/officeart/2005/8/layout/radial2"/>
    <dgm:cxn modelId="{8D522D9A-C404-4958-875F-74A84920E448}" srcId="{1B4CF4A4-2D5C-4218-8C4D-3A1AE0E4E745}" destId="{E24A3544-D211-48D4-A6F0-60A934E15CE1}" srcOrd="4" destOrd="0" parTransId="{6E7C1908-8409-46CB-AE56-6120E12E6595}" sibTransId="{A3250837-8F18-4943-8AFA-1BFDA2760885}"/>
    <dgm:cxn modelId="{FAD22186-53EF-4DEA-8031-1AAC119FDEB6}" type="presOf" srcId="{D4569BC2-CB40-4601-B43C-C0F2D1B13DAC}" destId="{53A8739C-2C4B-4170-AC78-40FD9E8F3BE7}" srcOrd="0" destOrd="0" presId="urn:microsoft.com/office/officeart/2005/8/layout/radial2"/>
    <dgm:cxn modelId="{9725C49A-5766-47D3-AE63-E2E53AFA72C5}" srcId="{33A17420-D5DF-44C2-90B9-0F7630290A09}" destId="{2A30150C-4E89-4502-9467-674EFEB4D9A5}" srcOrd="1" destOrd="0" parTransId="{E40ED01C-71EA-4F99-8BCA-B520B05E5745}" sibTransId="{07C037F5-11B0-4EF2-B1B9-D9CC6ABA3723}"/>
    <dgm:cxn modelId="{2690B26E-EB10-47DF-B251-1012B728CDBB}" srcId="{EBD462CD-7607-4CCF-AD02-02A0219F9D09}" destId="{1B4CF4A4-2D5C-4218-8C4D-3A1AE0E4E745}" srcOrd="1" destOrd="0" parTransId="{D4569BC2-CB40-4601-B43C-C0F2D1B13DAC}" sibTransId="{9DE1A447-EFF0-4018-B370-61E78E5C7A1C}"/>
    <dgm:cxn modelId="{5EBBA907-F057-4D30-843F-928727800C26}" srcId="{1B4CF4A4-2D5C-4218-8C4D-3A1AE0E4E745}" destId="{169BDDB7-195F-458B-B6DD-1309C6B018A9}" srcOrd="3" destOrd="0" parTransId="{BC6D7EAF-4C38-474F-B872-4BAB178B7F63}" sibTransId="{0FB07C0A-35DE-477A-903A-C41DA9D2926A}"/>
    <dgm:cxn modelId="{333E3783-13A4-4B1C-B2D5-A29317AAFB6E}" srcId="{33A17420-D5DF-44C2-90B9-0F7630290A09}" destId="{987B81E7-6DAD-4237-B57F-AA73DFF28A99}" srcOrd="0" destOrd="0" parTransId="{D20EDF54-446A-4D45-9567-F9C542F1F9E0}" sibTransId="{D7889461-4F92-4778-91E8-F4A772E83295}"/>
    <dgm:cxn modelId="{10D951C0-8012-4003-8B35-C4B6A632E8B9}" srcId="{EBD462CD-7607-4CCF-AD02-02A0219F9D09}" destId="{33A17420-D5DF-44C2-90B9-0F7630290A09}" srcOrd="0" destOrd="0" parTransId="{99AFD128-6792-4D6C-8150-CF8FF26429CE}" sibTransId="{F90786F2-5325-4F00-8B6E-F1F6451D0BAC}"/>
    <dgm:cxn modelId="{564BE41A-517E-4460-969F-3063CEF58A45}" type="presOf" srcId="{987B81E7-6DAD-4237-B57F-AA73DFF28A99}" destId="{4E5E25AB-0014-4E09-880F-25244ABA12B6}" srcOrd="0" destOrd="0" presId="urn:microsoft.com/office/officeart/2005/8/layout/radial2"/>
    <dgm:cxn modelId="{14B66733-9475-42D0-9E08-16FA1645CBE0}" type="presOf" srcId="{3C2C3D26-C2B6-4B6D-BF88-985A5767D8FB}" destId="{F62B32DB-EF40-45CA-9C69-16210DEFDB63}" srcOrd="0" destOrd="0" presId="urn:microsoft.com/office/officeart/2005/8/layout/radial2"/>
    <dgm:cxn modelId="{DD9449BD-F32F-462B-8B75-D615A15A3069}" srcId="{1B4CF4A4-2D5C-4218-8C4D-3A1AE0E4E745}" destId="{EB056AE2-4632-4421-9C13-A2275C052EAC}" srcOrd="1" destOrd="0" parTransId="{0C4203C5-D250-431D-A66D-CF0B7AFC72CE}" sibTransId="{22891E6C-257E-4729-A868-73FF44588F83}"/>
    <dgm:cxn modelId="{EE9FAA3D-2627-41BC-927E-37B9E5111EF1}" srcId="{1B4CF4A4-2D5C-4218-8C4D-3A1AE0E4E745}" destId="{5B58155F-566D-47CC-B063-09FB2F59E71A}" srcOrd="5" destOrd="0" parTransId="{5362FDF6-D127-42D4-B009-C8D9291C2A42}" sibTransId="{8CC5618E-883F-4150-9D25-690A34DED6D4}"/>
    <dgm:cxn modelId="{F8F74040-FC2C-471D-9E2F-562BCBC2976E}" type="presOf" srcId="{305735A6-4422-41F2-94ED-3BC89220E8C4}" destId="{F62B32DB-EF40-45CA-9C69-16210DEFDB63}" srcOrd="0" destOrd="2" presId="urn:microsoft.com/office/officeart/2005/8/layout/radial2"/>
    <dgm:cxn modelId="{CE8F729C-01BA-4BBC-A42A-265A3A73AF16}" type="presOf" srcId="{EB056AE2-4632-4421-9C13-A2275C052EAC}" destId="{F62B32DB-EF40-45CA-9C69-16210DEFDB63}" srcOrd="0" destOrd="1" presId="urn:microsoft.com/office/officeart/2005/8/layout/radial2"/>
    <dgm:cxn modelId="{15334018-6C70-4D74-B9F0-C12633384629}" srcId="{1B4CF4A4-2D5C-4218-8C4D-3A1AE0E4E745}" destId="{3C2C3D26-C2B6-4B6D-BF88-985A5767D8FB}" srcOrd="0" destOrd="0" parTransId="{CD0EEA09-FB74-456A-A060-B6116B4933F8}" sibTransId="{E7062BBB-CF55-4EAC-9D56-8DA7C58FF8EA}"/>
    <dgm:cxn modelId="{6103F06D-AA1D-47BB-A2E6-75AE0349C41F}" type="presOf" srcId="{E24A3544-D211-48D4-A6F0-60A934E15CE1}" destId="{F62B32DB-EF40-45CA-9C69-16210DEFDB63}" srcOrd="0" destOrd="4" presId="urn:microsoft.com/office/officeart/2005/8/layout/radial2"/>
    <dgm:cxn modelId="{12779527-647D-4012-BCA8-66031258B937}" type="presOf" srcId="{1B4CF4A4-2D5C-4218-8C4D-3A1AE0E4E745}" destId="{3ABDF2B8-EBD9-4AA1-8EB1-654112A25028}" srcOrd="0" destOrd="0" presId="urn:microsoft.com/office/officeart/2005/8/layout/radial2"/>
    <dgm:cxn modelId="{ECE21FF9-43C7-43E1-88BF-A2197931F92F}" type="presOf" srcId="{2A30150C-4E89-4502-9467-674EFEB4D9A5}" destId="{4E5E25AB-0014-4E09-880F-25244ABA12B6}" srcOrd="0" destOrd="1" presId="urn:microsoft.com/office/officeart/2005/8/layout/radial2"/>
    <dgm:cxn modelId="{0DEAC1FF-EFDC-4E6D-BB35-C296132704C0}" type="presOf" srcId="{C270A827-2240-4EDD-A5EA-9CD28727818A}" destId="{4E5E25AB-0014-4E09-880F-25244ABA12B6}" srcOrd="0" destOrd="2" presId="urn:microsoft.com/office/officeart/2005/8/layout/radial2"/>
    <dgm:cxn modelId="{A0699F71-7188-4F4D-AAE0-D63D8B6B5D09}" srcId="{1B4CF4A4-2D5C-4218-8C4D-3A1AE0E4E745}" destId="{305735A6-4422-41F2-94ED-3BC89220E8C4}" srcOrd="2" destOrd="0" parTransId="{93B5BC78-93B5-4949-88FE-80BE5A5BCBDF}" sibTransId="{EA153B50-5D5E-45FF-90BA-8B88DFE873E5}"/>
    <dgm:cxn modelId="{5693F528-8AA4-4362-820F-6F6D653C17A3}" type="presOf" srcId="{99AFD128-6792-4D6C-8150-CF8FF26429CE}" destId="{18CA9DAA-7A5D-489D-A619-2C03F1CE9E2A}" srcOrd="0" destOrd="0" presId="urn:microsoft.com/office/officeart/2005/8/layout/radial2"/>
    <dgm:cxn modelId="{B9F445B3-0446-4087-9116-A13C2ABD4BB5}" srcId="{33A17420-D5DF-44C2-90B9-0F7630290A09}" destId="{C270A827-2240-4EDD-A5EA-9CD28727818A}" srcOrd="2" destOrd="0" parTransId="{BABF9E35-1216-4723-9430-6F6A5478924D}" sibTransId="{16528FF7-14D2-419B-A07C-D19E4E2E2BB8}"/>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0A21D230-8CB9-40A2-90A8-66818ECC780C}" type="presParOf" srcId="{AF36ADED-32E1-49A2-8751-FFA6B5744397}" destId="{18CA9DAA-7A5D-489D-A619-2C03F1CE9E2A}" srcOrd="1" destOrd="0" presId="urn:microsoft.com/office/officeart/2005/8/layout/radial2"/>
    <dgm:cxn modelId="{34249245-76F4-43A4-8DCA-6E844A1EFED3}" type="presParOf" srcId="{AF36ADED-32E1-49A2-8751-FFA6B5744397}" destId="{C1F97684-CE8E-434B-8674-D176826461B0}" srcOrd="2" destOrd="0" presId="urn:microsoft.com/office/officeart/2005/8/layout/radial2"/>
    <dgm:cxn modelId="{F4D77BC9-1207-4531-A49D-45FAC9D61FE0}" type="presParOf" srcId="{C1F97684-CE8E-434B-8674-D176826461B0}" destId="{7189F8CD-19D5-461C-BD1C-DB8B919F75F8}" srcOrd="0" destOrd="0" presId="urn:microsoft.com/office/officeart/2005/8/layout/radial2"/>
    <dgm:cxn modelId="{2279F262-2B18-404F-839C-5206CA5D4DE3}" type="presParOf" srcId="{C1F97684-CE8E-434B-8674-D176826461B0}" destId="{4E5E25AB-0014-4E09-880F-25244ABA12B6}" srcOrd="1" destOrd="0" presId="urn:microsoft.com/office/officeart/2005/8/layout/radial2"/>
    <dgm:cxn modelId="{D831C576-5A20-470C-81EE-F84B69EB117C}" type="presParOf" srcId="{AF36ADED-32E1-49A2-8751-FFA6B5744397}" destId="{53A8739C-2C4B-4170-AC78-40FD9E8F3BE7}" srcOrd="3" destOrd="0" presId="urn:microsoft.com/office/officeart/2005/8/layout/radial2"/>
    <dgm:cxn modelId="{1CD306E2-4EFF-4477-8FB4-D98991C1A8A0}" type="presParOf" srcId="{AF36ADED-32E1-49A2-8751-FFA6B5744397}" destId="{A007C944-53FB-47B2-9C34-4E7D0BECC8FB}" srcOrd="4" destOrd="0" presId="urn:microsoft.com/office/officeart/2005/8/layout/radial2"/>
    <dgm:cxn modelId="{DC4FDC40-6883-42A6-9065-50C9EFAA82C8}" type="presParOf" srcId="{A007C944-53FB-47B2-9C34-4E7D0BECC8FB}" destId="{3ABDF2B8-EBD9-4AA1-8EB1-654112A25028}" srcOrd="0" destOrd="0" presId="urn:microsoft.com/office/officeart/2005/8/layout/radial2"/>
    <dgm:cxn modelId="{6982534F-EFA1-4739-8DCA-745B03489285}" type="presParOf" srcId="{A007C944-53FB-47B2-9C34-4E7D0BECC8FB}" destId="{F62B32DB-EF40-45CA-9C69-16210DEFDB63}"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1B4CF4A4-2D5C-4218-8C4D-3A1AE0E4E745}">
      <dgm:prSet phldrT="[Texte]" custT="1"/>
      <dgm:spPr/>
      <dgm:t>
        <a:bodyPr/>
        <a:lstStyle/>
        <a:p>
          <a:r>
            <a:rPr lang="fr-FR" sz="2200" dirty="0" smtClean="0"/>
            <a:t>Description du projet / mise en œuvre</a:t>
          </a:r>
        </a:p>
        <a:p>
          <a:r>
            <a:rPr lang="fr-FR" sz="2200" dirty="0" smtClean="0"/>
            <a:t>3 PHASES </a:t>
          </a:r>
          <a:endParaRPr lang="fr-FR" sz="2200" dirty="0"/>
        </a:p>
      </dgm:t>
    </dgm:pt>
    <dgm:pt modelId="{D4569BC2-CB40-4601-B43C-C0F2D1B13DAC}" type="parTrans" cxnId="{2690B26E-EB10-47DF-B251-1012B728CDBB}">
      <dgm:prSet/>
      <dgm:spPr/>
      <dgm:t>
        <a:bodyPr/>
        <a:lstStyle/>
        <a:p>
          <a:endParaRPr lang="fr-FR"/>
        </a:p>
      </dgm:t>
    </dgm:pt>
    <dgm:pt modelId="{9DE1A447-EFF0-4018-B370-61E78E5C7A1C}" type="sibTrans" cxnId="{2690B26E-EB10-47DF-B251-1012B728CDBB}">
      <dgm:prSet/>
      <dgm:spPr/>
      <dgm:t>
        <a:bodyPr/>
        <a:lstStyle/>
        <a:p>
          <a:endParaRPr lang="fr-FR"/>
        </a:p>
      </dgm:t>
    </dgm:pt>
    <dgm:pt modelId="{3C2C3D26-C2B6-4B6D-BF88-985A5767D8FB}">
      <dgm:prSet phldrT="[Texte]" custT="1"/>
      <dgm:spPr/>
      <dgm:t>
        <a:bodyPr/>
        <a:lstStyle/>
        <a:p>
          <a:r>
            <a:rPr lang="fr-FR" sz="1400" b="1" i="0" u="sng" dirty="0" smtClean="0">
              <a:solidFill>
                <a:srgbClr val="0070C0"/>
              </a:solidFill>
            </a:rPr>
            <a:t>1</a:t>
          </a:r>
          <a:r>
            <a:rPr lang="fr-FR" sz="1400" b="1" i="0" u="sng" baseline="30000" dirty="0" smtClean="0">
              <a:solidFill>
                <a:srgbClr val="0070C0"/>
              </a:solidFill>
            </a:rPr>
            <a:t>ère</a:t>
          </a:r>
          <a:r>
            <a:rPr lang="fr-FR" sz="1400" b="1" i="0" u="sng" dirty="0" smtClean="0">
              <a:solidFill>
                <a:srgbClr val="0070C0"/>
              </a:solidFill>
            </a:rPr>
            <a:t> PHASE : De SEPTEMBRE à MI OCTOBRE 2023  :</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E23F81E1-CFDB-42C6-86A9-2C016347ED3F}">
      <dgm:prSet phldrT="[Texte]" custT="1"/>
      <dgm:spPr/>
      <dgm:t>
        <a:bodyPr/>
        <a:lstStyle/>
        <a:p>
          <a:r>
            <a:rPr lang="fr-FR" sz="1200" b="0" i="0" dirty="0" smtClean="0"/>
            <a:t>Dernière semaine de la période : IEN de chaque circonscription compose et réunit un jury pour choisir 1 flamme olympique parmi toutes celles proposées,</a:t>
          </a:r>
          <a:endParaRPr lang="fr-FR" sz="1200" dirty="0"/>
        </a:p>
      </dgm:t>
    </dgm:pt>
    <dgm:pt modelId="{C37E55F2-64EA-46F9-87BB-A3C4BA92ED2D}" type="parTrans" cxnId="{4D352186-11F1-41DF-9B85-1A12DF7C7B4C}">
      <dgm:prSet/>
      <dgm:spPr/>
      <dgm:t>
        <a:bodyPr/>
        <a:lstStyle/>
        <a:p>
          <a:endParaRPr lang="fr-FR"/>
        </a:p>
      </dgm:t>
    </dgm:pt>
    <dgm:pt modelId="{106CCA68-EDA0-43AE-8247-DBC31F8AA93F}" type="sibTrans" cxnId="{4D352186-11F1-41DF-9B85-1A12DF7C7B4C}">
      <dgm:prSet/>
      <dgm:spPr/>
      <dgm:t>
        <a:bodyPr/>
        <a:lstStyle/>
        <a:p>
          <a:endParaRPr lang="fr-FR"/>
        </a:p>
      </dgm:t>
    </dgm:pt>
    <dgm:pt modelId="{B4815E0D-7C04-4FAD-A24B-22A370234EC7}">
      <dgm:prSet phldrT="[Texte]" custT="1"/>
      <dgm:spPr/>
      <dgm:t>
        <a:bodyPr/>
        <a:lstStyle/>
        <a:p>
          <a:endParaRPr lang="fr-FR" sz="1200" dirty="0"/>
        </a:p>
      </dgm:t>
    </dgm:pt>
    <dgm:pt modelId="{36A29807-4616-4F2D-AC42-1BFF3BF59371}" type="parTrans" cxnId="{5ED1457D-66F9-4B38-9814-4E09666755C5}">
      <dgm:prSet/>
      <dgm:spPr/>
      <dgm:t>
        <a:bodyPr/>
        <a:lstStyle/>
        <a:p>
          <a:endParaRPr lang="fr-FR"/>
        </a:p>
      </dgm:t>
    </dgm:pt>
    <dgm:pt modelId="{13F1354C-F564-4378-B75B-1C693F974E67}" type="sibTrans" cxnId="{5ED1457D-66F9-4B38-9814-4E09666755C5}">
      <dgm:prSet/>
      <dgm:spPr/>
      <dgm:t>
        <a:bodyPr/>
        <a:lstStyle/>
        <a:p>
          <a:endParaRPr lang="fr-FR"/>
        </a:p>
      </dgm:t>
    </dgm:pt>
    <dgm:pt modelId="{FD34DC93-78D9-4815-BD28-BCCDC4B35775}">
      <dgm:prSet phldrT="[Texte]" custT="1"/>
      <dgm:spPr/>
      <dgm:t>
        <a:bodyPr/>
        <a:lstStyle/>
        <a:p>
          <a:endParaRPr lang="fr-FR" sz="1200" dirty="0"/>
        </a:p>
      </dgm:t>
    </dgm:pt>
    <dgm:pt modelId="{FF37C018-3636-4522-9422-5E44630FC4A9}" type="parTrans" cxnId="{451DC91A-7DD1-4591-A6D1-5442F55DDBFB}">
      <dgm:prSet/>
      <dgm:spPr/>
      <dgm:t>
        <a:bodyPr/>
        <a:lstStyle/>
        <a:p>
          <a:endParaRPr lang="fr-FR"/>
        </a:p>
      </dgm:t>
    </dgm:pt>
    <dgm:pt modelId="{C28A70A3-1B1D-43A3-AD75-CA17EB1A9C03}" type="sibTrans" cxnId="{451DC91A-7DD1-4591-A6D1-5442F55DDBFB}">
      <dgm:prSet/>
      <dgm:spPr/>
      <dgm:t>
        <a:bodyPr/>
        <a:lstStyle/>
        <a:p>
          <a:endParaRPr lang="fr-FR"/>
        </a:p>
      </dgm:t>
    </dgm:pt>
    <dgm:pt modelId="{2DF0FEF6-6D8D-4E4E-8CE8-F914259F478D}">
      <dgm:prSet phldrT="[Texte]" custT="1"/>
      <dgm:spPr/>
      <dgm:t>
        <a:bodyPr/>
        <a:lstStyle/>
        <a:p>
          <a:r>
            <a:rPr lang="fr-FR" sz="1200" b="0" i="0" dirty="0" smtClean="0"/>
            <a:t>Création par les écoles volontaires, de la flamme olympique en lien avec l'une des 18 thématiques (cahier des charges élaboré en partenariat avec le MNS et le CDOS / fiche technique/ outils),</a:t>
          </a:r>
          <a:endParaRPr lang="fr-FR" sz="1200" dirty="0"/>
        </a:p>
      </dgm:t>
    </dgm:pt>
    <dgm:pt modelId="{FD5030F0-014D-4DD6-968A-29A0E30E3D37}" type="parTrans" cxnId="{992D0E49-E947-4629-A5A1-D1C797A8FCD9}">
      <dgm:prSet/>
      <dgm:spPr/>
      <dgm:t>
        <a:bodyPr/>
        <a:lstStyle/>
        <a:p>
          <a:endParaRPr lang="fr-FR"/>
        </a:p>
      </dgm:t>
    </dgm:pt>
    <dgm:pt modelId="{67C15DB9-C195-4E81-9E01-F45FB47443DA}" type="sibTrans" cxnId="{992D0E49-E947-4629-A5A1-D1C797A8FCD9}">
      <dgm:prSet/>
      <dgm:spPr/>
      <dgm:t>
        <a:bodyPr/>
        <a:lstStyle/>
        <a:p>
          <a:endParaRPr lang="fr-FR"/>
        </a:p>
      </dgm:t>
    </dgm:pt>
    <dgm:pt modelId="{334CA8E0-F123-42E0-A691-FDEDDE635915}">
      <dgm:prSet phldrT="[Texte]" custT="1"/>
      <dgm:spPr/>
      <dgm:t>
        <a:bodyPr/>
        <a:lstStyle/>
        <a:p>
          <a:endParaRPr lang="fr-FR" sz="1400" dirty="0"/>
        </a:p>
      </dgm:t>
    </dgm:pt>
    <dgm:pt modelId="{5024250B-2998-4D20-95ED-5155D1A60A74}" type="parTrans" cxnId="{CDAE5FE8-08B0-4C1F-9930-753B2E8932B8}">
      <dgm:prSet/>
      <dgm:spPr/>
      <dgm:t>
        <a:bodyPr/>
        <a:lstStyle/>
        <a:p>
          <a:endParaRPr lang="fr-FR"/>
        </a:p>
      </dgm:t>
    </dgm:pt>
    <dgm:pt modelId="{5B8BC37C-AC10-4E22-8246-CA6658C651DA}" type="sibTrans" cxnId="{CDAE5FE8-08B0-4C1F-9930-753B2E8932B8}">
      <dgm:prSet/>
      <dgm:spPr/>
      <dgm:t>
        <a:bodyPr/>
        <a:lstStyle/>
        <a:p>
          <a:endParaRPr lang="fr-FR"/>
        </a:p>
      </dgm:t>
    </dgm:pt>
    <dgm:pt modelId="{D0CE3707-2C9B-4048-BD7C-9F9B2ECEC7E5}">
      <dgm:prSet phldrT="[Texte]" custT="1"/>
      <dgm:spPr/>
      <dgm:t>
        <a:bodyPr/>
        <a:lstStyle/>
        <a:p>
          <a:endParaRPr lang="fr-FR" sz="1200" dirty="0"/>
        </a:p>
      </dgm:t>
    </dgm:pt>
    <dgm:pt modelId="{5C32362A-BAF4-42AF-9080-710B582DB9D6}" type="parTrans" cxnId="{0A312D2A-F263-4060-A959-172E7935D29C}">
      <dgm:prSet/>
      <dgm:spPr/>
      <dgm:t>
        <a:bodyPr/>
        <a:lstStyle/>
        <a:p>
          <a:endParaRPr lang="fr-FR"/>
        </a:p>
      </dgm:t>
    </dgm:pt>
    <dgm:pt modelId="{67BE7DA6-A76D-42D4-AC81-A3E55D0F51EA}" type="sibTrans" cxnId="{0A312D2A-F263-4060-A959-172E7935D29C}">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53A8739C-2C4B-4170-AC78-40FD9E8F3BE7}" type="pres">
      <dgm:prSet presAssocID="{D4569BC2-CB40-4601-B43C-C0F2D1B13DAC}" presName="Name25" presStyleLbl="parChTrans1D1" presStyleIdx="0" presStyleCnt="1"/>
      <dgm:spPr/>
      <dgm:t>
        <a:bodyPr/>
        <a:lstStyle/>
        <a:p>
          <a:endParaRPr lang="fr-FR"/>
        </a:p>
      </dgm:t>
    </dgm:pt>
    <dgm:pt modelId="{A007C944-53FB-47B2-9C34-4E7D0BECC8FB}" type="pres">
      <dgm:prSet presAssocID="{1B4CF4A4-2D5C-4218-8C4D-3A1AE0E4E745}" presName="node" presStyleCnt="0"/>
      <dgm:spPr/>
    </dgm:pt>
    <dgm:pt modelId="{3ABDF2B8-EBD9-4AA1-8EB1-654112A25028}" type="pres">
      <dgm:prSet presAssocID="{1B4CF4A4-2D5C-4218-8C4D-3A1AE0E4E745}" presName="parentNode" presStyleLbl="node1" presStyleIdx="1" presStyleCnt="2" custScaleX="109693" custScaleY="95668" custLinFactNeighborX="-15704" custLinFactNeighborY="-16434">
        <dgm:presLayoutVars>
          <dgm:chMax val="1"/>
          <dgm:bulletEnabled val="1"/>
        </dgm:presLayoutVars>
      </dgm:prSet>
      <dgm:spPr/>
      <dgm:t>
        <a:bodyPr/>
        <a:lstStyle/>
        <a:p>
          <a:endParaRPr lang="fr-FR"/>
        </a:p>
      </dgm:t>
    </dgm:pt>
    <dgm:pt modelId="{F62B32DB-EF40-45CA-9C69-16210DEFDB63}" type="pres">
      <dgm:prSet presAssocID="{1B4CF4A4-2D5C-4218-8C4D-3A1AE0E4E745}" presName="childNode" presStyleLbl="revTx" presStyleIdx="0" presStyleCnt="1">
        <dgm:presLayoutVars>
          <dgm:bulletEnabled val="1"/>
        </dgm:presLayoutVars>
      </dgm:prSet>
      <dgm:spPr/>
      <dgm:t>
        <a:bodyPr/>
        <a:lstStyle/>
        <a:p>
          <a:endParaRPr lang="fr-FR"/>
        </a:p>
      </dgm:t>
    </dgm:pt>
  </dgm:ptLst>
  <dgm:cxnLst>
    <dgm:cxn modelId="{CDAE5FE8-08B0-4C1F-9930-753B2E8932B8}" srcId="{1B4CF4A4-2D5C-4218-8C4D-3A1AE0E4E745}" destId="{334CA8E0-F123-42E0-A691-FDEDDE635915}" srcOrd="1" destOrd="0" parTransId="{5024250B-2998-4D20-95ED-5155D1A60A74}" sibTransId="{5B8BC37C-AC10-4E22-8246-CA6658C651DA}"/>
    <dgm:cxn modelId="{451DC91A-7DD1-4591-A6D1-5442F55DDBFB}" srcId="{1B4CF4A4-2D5C-4218-8C4D-3A1AE0E4E745}" destId="{FD34DC93-78D9-4815-BD28-BCCDC4B35775}" srcOrd="6" destOrd="0" parTransId="{FF37C018-3636-4522-9422-5E44630FC4A9}" sibTransId="{C28A70A3-1B1D-43A3-AD75-CA17EB1A9C03}"/>
    <dgm:cxn modelId="{A3A84329-444C-43A5-9275-CCE9AB3A67F5}" type="presOf" srcId="{EBD462CD-7607-4CCF-AD02-02A0219F9D09}" destId="{9FC1A4F1-02F2-4651-AA6F-86153A22776F}" srcOrd="0" destOrd="0" presId="urn:microsoft.com/office/officeart/2005/8/layout/radial2"/>
    <dgm:cxn modelId="{1B03A268-2641-4B46-B180-EA140856EAD8}" type="presOf" srcId="{D0CE3707-2C9B-4048-BD7C-9F9B2ECEC7E5}" destId="{F62B32DB-EF40-45CA-9C69-16210DEFDB63}" srcOrd="0" destOrd="3" presId="urn:microsoft.com/office/officeart/2005/8/layout/radial2"/>
    <dgm:cxn modelId="{4D352186-11F1-41DF-9B85-1A12DF7C7B4C}" srcId="{1B4CF4A4-2D5C-4218-8C4D-3A1AE0E4E745}" destId="{E23F81E1-CFDB-42C6-86A9-2C016347ED3F}" srcOrd="4" destOrd="0" parTransId="{C37E55F2-64EA-46F9-87BB-A3C4BA92ED2D}" sibTransId="{106CCA68-EDA0-43AE-8247-DBC31F8AA93F}"/>
    <dgm:cxn modelId="{7BB302ED-3967-4A69-BE04-2AA0F0915BA4}" type="presOf" srcId="{FD34DC93-78D9-4815-BD28-BCCDC4B35775}" destId="{F62B32DB-EF40-45CA-9C69-16210DEFDB63}" srcOrd="0" destOrd="6" presId="urn:microsoft.com/office/officeart/2005/8/layout/radial2"/>
    <dgm:cxn modelId="{15334018-6C70-4D74-B9F0-C12633384629}" srcId="{1B4CF4A4-2D5C-4218-8C4D-3A1AE0E4E745}" destId="{3C2C3D26-C2B6-4B6D-BF88-985A5767D8FB}" srcOrd="0" destOrd="0" parTransId="{CD0EEA09-FB74-456A-A060-B6116B4933F8}" sibTransId="{E7062BBB-CF55-4EAC-9D56-8DA7C58FF8EA}"/>
    <dgm:cxn modelId="{7305C4EF-FE21-4FEF-AC42-F28914FFF216}" type="presOf" srcId="{B4815E0D-7C04-4FAD-A24B-22A370234EC7}" destId="{F62B32DB-EF40-45CA-9C69-16210DEFDB63}" srcOrd="0" destOrd="5" presId="urn:microsoft.com/office/officeart/2005/8/layout/radial2"/>
    <dgm:cxn modelId="{91F4F100-5FA7-4127-9EF4-25ED879227AE}" type="presOf" srcId="{334CA8E0-F123-42E0-A691-FDEDDE635915}" destId="{F62B32DB-EF40-45CA-9C69-16210DEFDB63}" srcOrd="0" destOrd="1" presId="urn:microsoft.com/office/officeart/2005/8/layout/radial2"/>
    <dgm:cxn modelId="{7C5CE0C0-3507-444B-B49B-376927D00C13}" type="presOf" srcId="{E23F81E1-CFDB-42C6-86A9-2C016347ED3F}" destId="{F62B32DB-EF40-45CA-9C69-16210DEFDB63}" srcOrd="0" destOrd="4" presId="urn:microsoft.com/office/officeart/2005/8/layout/radial2"/>
    <dgm:cxn modelId="{AE633E70-C705-425C-8C05-F11F4F7C4426}" type="presOf" srcId="{2DF0FEF6-6D8D-4E4E-8CE8-F914259F478D}" destId="{F62B32DB-EF40-45CA-9C69-16210DEFDB63}" srcOrd="0" destOrd="2" presId="urn:microsoft.com/office/officeart/2005/8/layout/radial2"/>
    <dgm:cxn modelId="{0A312D2A-F263-4060-A959-172E7935D29C}" srcId="{1B4CF4A4-2D5C-4218-8C4D-3A1AE0E4E745}" destId="{D0CE3707-2C9B-4048-BD7C-9F9B2ECEC7E5}" srcOrd="3" destOrd="0" parTransId="{5C32362A-BAF4-42AF-9080-710B582DB9D6}" sibTransId="{67BE7DA6-A76D-42D4-AC81-A3E55D0F51EA}"/>
    <dgm:cxn modelId="{FAD22186-53EF-4DEA-8031-1AAC119FDEB6}" type="presOf" srcId="{D4569BC2-CB40-4601-B43C-C0F2D1B13DAC}" destId="{53A8739C-2C4B-4170-AC78-40FD9E8F3BE7}" srcOrd="0" destOrd="0" presId="urn:microsoft.com/office/officeart/2005/8/layout/radial2"/>
    <dgm:cxn modelId="{14B66733-9475-42D0-9E08-16FA1645CBE0}" type="presOf" srcId="{3C2C3D26-C2B6-4B6D-BF88-985A5767D8FB}" destId="{F62B32DB-EF40-45CA-9C69-16210DEFDB63}" srcOrd="0" destOrd="0" presId="urn:microsoft.com/office/officeart/2005/8/layout/radial2"/>
    <dgm:cxn modelId="{2690B26E-EB10-47DF-B251-1012B728CDBB}" srcId="{EBD462CD-7607-4CCF-AD02-02A0219F9D09}" destId="{1B4CF4A4-2D5C-4218-8C4D-3A1AE0E4E745}" srcOrd="0" destOrd="0" parTransId="{D4569BC2-CB40-4601-B43C-C0F2D1B13DAC}" sibTransId="{9DE1A447-EFF0-4018-B370-61E78E5C7A1C}"/>
    <dgm:cxn modelId="{5ED1457D-66F9-4B38-9814-4E09666755C5}" srcId="{1B4CF4A4-2D5C-4218-8C4D-3A1AE0E4E745}" destId="{B4815E0D-7C04-4FAD-A24B-22A370234EC7}" srcOrd="5" destOrd="0" parTransId="{36A29807-4616-4F2D-AC42-1BFF3BF59371}" sibTransId="{13F1354C-F564-4378-B75B-1C693F974E67}"/>
    <dgm:cxn modelId="{12779527-647D-4012-BCA8-66031258B937}" type="presOf" srcId="{1B4CF4A4-2D5C-4218-8C4D-3A1AE0E4E745}" destId="{3ABDF2B8-EBD9-4AA1-8EB1-654112A25028}" srcOrd="0" destOrd="0" presId="urn:microsoft.com/office/officeart/2005/8/layout/radial2"/>
    <dgm:cxn modelId="{992D0E49-E947-4629-A5A1-D1C797A8FCD9}" srcId="{1B4CF4A4-2D5C-4218-8C4D-3A1AE0E4E745}" destId="{2DF0FEF6-6D8D-4E4E-8CE8-F914259F478D}" srcOrd="2" destOrd="0" parTransId="{FD5030F0-014D-4DD6-968A-29A0E30E3D37}" sibTransId="{67C15DB9-C195-4E81-9E01-F45FB47443DA}"/>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D831C576-5A20-470C-81EE-F84B69EB117C}" type="presParOf" srcId="{AF36ADED-32E1-49A2-8751-FFA6B5744397}" destId="{53A8739C-2C4B-4170-AC78-40FD9E8F3BE7}" srcOrd="1" destOrd="0" presId="urn:microsoft.com/office/officeart/2005/8/layout/radial2"/>
    <dgm:cxn modelId="{1CD306E2-4EFF-4477-8FB4-D98991C1A8A0}" type="presParOf" srcId="{AF36ADED-32E1-49A2-8751-FFA6B5744397}" destId="{A007C944-53FB-47B2-9C34-4E7D0BECC8FB}" srcOrd="2" destOrd="0" presId="urn:microsoft.com/office/officeart/2005/8/layout/radial2"/>
    <dgm:cxn modelId="{DC4FDC40-6883-42A6-9065-50C9EFAA82C8}" type="presParOf" srcId="{A007C944-53FB-47B2-9C34-4E7D0BECC8FB}" destId="{3ABDF2B8-EBD9-4AA1-8EB1-654112A25028}" srcOrd="0" destOrd="0" presId="urn:microsoft.com/office/officeart/2005/8/layout/radial2"/>
    <dgm:cxn modelId="{6982534F-EFA1-4739-8DCA-745B03489285}" type="presParOf" srcId="{A007C944-53FB-47B2-9C34-4E7D0BECC8FB}" destId="{F62B32DB-EF40-45CA-9C69-16210DEFDB63}"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1B4CF4A4-2D5C-4218-8C4D-3A1AE0E4E745}">
      <dgm:prSet phldrT="[Texte]" custT="1"/>
      <dgm:spPr/>
      <dgm:t>
        <a:bodyPr/>
        <a:lstStyle/>
        <a:p>
          <a:r>
            <a:rPr lang="fr-FR" sz="2200" dirty="0" smtClean="0"/>
            <a:t>Description du projet / mise en œuvre </a:t>
          </a:r>
          <a:endParaRPr lang="fr-FR" sz="2200" dirty="0"/>
        </a:p>
      </dgm:t>
    </dgm:pt>
    <dgm:pt modelId="{D4569BC2-CB40-4601-B43C-C0F2D1B13DAC}" type="parTrans" cxnId="{2690B26E-EB10-47DF-B251-1012B728CDBB}">
      <dgm:prSet/>
      <dgm:spPr/>
      <dgm:t>
        <a:bodyPr/>
        <a:lstStyle/>
        <a:p>
          <a:endParaRPr lang="fr-FR"/>
        </a:p>
      </dgm:t>
    </dgm:pt>
    <dgm:pt modelId="{9DE1A447-EFF0-4018-B370-61E78E5C7A1C}" type="sibTrans" cxnId="{2690B26E-EB10-47DF-B251-1012B728CDBB}">
      <dgm:prSet/>
      <dgm:spPr/>
      <dgm:t>
        <a:bodyPr/>
        <a:lstStyle/>
        <a:p>
          <a:endParaRPr lang="fr-FR"/>
        </a:p>
      </dgm:t>
    </dgm:pt>
    <dgm:pt modelId="{3C2C3D26-C2B6-4B6D-BF88-985A5767D8FB}">
      <dgm:prSet phldrT="[Texte]" custT="1"/>
      <dgm:spPr/>
      <dgm:t>
        <a:bodyPr/>
        <a:lstStyle/>
        <a:p>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305735A6-4422-41F2-94ED-3BC89220E8C4}">
      <dgm:prSet phldrT="[Texte]" custT="1"/>
      <dgm:spPr/>
      <dgm:t>
        <a:bodyPr/>
        <a:lstStyle/>
        <a:p>
          <a:r>
            <a:rPr lang="fr-FR" sz="1400" b="1" i="0" u="sng" dirty="0" smtClean="0">
              <a:solidFill>
                <a:srgbClr val="0070C0"/>
              </a:solidFill>
            </a:rPr>
            <a:t>2</a:t>
          </a:r>
          <a:r>
            <a:rPr lang="fr-FR" sz="1400" b="1" i="0" u="sng" baseline="30000" dirty="0" smtClean="0">
              <a:solidFill>
                <a:srgbClr val="0070C0"/>
              </a:solidFill>
            </a:rPr>
            <a:t>ème</a:t>
          </a:r>
          <a:r>
            <a:rPr lang="fr-FR" sz="1400" b="1" i="0" u="sng" dirty="0" smtClean="0">
              <a:solidFill>
                <a:srgbClr val="0070C0"/>
              </a:solidFill>
            </a:rPr>
            <a:t> PHASE : De NOVEMBRE à MI-JUIN 2024 </a:t>
          </a:r>
          <a:r>
            <a:rPr lang="fr-FR" sz="1400" b="0" i="0" dirty="0" smtClean="0"/>
            <a:t>:</a:t>
          </a:r>
          <a:endParaRPr lang="fr-FR" sz="1400" dirty="0"/>
        </a:p>
      </dgm:t>
    </dgm:pt>
    <dgm:pt modelId="{93B5BC78-93B5-4949-88FE-80BE5A5BCBDF}" type="parTrans" cxnId="{A0699F71-7188-4F4D-AAE0-D63D8B6B5D09}">
      <dgm:prSet/>
      <dgm:spPr/>
      <dgm:t>
        <a:bodyPr/>
        <a:lstStyle/>
        <a:p>
          <a:endParaRPr lang="fr-FR"/>
        </a:p>
      </dgm:t>
    </dgm:pt>
    <dgm:pt modelId="{EA153B50-5D5E-45FF-90BA-8B88DFE873E5}" type="sibTrans" cxnId="{A0699F71-7188-4F4D-AAE0-D63D8B6B5D09}">
      <dgm:prSet/>
      <dgm:spPr/>
      <dgm:t>
        <a:bodyPr/>
        <a:lstStyle/>
        <a:p>
          <a:endParaRPr lang="fr-FR"/>
        </a:p>
      </dgm:t>
    </dgm:pt>
    <dgm:pt modelId="{5B58155F-566D-47CC-B063-09FB2F59E71A}">
      <dgm:prSet phldrT="[Texte]" custT="1"/>
      <dgm:spPr/>
      <dgm:t>
        <a:bodyPr/>
        <a:lstStyle/>
        <a:p>
          <a:endParaRPr lang="fr-FR" sz="1400" dirty="0"/>
        </a:p>
      </dgm:t>
    </dgm:pt>
    <dgm:pt modelId="{5362FDF6-D127-42D4-B009-C8D9291C2A42}" type="parTrans" cxnId="{EE9FAA3D-2627-41BC-927E-37B9E5111EF1}">
      <dgm:prSet/>
      <dgm:spPr/>
      <dgm:t>
        <a:bodyPr/>
        <a:lstStyle/>
        <a:p>
          <a:endParaRPr lang="fr-FR"/>
        </a:p>
      </dgm:t>
    </dgm:pt>
    <dgm:pt modelId="{8CC5618E-883F-4150-9D25-690A34DED6D4}" type="sibTrans" cxnId="{EE9FAA3D-2627-41BC-927E-37B9E5111EF1}">
      <dgm:prSet/>
      <dgm:spPr/>
      <dgm:t>
        <a:bodyPr/>
        <a:lstStyle/>
        <a:p>
          <a:endParaRPr lang="fr-FR"/>
        </a:p>
      </dgm:t>
    </dgm:pt>
    <dgm:pt modelId="{83BCDF25-F758-4438-8EC4-329E48527CEA}">
      <dgm:prSet phldrT="[Texte]" custT="1"/>
      <dgm:spPr/>
      <dgm:t>
        <a:bodyPr/>
        <a:lstStyle/>
        <a:p>
          <a:endParaRPr lang="fr-FR" sz="1400" dirty="0"/>
        </a:p>
      </dgm:t>
    </dgm:pt>
    <dgm:pt modelId="{78F1E609-6168-4222-9E21-212B3856E501}" type="parTrans" cxnId="{54CBA966-0479-4600-95F0-710890128671}">
      <dgm:prSet/>
      <dgm:spPr/>
      <dgm:t>
        <a:bodyPr/>
        <a:lstStyle/>
        <a:p>
          <a:endParaRPr lang="fr-FR"/>
        </a:p>
      </dgm:t>
    </dgm:pt>
    <dgm:pt modelId="{08D3A8BE-01F3-43CE-9E6E-EED911369087}" type="sibTrans" cxnId="{54CBA966-0479-4600-95F0-710890128671}">
      <dgm:prSet/>
      <dgm:spPr/>
      <dgm:t>
        <a:bodyPr/>
        <a:lstStyle/>
        <a:p>
          <a:endParaRPr lang="fr-FR"/>
        </a:p>
      </dgm:t>
    </dgm:pt>
    <dgm:pt modelId="{EDA3F35E-3ED7-42B4-889B-90DA139CE322}">
      <dgm:prSet phldrT="[Texte]" custT="1"/>
      <dgm:spPr/>
      <dgm:t>
        <a:bodyPr/>
        <a:lstStyle/>
        <a:p>
          <a:r>
            <a:rPr lang="fr-FR" sz="1200" b="0" i="0" dirty="0" smtClean="0">
              <a:solidFill>
                <a:schemeClr val="tx1"/>
              </a:solidFill>
            </a:rPr>
            <a:t>Transmission lors d'une journée évènementielle avec une cérémonie protocolaire dans l'école ou une installation sportive de proximité </a:t>
          </a:r>
          <a:r>
            <a:rPr lang="fr-FR" sz="1200" b="0" i="0" dirty="0" smtClean="0"/>
            <a:t>= (HYMNE / DRAPEAU / EXTRAITS DES SERMENTS (athlètes et officiels).</a:t>
          </a:r>
          <a:endParaRPr lang="fr-FR" sz="1200" dirty="0"/>
        </a:p>
      </dgm:t>
    </dgm:pt>
    <dgm:pt modelId="{D8423B20-CBE7-4E94-9BE1-56BB406FC522}" type="parTrans" cxnId="{59D11346-0271-4039-B9D6-7EFF766685D4}">
      <dgm:prSet/>
      <dgm:spPr/>
      <dgm:t>
        <a:bodyPr/>
        <a:lstStyle/>
        <a:p>
          <a:endParaRPr lang="fr-FR"/>
        </a:p>
      </dgm:t>
    </dgm:pt>
    <dgm:pt modelId="{D880A63E-F9CB-495E-94DF-322E6654CA08}" type="sibTrans" cxnId="{59D11346-0271-4039-B9D6-7EFF766685D4}">
      <dgm:prSet/>
      <dgm:spPr/>
      <dgm:t>
        <a:bodyPr/>
        <a:lstStyle/>
        <a:p>
          <a:endParaRPr lang="fr-FR"/>
        </a:p>
      </dgm:t>
    </dgm:pt>
    <dgm:pt modelId="{C1838A60-10CE-4D25-A825-1D28F762137D}">
      <dgm:prSet phldrT="[Texte]" custT="1"/>
      <dgm:spPr/>
      <dgm:t>
        <a:bodyPr/>
        <a:lstStyle/>
        <a:p>
          <a:r>
            <a:rPr lang="fr-FR" sz="1200" b="0" i="0" dirty="0" smtClean="0"/>
            <a:t>Passage par l'ensemble des écoles de la CIRCO (publiques et privées sous contrat)</a:t>
          </a:r>
          <a:endParaRPr lang="fr-FR" sz="1200" dirty="0"/>
        </a:p>
      </dgm:t>
    </dgm:pt>
    <dgm:pt modelId="{7E013A1B-464B-4700-8508-CA08EC6516EA}" type="parTrans" cxnId="{6E0E051B-0DEC-46EF-8BF8-6B735E800ED6}">
      <dgm:prSet/>
      <dgm:spPr/>
      <dgm:t>
        <a:bodyPr/>
        <a:lstStyle/>
        <a:p>
          <a:endParaRPr lang="fr-FR"/>
        </a:p>
      </dgm:t>
    </dgm:pt>
    <dgm:pt modelId="{944F017A-9B4A-4507-B89D-185FB9CAE9E9}" type="sibTrans" cxnId="{6E0E051B-0DEC-46EF-8BF8-6B735E800ED6}">
      <dgm:prSet/>
      <dgm:spPr/>
      <dgm:t>
        <a:bodyPr/>
        <a:lstStyle/>
        <a:p>
          <a:endParaRPr lang="fr-FR"/>
        </a:p>
      </dgm:t>
    </dgm:pt>
    <dgm:pt modelId="{87CC2C88-5C38-41C0-86ED-833BE1187E83}">
      <dgm:prSet phldrT="[Texte]" custT="1"/>
      <dgm:spPr/>
      <dgm:t>
        <a:bodyPr/>
        <a:lstStyle/>
        <a:p>
          <a:r>
            <a:rPr lang="fr-FR" sz="1200" b="0" i="0" dirty="0" smtClean="0"/>
            <a:t>Portée par des élèves et des membres de la communauté scolaire = relais d'une école à une autre </a:t>
          </a:r>
          <a:r>
            <a:rPr lang="fr-FR" sz="1200" b="0" i="1" dirty="0" smtClean="0">
              <a:solidFill>
                <a:srgbClr val="0070C0"/>
              </a:solidFill>
            </a:rPr>
            <a:t>(l’occasion de mettre en place un module d’apprentissage autour de la course longue ou marche active)</a:t>
          </a:r>
          <a:endParaRPr lang="fr-FR" sz="1200" i="1" dirty="0">
            <a:solidFill>
              <a:srgbClr val="0070C0"/>
            </a:solidFill>
          </a:endParaRPr>
        </a:p>
      </dgm:t>
    </dgm:pt>
    <dgm:pt modelId="{68D8784C-DA40-41F1-8A7E-F53C8A11A3AF}" type="parTrans" cxnId="{58819203-4215-4DEC-86CC-A0F41CEBB5D4}">
      <dgm:prSet/>
      <dgm:spPr/>
      <dgm:t>
        <a:bodyPr/>
        <a:lstStyle/>
        <a:p>
          <a:endParaRPr lang="fr-FR"/>
        </a:p>
      </dgm:t>
    </dgm:pt>
    <dgm:pt modelId="{2E42AF52-90D1-4A13-AED6-C5402FF69130}" type="sibTrans" cxnId="{58819203-4215-4DEC-86CC-A0F41CEBB5D4}">
      <dgm:prSet/>
      <dgm:spPr/>
      <dgm:t>
        <a:bodyPr/>
        <a:lstStyle/>
        <a:p>
          <a:endParaRPr lang="fr-FR"/>
        </a:p>
      </dgm:t>
    </dgm:pt>
    <dgm:pt modelId="{8A1D3E59-5DDB-4951-822F-F19FA5974050}">
      <dgm:prSet phldrT="[Texte]" custT="1"/>
      <dgm:spPr/>
      <dgm:t>
        <a:bodyPr/>
        <a:lstStyle/>
        <a:p>
          <a:r>
            <a:rPr lang="fr-FR" sz="1200" b="0" i="0" dirty="0" smtClean="0"/>
            <a:t>Journée évènementielle : ateliers sportifs, éducatifs, artistiques et culturels autour des JOP en partenariat avec USEP / SERVICE DES SPORTS DES COMMUNES / CDOS / COMITES DEPARTEMENTAUX / SOLIDARSPORT / ASSOCIATIONS SPORTIVES et autres...</a:t>
          </a:r>
          <a:endParaRPr lang="fr-FR" sz="1200" dirty="0"/>
        </a:p>
      </dgm:t>
    </dgm:pt>
    <dgm:pt modelId="{BC92F318-7D37-4444-84E2-C1F9FAFDD64A}" type="parTrans" cxnId="{9409220C-7B21-4DFD-9ADD-EB64ADF8BBDB}">
      <dgm:prSet/>
      <dgm:spPr/>
      <dgm:t>
        <a:bodyPr/>
        <a:lstStyle/>
        <a:p>
          <a:endParaRPr lang="fr-FR"/>
        </a:p>
      </dgm:t>
    </dgm:pt>
    <dgm:pt modelId="{B4A81BFF-3AD7-4169-9F20-EFE2D12826C6}" type="sibTrans" cxnId="{9409220C-7B21-4DFD-9ADD-EB64ADF8BBDB}">
      <dgm:prSet/>
      <dgm:spPr/>
      <dgm:t>
        <a:bodyPr/>
        <a:lstStyle/>
        <a:p>
          <a:endParaRPr lang="fr-FR"/>
        </a:p>
      </dgm:t>
    </dgm:pt>
    <dgm:pt modelId="{0BC99E1A-D2A9-4D44-9B32-4E487CD30D3B}">
      <dgm:prSet phldrT="[Texte]" custT="1"/>
      <dgm:spPr/>
      <dgm:t>
        <a:bodyPr/>
        <a:lstStyle/>
        <a:p>
          <a:endParaRPr lang="fr-FR" sz="1200" dirty="0"/>
        </a:p>
      </dgm:t>
    </dgm:pt>
    <dgm:pt modelId="{187DD9D3-0022-4DCD-B980-2E9A057AF035}" type="parTrans" cxnId="{7D4BDDA4-AE01-4B7C-8DAA-C6F61B7E8B9B}">
      <dgm:prSet/>
      <dgm:spPr/>
      <dgm:t>
        <a:bodyPr/>
        <a:lstStyle/>
        <a:p>
          <a:endParaRPr lang="fr-FR"/>
        </a:p>
      </dgm:t>
    </dgm:pt>
    <dgm:pt modelId="{6A22EF24-477C-4A65-ABC4-4C101E500126}" type="sibTrans" cxnId="{7D4BDDA4-AE01-4B7C-8DAA-C6F61B7E8B9B}">
      <dgm:prSet/>
      <dgm:spPr/>
      <dgm:t>
        <a:bodyPr/>
        <a:lstStyle/>
        <a:p>
          <a:endParaRPr lang="fr-FR"/>
        </a:p>
      </dgm:t>
    </dgm:pt>
    <dgm:pt modelId="{70496B5C-22CA-41FD-92F4-00A62FECD5FB}">
      <dgm:prSet phldrT="[Texte]" custT="1"/>
      <dgm:spPr/>
      <dgm:t>
        <a:bodyPr/>
        <a:lstStyle/>
        <a:p>
          <a:endParaRPr lang="fr-FR" sz="1200" dirty="0"/>
        </a:p>
      </dgm:t>
    </dgm:pt>
    <dgm:pt modelId="{855D3B69-6B01-46C6-9CD1-D12F8FE8DA8E}" type="parTrans" cxnId="{3F9BAEAC-FA35-4D13-9D4B-899A6B2A1C92}">
      <dgm:prSet/>
      <dgm:spPr/>
      <dgm:t>
        <a:bodyPr/>
        <a:lstStyle/>
        <a:p>
          <a:endParaRPr lang="fr-FR"/>
        </a:p>
      </dgm:t>
    </dgm:pt>
    <dgm:pt modelId="{62FE7098-8CE8-4308-A659-5EBDB8CF4825}" type="sibTrans" cxnId="{3F9BAEAC-FA35-4D13-9D4B-899A6B2A1C92}">
      <dgm:prSet/>
      <dgm:spPr/>
      <dgm:t>
        <a:bodyPr/>
        <a:lstStyle/>
        <a:p>
          <a:endParaRPr lang="fr-FR"/>
        </a:p>
      </dgm:t>
    </dgm:pt>
    <dgm:pt modelId="{591A09CE-9D65-4090-B989-676EF73849A3}">
      <dgm:prSet phldrT="[Texte]" custT="1"/>
      <dgm:spPr/>
      <dgm:t>
        <a:bodyPr/>
        <a:lstStyle/>
        <a:p>
          <a:endParaRPr lang="fr-FR" sz="1200" dirty="0"/>
        </a:p>
      </dgm:t>
    </dgm:pt>
    <dgm:pt modelId="{61B9EF66-ABCB-4372-B716-6D5DC5C4F8E5}" type="parTrans" cxnId="{F57E73D7-AD2C-4066-BE50-E1E2A7A800CC}">
      <dgm:prSet/>
      <dgm:spPr/>
      <dgm:t>
        <a:bodyPr/>
        <a:lstStyle/>
        <a:p>
          <a:endParaRPr lang="fr-FR"/>
        </a:p>
      </dgm:t>
    </dgm:pt>
    <dgm:pt modelId="{42893E52-6029-4B95-94A2-74EBBC800576}" type="sibTrans" cxnId="{F57E73D7-AD2C-4066-BE50-E1E2A7A800CC}">
      <dgm:prSet/>
      <dgm:spPr/>
      <dgm:t>
        <a:bodyPr/>
        <a:lstStyle/>
        <a:p>
          <a:endParaRPr lang="fr-FR"/>
        </a:p>
      </dgm:t>
    </dgm:pt>
    <dgm:pt modelId="{D2834EE8-5CB5-4CE4-888D-1A1EAE8BBE2C}">
      <dgm:prSet phldrT="[Texte]" custT="1"/>
      <dgm:spPr/>
      <dgm:t>
        <a:bodyPr/>
        <a:lstStyle/>
        <a:p>
          <a:endParaRPr lang="fr-FR" sz="1200" dirty="0"/>
        </a:p>
      </dgm:t>
    </dgm:pt>
    <dgm:pt modelId="{6493CB90-E6A3-4716-8C7D-789356491164}" type="parTrans" cxnId="{BA98745F-E46F-4FA1-B8C2-BC64D54A45E2}">
      <dgm:prSet/>
      <dgm:spPr/>
      <dgm:t>
        <a:bodyPr/>
        <a:lstStyle/>
        <a:p>
          <a:endParaRPr lang="fr-FR"/>
        </a:p>
      </dgm:t>
    </dgm:pt>
    <dgm:pt modelId="{42056B7F-30DB-49A4-B151-F434A2EC95C4}" type="sibTrans" cxnId="{BA98745F-E46F-4FA1-B8C2-BC64D54A45E2}">
      <dgm:prSet/>
      <dgm:spPr/>
      <dgm:t>
        <a:bodyPr/>
        <a:lstStyle/>
        <a:p>
          <a:endParaRPr lang="fr-FR"/>
        </a:p>
      </dgm:t>
    </dgm:pt>
    <dgm:pt modelId="{3043AFA9-839B-4F08-9796-1F3FE60F92AB}">
      <dgm:prSet phldrT="[Texte]" custT="1"/>
      <dgm:spPr/>
      <dgm:t>
        <a:bodyPr/>
        <a:lstStyle/>
        <a:p>
          <a:r>
            <a:rPr lang="fr-FR" sz="1200" b="0" i="0" dirty="0" smtClean="0"/>
            <a:t>Parcours de la flamme olympique définit par l'équipe de circonscription</a:t>
          </a:r>
          <a:endParaRPr lang="fr-FR" sz="1200" dirty="0"/>
        </a:p>
      </dgm:t>
    </dgm:pt>
    <dgm:pt modelId="{80384EE0-51BE-4070-826A-48AE409A7FE0}" type="parTrans" cxnId="{1F3B8846-C7C3-425E-B80D-202B91CE2165}">
      <dgm:prSet/>
      <dgm:spPr/>
      <dgm:t>
        <a:bodyPr/>
        <a:lstStyle/>
        <a:p>
          <a:endParaRPr lang="fr-FR"/>
        </a:p>
      </dgm:t>
    </dgm:pt>
    <dgm:pt modelId="{18849667-7B59-40B7-84B7-453E46EA3764}" type="sibTrans" cxnId="{1F3B8846-C7C3-425E-B80D-202B91CE2165}">
      <dgm:prSet/>
      <dgm:spPr/>
      <dgm:t>
        <a:bodyPr/>
        <a:lstStyle/>
        <a:p>
          <a:endParaRPr lang="fr-FR"/>
        </a:p>
      </dgm:t>
    </dgm:pt>
    <dgm:pt modelId="{D851747B-BE83-4715-8DF7-41B1BB5B6449}">
      <dgm:prSet phldrT="[Texte]" custT="1"/>
      <dgm:spPr/>
      <dgm:t>
        <a:bodyPr/>
        <a:lstStyle/>
        <a:p>
          <a:endParaRPr lang="fr-FR" sz="1400" dirty="0"/>
        </a:p>
      </dgm:t>
    </dgm:pt>
    <dgm:pt modelId="{FBB2DB08-DC1A-4025-97ED-976C7AF60745}" type="parTrans" cxnId="{4995E7D5-0B47-4620-B533-3DE4AE7D6B9C}">
      <dgm:prSet/>
      <dgm:spPr/>
      <dgm:t>
        <a:bodyPr/>
        <a:lstStyle/>
        <a:p>
          <a:endParaRPr lang="fr-FR"/>
        </a:p>
      </dgm:t>
    </dgm:pt>
    <dgm:pt modelId="{293997A4-9F54-4B9F-BAED-E1AFE0ABFB46}" type="sibTrans" cxnId="{4995E7D5-0B47-4620-B533-3DE4AE7D6B9C}">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53A8739C-2C4B-4170-AC78-40FD9E8F3BE7}" type="pres">
      <dgm:prSet presAssocID="{D4569BC2-CB40-4601-B43C-C0F2D1B13DAC}" presName="Name25" presStyleLbl="parChTrans1D1" presStyleIdx="0" presStyleCnt="1"/>
      <dgm:spPr/>
      <dgm:t>
        <a:bodyPr/>
        <a:lstStyle/>
        <a:p>
          <a:endParaRPr lang="fr-FR"/>
        </a:p>
      </dgm:t>
    </dgm:pt>
    <dgm:pt modelId="{A007C944-53FB-47B2-9C34-4E7D0BECC8FB}" type="pres">
      <dgm:prSet presAssocID="{1B4CF4A4-2D5C-4218-8C4D-3A1AE0E4E745}" presName="node" presStyleCnt="0"/>
      <dgm:spPr/>
    </dgm:pt>
    <dgm:pt modelId="{3ABDF2B8-EBD9-4AA1-8EB1-654112A25028}" type="pres">
      <dgm:prSet presAssocID="{1B4CF4A4-2D5C-4218-8C4D-3A1AE0E4E745}" presName="parentNode" presStyleLbl="node1" presStyleIdx="1" presStyleCnt="2" custScaleX="103041" custScaleY="80371" custLinFactNeighborX="-18640" custLinFactNeighborY="-23761">
        <dgm:presLayoutVars>
          <dgm:chMax val="1"/>
          <dgm:bulletEnabled val="1"/>
        </dgm:presLayoutVars>
      </dgm:prSet>
      <dgm:spPr/>
      <dgm:t>
        <a:bodyPr/>
        <a:lstStyle/>
        <a:p>
          <a:endParaRPr lang="fr-FR"/>
        </a:p>
      </dgm:t>
    </dgm:pt>
    <dgm:pt modelId="{F62B32DB-EF40-45CA-9C69-16210DEFDB63}" type="pres">
      <dgm:prSet presAssocID="{1B4CF4A4-2D5C-4218-8C4D-3A1AE0E4E745}" presName="childNode" presStyleLbl="revTx" presStyleIdx="0" presStyleCnt="1">
        <dgm:presLayoutVars>
          <dgm:bulletEnabled val="1"/>
        </dgm:presLayoutVars>
      </dgm:prSet>
      <dgm:spPr/>
      <dgm:t>
        <a:bodyPr/>
        <a:lstStyle/>
        <a:p>
          <a:endParaRPr lang="fr-FR"/>
        </a:p>
      </dgm:t>
    </dgm:pt>
  </dgm:ptLst>
  <dgm:cxnLst>
    <dgm:cxn modelId="{A0699F71-7188-4F4D-AAE0-D63D8B6B5D09}" srcId="{1B4CF4A4-2D5C-4218-8C4D-3A1AE0E4E745}" destId="{305735A6-4422-41F2-94ED-3BC89220E8C4}" srcOrd="1" destOrd="0" parTransId="{93B5BC78-93B5-4949-88FE-80BE5A5BCBDF}" sibTransId="{EA153B50-5D5E-45FF-90BA-8B88DFE873E5}"/>
    <dgm:cxn modelId="{59D11346-0271-4039-B9D6-7EFF766685D4}" srcId="{1B4CF4A4-2D5C-4218-8C4D-3A1AE0E4E745}" destId="{EDA3F35E-3ED7-42B4-889B-90DA139CE322}" srcOrd="9" destOrd="0" parTransId="{D8423B20-CBE7-4E94-9BE1-56BB406FC522}" sibTransId="{D880A63E-F9CB-495E-94DF-322E6654CA08}"/>
    <dgm:cxn modelId="{9409220C-7B21-4DFD-9ADD-EB64ADF8BBDB}" srcId="{1B4CF4A4-2D5C-4218-8C4D-3A1AE0E4E745}" destId="{8A1D3E59-5DDB-4951-822F-F19FA5974050}" srcOrd="11" destOrd="0" parTransId="{BC92F318-7D37-4444-84E2-C1F9FAFDD64A}" sibTransId="{B4A81BFF-3AD7-4169-9F20-EFE2D12826C6}"/>
    <dgm:cxn modelId="{F8F8080D-55D8-4DCB-A91F-DB1159A077AC}" type="presOf" srcId="{83BCDF25-F758-4438-8EC4-329E48527CEA}" destId="{F62B32DB-EF40-45CA-9C69-16210DEFDB63}" srcOrd="0" destOrd="12" presId="urn:microsoft.com/office/officeart/2005/8/layout/radial2"/>
    <dgm:cxn modelId="{14B66733-9475-42D0-9E08-16FA1645CBE0}" type="presOf" srcId="{3C2C3D26-C2B6-4B6D-BF88-985A5767D8FB}" destId="{F62B32DB-EF40-45CA-9C69-16210DEFDB63}" srcOrd="0" destOrd="0" presId="urn:microsoft.com/office/officeart/2005/8/layout/radial2"/>
    <dgm:cxn modelId="{F57E73D7-AD2C-4066-BE50-E1E2A7A800CC}" srcId="{1B4CF4A4-2D5C-4218-8C4D-3A1AE0E4E745}" destId="{591A09CE-9D65-4090-B989-676EF73849A3}" srcOrd="8" destOrd="0" parTransId="{61B9EF66-ABCB-4372-B716-6D5DC5C4F8E5}" sibTransId="{42893E52-6029-4B95-94A2-74EBBC800576}"/>
    <dgm:cxn modelId="{1F3B8846-C7C3-425E-B80D-202B91CE2165}" srcId="{1B4CF4A4-2D5C-4218-8C4D-3A1AE0E4E745}" destId="{3043AFA9-839B-4F08-9796-1F3FE60F92AB}" srcOrd="3" destOrd="0" parTransId="{80384EE0-51BE-4070-826A-48AE409A7FE0}" sibTransId="{18849667-7B59-40B7-84B7-453E46EA3764}"/>
    <dgm:cxn modelId="{4F9E5AFB-5BF4-4768-A7BB-F9D520570D5C}" type="presOf" srcId="{C1838A60-10CE-4D25-A825-1D28F762137D}" destId="{F62B32DB-EF40-45CA-9C69-16210DEFDB63}" srcOrd="0" destOrd="5" presId="urn:microsoft.com/office/officeart/2005/8/layout/radial2"/>
    <dgm:cxn modelId="{716F916D-3232-4616-A5B4-0A39B768D95F}" type="presOf" srcId="{8A1D3E59-5DDB-4951-822F-F19FA5974050}" destId="{F62B32DB-EF40-45CA-9C69-16210DEFDB63}" srcOrd="0" destOrd="11" presId="urn:microsoft.com/office/officeart/2005/8/layout/radial2"/>
    <dgm:cxn modelId="{3EA72AE6-B170-4080-B8AE-A82DB842F797}" type="presOf" srcId="{D2834EE8-5CB5-4CE4-888D-1A1EAE8BBE2C}" destId="{F62B32DB-EF40-45CA-9C69-16210DEFDB63}" srcOrd="0" destOrd="10" presId="urn:microsoft.com/office/officeart/2005/8/layout/radial2"/>
    <dgm:cxn modelId="{BD49F0FD-57BD-4AF7-A50B-DAE1BDC5DE64}" type="presOf" srcId="{70496B5C-22CA-41FD-92F4-00A62FECD5FB}" destId="{F62B32DB-EF40-45CA-9C69-16210DEFDB63}" srcOrd="0" destOrd="6" presId="urn:microsoft.com/office/officeart/2005/8/layout/radial2"/>
    <dgm:cxn modelId="{A3A84329-444C-43A5-9275-CCE9AB3A67F5}" type="presOf" srcId="{EBD462CD-7607-4CCF-AD02-02A0219F9D09}" destId="{9FC1A4F1-02F2-4651-AA6F-86153A22776F}" srcOrd="0" destOrd="0" presId="urn:microsoft.com/office/officeart/2005/8/layout/radial2"/>
    <dgm:cxn modelId="{15334018-6C70-4D74-B9F0-C12633384629}" srcId="{1B4CF4A4-2D5C-4218-8C4D-3A1AE0E4E745}" destId="{3C2C3D26-C2B6-4B6D-BF88-985A5767D8FB}" srcOrd="0" destOrd="0" parTransId="{CD0EEA09-FB74-456A-A060-B6116B4933F8}" sibTransId="{E7062BBB-CF55-4EAC-9D56-8DA7C58FF8EA}"/>
    <dgm:cxn modelId="{7D4BDDA4-AE01-4B7C-8DAA-C6F61B7E8B9B}" srcId="{1B4CF4A4-2D5C-4218-8C4D-3A1AE0E4E745}" destId="{0BC99E1A-D2A9-4D44-9B32-4E487CD30D3B}" srcOrd="4" destOrd="0" parTransId="{187DD9D3-0022-4DCD-B980-2E9A057AF035}" sibTransId="{6A22EF24-477C-4A65-ABC4-4C101E500126}"/>
    <dgm:cxn modelId="{FF20DC28-53DF-4F1D-8121-BA3308457C2B}" type="presOf" srcId="{EDA3F35E-3ED7-42B4-889B-90DA139CE322}" destId="{F62B32DB-EF40-45CA-9C69-16210DEFDB63}" srcOrd="0" destOrd="9" presId="urn:microsoft.com/office/officeart/2005/8/layout/radial2"/>
    <dgm:cxn modelId="{2690B26E-EB10-47DF-B251-1012B728CDBB}" srcId="{EBD462CD-7607-4CCF-AD02-02A0219F9D09}" destId="{1B4CF4A4-2D5C-4218-8C4D-3A1AE0E4E745}" srcOrd="0" destOrd="0" parTransId="{D4569BC2-CB40-4601-B43C-C0F2D1B13DAC}" sibTransId="{9DE1A447-EFF0-4018-B370-61E78E5C7A1C}"/>
    <dgm:cxn modelId="{12779527-647D-4012-BCA8-66031258B937}" type="presOf" srcId="{1B4CF4A4-2D5C-4218-8C4D-3A1AE0E4E745}" destId="{3ABDF2B8-EBD9-4AA1-8EB1-654112A25028}" srcOrd="0" destOrd="0" presId="urn:microsoft.com/office/officeart/2005/8/layout/radial2"/>
    <dgm:cxn modelId="{3D708374-C53A-4954-84DD-2B9BEBA14DC1}" type="presOf" srcId="{5B58155F-566D-47CC-B063-09FB2F59E71A}" destId="{F62B32DB-EF40-45CA-9C69-16210DEFDB63}" srcOrd="0" destOrd="13" presId="urn:microsoft.com/office/officeart/2005/8/layout/radial2"/>
    <dgm:cxn modelId="{84C05A98-C2E5-47F0-92B3-B58594A7F1F0}" type="presOf" srcId="{591A09CE-9D65-4090-B989-676EF73849A3}" destId="{F62B32DB-EF40-45CA-9C69-16210DEFDB63}" srcOrd="0" destOrd="8" presId="urn:microsoft.com/office/officeart/2005/8/layout/radial2"/>
    <dgm:cxn modelId="{F8F74040-FC2C-471D-9E2F-562BCBC2976E}" type="presOf" srcId="{305735A6-4422-41F2-94ED-3BC89220E8C4}" destId="{F62B32DB-EF40-45CA-9C69-16210DEFDB63}" srcOrd="0" destOrd="1" presId="urn:microsoft.com/office/officeart/2005/8/layout/radial2"/>
    <dgm:cxn modelId="{A0CB0DFC-CA72-402C-840B-1F58775ACF24}" type="presOf" srcId="{3043AFA9-839B-4F08-9796-1F3FE60F92AB}" destId="{F62B32DB-EF40-45CA-9C69-16210DEFDB63}" srcOrd="0" destOrd="3" presId="urn:microsoft.com/office/officeart/2005/8/layout/radial2"/>
    <dgm:cxn modelId="{F13905B0-9918-48B3-91F5-620E0AD68E14}" type="presOf" srcId="{87CC2C88-5C38-41C0-86ED-833BE1187E83}" destId="{F62B32DB-EF40-45CA-9C69-16210DEFDB63}" srcOrd="0" destOrd="7" presId="urn:microsoft.com/office/officeart/2005/8/layout/radial2"/>
    <dgm:cxn modelId="{862DD491-CECF-4DAF-B062-6631A0329309}" type="presOf" srcId="{0BC99E1A-D2A9-4D44-9B32-4E487CD30D3B}" destId="{F62B32DB-EF40-45CA-9C69-16210DEFDB63}" srcOrd="0" destOrd="4" presId="urn:microsoft.com/office/officeart/2005/8/layout/radial2"/>
    <dgm:cxn modelId="{58819203-4215-4DEC-86CC-A0F41CEBB5D4}" srcId="{1B4CF4A4-2D5C-4218-8C4D-3A1AE0E4E745}" destId="{87CC2C88-5C38-41C0-86ED-833BE1187E83}" srcOrd="7" destOrd="0" parTransId="{68D8784C-DA40-41F1-8A7E-F53C8A11A3AF}" sibTransId="{2E42AF52-90D1-4A13-AED6-C5402FF69130}"/>
    <dgm:cxn modelId="{3F9BAEAC-FA35-4D13-9D4B-899A6B2A1C92}" srcId="{1B4CF4A4-2D5C-4218-8C4D-3A1AE0E4E745}" destId="{70496B5C-22CA-41FD-92F4-00A62FECD5FB}" srcOrd="6" destOrd="0" parTransId="{855D3B69-6B01-46C6-9CD1-D12F8FE8DA8E}" sibTransId="{62FE7098-8CE8-4308-A659-5EBDB8CF4825}"/>
    <dgm:cxn modelId="{2D480BEF-955D-4726-ADCF-F292F6809848}" type="presOf" srcId="{D851747B-BE83-4715-8DF7-41B1BB5B6449}" destId="{F62B32DB-EF40-45CA-9C69-16210DEFDB63}" srcOrd="0" destOrd="2" presId="urn:microsoft.com/office/officeart/2005/8/layout/radial2"/>
    <dgm:cxn modelId="{4995E7D5-0B47-4620-B533-3DE4AE7D6B9C}" srcId="{1B4CF4A4-2D5C-4218-8C4D-3A1AE0E4E745}" destId="{D851747B-BE83-4715-8DF7-41B1BB5B6449}" srcOrd="2" destOrd="0" parTransId="{FBB2DB08-DC1A-4025-97ED-976C7AF60745}" sibTransId="{293997A4-9F54-4B9F-BAED-E1AFE0ABFB46}"/>
    <dgm:cxn modelId="{6E0E051B-0DEC-46EF-8BF8-6B735E800ED6}" srcId="{1B4CF4A4-2D5C-4218-8C4D-3A1AE0E4E745}" destId="{C1838A60-10CE-4D25-A825-1D28F762137D}" srcOrd="5" destOrd="0" parTransId="{7E013A1B-464B-4700-8508-CA08EC6516EA}" sibTransId="{944F017A-9B4A-4507-B89D-185FB9CAE9E9}"/>
    <dgm:cxn modelId="{EE9FAA3D-2627-41BC-927E-37B9E5111EF1}" srcId="{1B4CF4A4-2D5C-4218-8C4D-3A1AE0E4E745}" destId="{5B58155F-566D-47CC-B063-09FB2F59E71A}" srcOrd="13" destOrd="0" parTransId="{5362FDF6-D127-42D4-B009-C8D9291C2A42}" sibTransId="{8CC5618E-883F-4150-9D25-690A34DED6D4}"/>
    <dgm:cxn modelId="{BA98745F-E46F-4FA1-B8C2-BC64D54A45E2}" srcId="{1B4CF4A4-2D5C-4218-8C4D-3A1AE0E4E745}" destId="{D2834EE8-5CB5-4CE4-888D-1A1EAE8BBE2C}" srcOrd="10" destOrd="0" parTransId="{6493CB90-E6A3-4716-8C7D-789356491164}" sibTransId="{42056B7F-30DB-49A4-B151-F434A2EC95C4}"/>
    <dgm:cxn modelId="{FAD22186-53EF-4DEA-8031-1AAC119FDEB6}" type="presOf" srcId="{D4569BC2-CB40-4601-B43C-C0F2D1B13DAC}" destId="{53A8739C-2C4B-4170-AC78-40FD9E8F3BE7}" srcOrd="0" destOrd="0" presId="urn:microsoft.com/office/officeart/2005/8/layout/radial2"/>
    <dgm:cxn modelId="{54CBA966-0479-4600-95F0-710890128671}" srcId="{1B4CF4A4-2D5C-4218-8C4D-3A1AE0E4E745}" destId="{83BCDF25-F758-4438-8EC4-329E48527CEA}" srcOrd="12" destOrd="0" parTransId="{78F1E609-6168-4222-9E21-212B3856E501}" sibTransId="{08D3A8BE-01F3-43CE-9E6E-EED911369087}"/>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D831C576-5A20-470C-81EE-F84B69EB117C}" type="presParOf" srcId="{AF36ADED-32E1-49A2-8751-FFA6B5744397}" destId="{53A8739C-2C4B-4170-AC78-40FD9E8F3BE7}" srcOrd="1" destOrd="0" presId="urn:microsoft.com/office/officeart/2005/8/layout/radial2"/>
    <dgm:cxn modelId="{1CD306E2-4EFF-4477-8FB4-D98991C1A8A0}" type="presParOf" srcId="{AF36ADED-32E1-49A2-8751-FFA6B5744397}" destId="{A007C944-53FB-47B2-9C34-4E7D0BECC8FB}" srcOrd="2" destOrd="0" presId="urn:microsoft.com/office/officeart/2005/8/layout/radial2"/>
    <dgm:cxn modelId="{DC4FDC40-6883-42A6-9065-50C9EFAA82C8}" type="presParOf" srcId="{A007C944-53FB-47B2-9C34-4E7D0BECC8FB}" destId="{3ABDF2B8-EBD9-4AA1-8EB1-654112A25028}" srcOrd="0" destOrd="0" presId="urn:microsoft.com/office/officeart/2005/8/layout/radial2"/>
    <dgm:cxn modelId="{6982534F-EFA1-4739-8DCA-745B03489285}" type="presParOf" srcId="{A007C944-53FB-47B2-9C34-4E7D0BECC8FB}" destId="{F62B32DB-EF40-45CA-9C69-16210DEFDB63}"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1B4CF4A4-2D5C-4218-8C4D-3A1AE0E4E745}">
      <dgm:prSet phldrT="[Texte]" custT="1"/>
      <dgm:spPr/>
      <dgm:t>
        <a:bodyPr/>
        <a:lstStyle/>
        <a:p>
          <a:r>
            <a:rPr lang="fr-FR" sz="2200" dirty="0" smtClean="0"/>
            <a:t>Description du projet / mise en œuvre </a:t>
          </a:r>
          <a:endParaRPr lang="fr-FR" sz="2200" dirty="0"/>
        </a:p>
      </dgm:t>
    </dgm:pt>
    <dgm:pt modelId="{D4569BC2-CB40-4601-B43C-C0F2D1B13DAC}" type="parTrans" cxnId="{2690B26E-EB10-47DF-B251-1012B728CDBB}">
      <dgm:prSet/>
      <dgm:spPr/>
      <dgm:t>
        <a:bodyPr/>
        <a:lstStyle/>
        <a:p>
          <a:endParaRPr lang="fr-FR"/>
        </a:p>
      </dgm:t>
    </dgm:pt>
    <dgm:pt modelId="{9DE1A447-EFF0-4018-B370-61E78E5C7A1C}" type="sibTrans" cxnId="{2690B26E-EB10-47DF-B251-1012B728CDBB}">
      <dgm:prSet/>
      <dgm:spPr/>
      <dgm:t>
        <a:bodyPr/>
        <a:lstStyle/>
        <a:p>
          <a:endParaRPr lang="fr-FR"/>
        </a:p>
      </dgm:t>
    </dgm:pt>
    <dgm:pt modelId="{3C2C3D26-C2B6-4B6D-BF88-985A5767D8FB}">
      <dgm:prSet phldrT="[Texte]" custT="1"/>
      <dgm:spPr/>
      <dgm:t>
        <a:bodyPr/>
        <a:lstStyle/>
        <a:p>
          <a:r>
            <a:rPr lang="fr-FR" sz="1400" b="1" i="0" u="sng" dirty="0" smtClean="0">
              <a:solidFill>
                <a:srgbClr val="0070C0"/>
              </a:solidFill>
            </a:rPr>
            <a:t>3</a:t>
          </a:r>
          <a:r>
            <a:rPr lang="fr-FR" sz="1400" b="1" i="0" u="sng" baseline="30000" dirty="0" smtClean="0">
              <a:solidFill>
                <a:srgbClr val="0070C0"/>
              </a:solidFill>
            </a:rPr>
            <a:t>ème</a:t>
          </a:r>
          <a:r>
            <a:rPr lang="fr-FR" sz="1400" b="1" i="0" u="sng" dirty="0" smtClean="0">
              <a:solidFill>
                <a:srgbClr val="0070C0"/>
              </a:solidFill>
            </a:rPr>
            <a:t> PHASE : 23 JUIN à AOUT 2024 </a:t>
          </a:r>
          <a:r>
            <a:rPr lang="fr-FR" sz="1400" b="1" dirty="0" smtClean="0"/>
            <a:t>:</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5B58155F-566D-47CC-B063-09FB2F59E71A}">
      <dgm:prSet phldrT="[Texte]" custT="1"/>
      <dgm:spPr/>
      <dgm:t>
        <a:bodyPr/>
        <a:lstStyle/>
        <a:p>
          <a:endParaRPr lang="fr-FR" sz="1400" dirty="0"/>
        </a:p>
      </dgm:t>
    </dgm:pt>
    <dgm:pt modelId="{5362FDF6-D127-42D4-B009-C8D9291C2A42}" type="parTrans" cxnId="{EE9FAA3D-2627-41BC-927E-37B9E5111EF1}">
      <dgm:prSet/>
      <dgm:spPr/>
      <dgm:t>
        <a:bodyPr/>
        <a:lstStyle/>
        <a:p>
          <a:endParaRPr lang="fr-FR"/>
        </a:p>
      </dgm:t>
    </dgm:pt>
    <dgm:pt modelId="{8CC5618E-883F-4150-9D25-690A34DED6D4}" type="sibTrans" cxnId="{EE9FAA3D-2627-41BC-927E-37B9E5111EF1}">
      <dgm:prSet/>
      <dgm:spPr/>
      <dgm:t>
        <a:bodyPr/>
        <a:lstStyle/>
        <a:p>
          <a:endParaRPr lang="fr-FR"/>
        </a:p>
      </dgm:t>
    </dgm:pt>
    <dgm:pt modelId="{3074FCDA-4C8E-46CF-88BE-57C4625299F0}">
      <dgm:prSet phldrT="[Texte]" custT="1"/>
      <dgm:spPr/>
      <dgm:t>
        <a:bodyPr/>
        <a:lstStyle/>
        <a:p>
          <a:r>
            <a:rPr lang="fr-FR" sz="1200" b="0" dirty="0" smtClean="0"/>
            <a:t>Exposition des 18 flammes au MNS et valorisation des productions (photos / vidéos)</a:t>
          </a:r>
          <a:endParaRPr lang="fr-FR" sz="1200" dirty="0"/>
        </a:p>
      </dgm:t>
    </dgm:pt>
    <dgm:pt modelId="{571414A6-301B-45F4-B087-20F8F7B035B7}" type="parTrans" cxnId="{71C2C062-569F-40F9-92A3-EA2286C7ACDE}">
      <dgm:prSet/>
      <dgm:spPr/>
      <dgm:t>
        <a:bodyPr/>
        <a:lstStyle/>
        <a:p>
          <a:endParaRPr lang="fr-FR"/>
        </a:p>
      </dgm:t>
    </dgm:pt>
    <dgm:pt modelId="{E41DD367-1721-4321-9940-FF4E9B737743}" type="sibTrans" cxnId="{71C2C062-569F-40F9-92A3-EA2286C7ACDE}">
      <dgm:prSet/>
      <dgm:spPr/>
      <dgm:t>
        <a:bodyPr/>
        <a:lstStyle/>
        <a:p>
          <a:endParaRPr lang="fr-FR"/>
        </a:p>
      </dgm:t>
    </dgm:pt>
    <dgm:pt modelId="{C1F217DE-ACF6-4675-8DE8-E89244811C9F}">
      <dgm:prSet phldrT="[Texte]" custT="1"/>
      <dgm:spPr/>
      <dgm:t>
        <a:bodyPr/>
        <a:lstStyle/>
        <a:p>
          <a:endParaRPr lang="fr-FR" sz="1400" dirty="0"/>
        </a:p>
      </dgm:t>
    </dgm:pt>
    <dgm:pt modelId="{1CC0B972-B416-40F2-9298-ECA95C3DB93F}" type="parTrans" cxnId="{F47543BC-A2EA-4553-93C9-F74D839097D8}">
      <dgm:prSet/>
      <dgm:spPr/>
      <dgm:t>
        <a:bodyPr/>
        <a:lstStyle/>
        <a:p>
          <a:endParaRPr lang="fr-FR"/>
        </a:p>
      </dgm:t>
    </dgm:pt>
    <dgm:pt modelId="{EF1DEDB8-E4C1-49A7-866F-E6ED7D415A60}" type="sibTrans" cxnId="{F47543BC-A2EA-4553-93C9-F74D839097D8}">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53A8739C-2C4B-4170-AC78-40FD9E8F3BE7}" type="pres">
      <dgm:prSet presAssocID="{D4569BC2-CB40-4601-B43C-C0F2D1B13DAC}" presName="Name25" presStyleLbl="parChTrans1D1" presStyleIdx="0" presStyleCnt="1"/>
      <dgm:spPr/>
      <dgm:t>
        <a:bodyPr/>
        <a:lstStyle/>
        <a:p>
          <a:endParaRPr lang="fr-FR"/>
        </a:p>
      </dgm:t>
    </dgm:pt>
    <dgm:pt modelId="{A007C944-53FB-47B2-9C34-4E7D0BECC8FB}" type="pres">
      <dgm:prSet presAssocID="{1B4CF4A4-2D5C-4218-8C4D-3A1AE0E4E745}" presName="node" presStyleCnt="0"/>
      <dgm:spPr/>
    </dgm:pt>
    <dgm:pt modelId="{3ABDF2B8-EBD9-4AA1-8EB1-654112A25028}" type="pres">
      <dgm:prSet presAssocID="{1B4CF4A4-2D5C-4218-8C4D-3A1AE0E4E745}" presName="parentNode" presStyleLbl="node1" presStyleIdx="1" presStyleCnt="2" custScaleX="103041" custScaleY="80371" custLinFactNeighborX="-9816" custLinFactNeighborY="-13380">
        <dgm:presLayoutVars>
          <dgm:chMax val="1"/>
          <dgm:bulletEnabled val="1"/>
        </dgm:presLayoutVars>
      </dgm:prSet>
      <dgm:spPr/>
      <dgm:t>
        <a:bodyPr/>
        <a:lstStyle/>
        <a:p>
          <a:endParaRPr lang="fr-FR"/>
        </a:p>
      </dgm:t>
    </dgm:pt>
    <dgm:pt modelId="{F62B32DB-EF40-45CA-9C69-16210DEFDB63}" type="pres">
      <dgm:prSet presAssocID="{1B4CF4A4-2D5C-4218-8C4D-3A1AE0E4E745}" presName="childNode" presStyleLbl="revTx" presStyleIdx="0" presStyleCnt="1">
        <dgm:presLayoutVars>
          <dgm:bulletEnabled val="1"/>
        </dgm:presLayoutVars>
      </dgm:prSet>
      <dgm:spPr/>
      <dgm:t>
        <a:bodyPr/>
        <a:lstStyle/>
        <a:p>
          <a:endParaRPr lang="fr-FR"/>
        </a:p>
      </dgm:t>
    </dgm:pt>
  </dgm:ptLst>
  <dgm:cxnLst>
    <dgm:cxn modelId="{EE9FAA3D-2627-41BC-927E-37B9E5111EF1}" srcId="{1B4CF4A4-2D5C-4218-8C4D-3A1AE0E4E745}" destId="{5B58155F-566D-47CC-B063-09FB2F59E71A}" srcOrd="3" destOrd="0" parTransId="{5362FDF6-D127-42D4-B009-C8D9291C2A42}" sibTransId="{8CC5618E-883F-4150-9D25-690A34DED6D4}"/>
    <dgm:cxn modelId="{A3A84329-444C-43A5-9275-CCE9AB3A67F5}" type="presOf" srcId="{EBD462CD-7607-4CCF-AD02-02A0219F9D09}" destId="{9FC1A4F1-02F2-4651-AA6F-86153A22776F}" srcOrd="0" destOrd="0" presId="urn:microsoft.com/office/officeart/2005/8/layout/radial2"/>
    <dgm:cxn modelId="{71C2C062-569F-40F9-92A3-EA2286C7ACDE}" srcId="{1B4CF4A4-2D5C-4218-8C4D-3A1AE0E4E745}" destId="{3074FCDA-4C8E-46CF-88BE-57C4625299F0}" srcOrd="2" destOrd="0" parTransId="{571414A6-301B-45F4-B087-20F8F7B035B7}" sibTransId="{E41DD367-1721-4321-9940-FF4E9B737743}"/>
    <dgm:cxn modelId="{15334018-6C70-4D74-B9F0-C12633384629}" srcId="{1B4CF4A4-2D5C-4218-8C4D-3A1AE0E4E745}" destId="{3C2C3D26-C2B6-4B6D-BF88-985A5767D8FB}" srcOrd="0" destOrd="0" parTransId="{CD0EEA09-FB74-456A-A060-B6116B4933F8}" sibTransId="{E7062BBB-CF55-4EAC-9D56-8DA7C58FF8EA}"/>
    <dgm:cxn modelId="{FAD22186-53EF-4DEA-8031-1AAC119FDEB6}" type="presOf" srcId="{D4569BC2-CB40-4601-B43C-C0F2D1B13DAC}" destId="{53A8739C-2C4B-4170-AC78-40FD9E8F3BE7}" srcOrd="0" destOrd="0" presId="urn:microsoft.com/office/officeart/2005/8/layout/radial2"/>
    <dgm:cxn modelId="{14B66733-9475-42D0-9E08-16FA1645CBE0}" type="presOf" srcId="{3C2C3D26-C2B6-4B6D-BF88-985A5767D8FB}" destId="{F62B32DB-EF40-45CA-9C69-16210DEFDB63}" srcOrd="0" destOrd="0" presId="urn:microsoft.com/office/officeart/2005/8/layout/radial2"/>
    <dgm:cxn modelId="{2690B26E-EB10-47DF-B251-1012B728CDBB}" srcId="{EBD462CD-7607-4CCF-AD02-02A0219F9D09}" destId="{1B4CF4A4-2D5C-4218-8C4D-3A1AE0E4E745}" srcOrd="0" destOrd="0" parTransId="{D4569BC2-CB40-4601-B43C-C0F2D1B13DAC}" sibTransId="{9DE1A447-EFF0-4018-B370-61E78E5C7A1C}"/>
    <dgm:cxn modelId="{3D708374-C53A-4954-84DD-2B9BEBA14DC1}" type="presOf" srcId="{5B58155F-566D-47CC-B063-09FB2F59E71A}" destId="{F62B32DB-EF40-45CA-9C69-16210DEFDB63}" srcOrd="0" destOrd="3" presId="urn:microsoft.com/office/officeart/2005/8/layout/radial2"/>
    <dgm:cxn modelId="{C6FD937A-3A25-478E-AD69-98257955221B}" type="presOf" srcId="{C1F217DE-ACF6-4675-8DE8-E89244811C9F}" destId="{F62B32DB-EF40-45CA-9C69-16210DEFDB63}" srcOrd="0" destOrd="1" presId="urn:microsoft.com/office/officeart/2005/8/layout/radial2"/>
    <dgm:cxn modelId="{12779527-647D-4012-BCA8-66031258B937}" type="presOf" srcId="{1B4CF4A4-2D5C-4218-8C4D-3A1AE0E4E745}" destId="{3ABDF2B8-EBD9-4AA1-8EB1-654112A25028}" srcOrd="0" destOrd="0" presId="urn:microsoft.com/office/officeart/2005/8/layout/radial2"/>
    <dgm:cxn modelId="{F47543BC-A2EA-4553-93C9-F74D839097D8}" srcId="{1B4CF4A4-2D5C-4218-8C4D-3A1AE0E4E745}" destId="{C1F217DE-ACF6-4675-8DE8-E89244811C9F}" srcOrd="1" destOrd="0" parTransId="{1CC0B972-B416-40F2-9298-ECA95C3DB93F}" sibTransId="{EF1DEDB8-E4C1-49A7-866F-E6ED7D415A60}"/>
    <dgm:cxn modelId="{6CF05FB0-4C33-408F-8A89-ED9F318279D0}" type="presOf" srcId="{3074FCDA-4C8E-46CF-88BE-57C4625299F0}" destId="{F62B32DB-EF40-45CA-9C69-16210DEFDB63}" srcOrd="0" destOrd="2" presId="urn:microsoft.com/office/officeart/2005/8/layout/radial2"/>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D831C576-5A20-470C-81EE-F84B69EB117C}" type="presParOf" srcId="{AF36ADED-32E1-49A2-8751-FFA6B5744397}" destId="{53A8739C-2C4B-4170-AC78-40FD9E8F3BE7}" srcOrd="1" destOrd="0" presId="urn:microsoft.com/office/officeart/2005/8/layout/radial2"/>
    <dgm:cxn modelId="{1CD306E2-4EFF-4477-8FB4-D98991C1A8A0}" type="presParOf" srcId="{AF36ADED-32E1-49A2-8751-FFA6B5744397}" destId="{A007C944-53FB-47B2-9C34-4E7D0BECC8FB}" srcOrd="2" destOrd="0" presId="urn:microsoft.com/office/officeart/2005/8/layout/radial2"/>
    <dgm:cxn modelId="{DC4FDC40-6883-42A6-9065-50C9EFAA82C8}" type="presParOf" srcId="{A007C944-53FB-47B2-9C34-4E7D0BECC8FB}" destId="{3ABDF2B8-EBD9-4AA1-8EB1-654112A25028}" srcOrd="0" destOrd="0" presId="urn:microsoft.com/office/officeart/2005/8/layout/radial2"/>
    <dgm:cxn modelId="{6982534F-EFA1-4739-8DCA-745B03489285}" type="presParOf" srcId="{A007C944-53FB-47B2-9C34-4E7D0BECC8FB}" destId="{F62B32DB-EF40-45CA-9C69-16210DEFDB63}"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3C2C3D26-C2B6-4B6D-BF88-985A5767D8FB}">
      <dgm:prSet phldrT="[Texte]" custT="1"/>
      <dgm:spPr/>
      <dgm:t>
        <a:bodyPr/>
        <a:lstStyle/>
        <a:p>
          <a:r>
            <a:rPr lang="fr-FR" sz="1400" b="1" dirty="0" smtClean="0"/>
            <a:t>DESIGN TA TORCHE</a:t>
          </a:r>
          <a:r>
            <a:rPr lang="fr-FR" sz="1400" dirty="0" smtClean="0"/>
            <a:t> </a:t>
          </a:r>
          <a:r>
            <a:rPr lang="fr-FR" sz="1400" b="1" dirty="0" smtClean="0"/>
            <a:t>: </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64D9AAF2-EE5C-4C12-A7F1-D0370D83CA68}" type="pres">
      <dgm:prSet presAssocID="{CD0EEA09-FB74-456A-A060-B6116B4933F8}" presName="Name25" presStyleLbl="parChTrans1D1" presStyleIdx="0" presStyleCnt="1"/>
      <dgm:spPr/>
      <dgm:t>
        <a:bodyPr/>
        <a:lstStyle/>
        <a:p>
          <a:endParaRPr lang="fr-FR"/>
        </a:p>
      </dgm:t>
    </dgm:pt>
    <dgm:pt modelId="{054E19FC-A753-48DD-BA13-35F997918F25}" type="pres">
      <dgm:prSet presAssocID="{3C2C3D26-C2B6-4B6D-BF88-985A5767D8FB}" presName="node" presStyleCnt="0"/>
      <dgm:spPr/>
    </dgm:pt>
    <dgm:pt modelId="{788DD3EB-B2AE-476E-A801-1AA61D6531F9}" type="pres">
      <dgm:prSet presAssocID="{3C2C3D26-C2B6-4B6D-BF88-985A5767D8FB}" presName="parentNode" presStyleLbl="node1" presStyleIdx="1" presStyleCnt="2">
        <dgm:presLayoutVars>
          <dgm:chMax val="1"/>
          <dgm:bulletEnabled val="1"/>
        </dgm:presLayoutVars>
      </dgm:prSet>
      <dgm:spPr/>
      <dgm:t>
        <a:bodyPr/>
        <a:lstStyle/>
        <a:p>
          <a:endParaRPr lang="fr-FR"/>
        </a:p>
      </dgm:t>
    </dgm:pt>
    <dgm:pt modelId="{D218AD1B-FAA1-4365-8B66-6F2BEA1E0AE1}" type="pres">
      <dgm:prSet presAssocID="{3C2C3D26-C2B6-4B6D-BF88-985A5767D8FB}" presName="childNode" presStyleLbl="revTx" presStyleIdx="0" presStyleCnt="0">
        <dgm:presLayoutVars>
          <dgm:bulletEnabled val="1"/>
        </dgm:presLayoutVars>
      </dgm:prSet>
      <dgm:spPr/>
    </dgm:pt>
  </dgm:ptLst>
  <dgm:cxnLst>
    <dgm:cxn modelId="{0CABE9F2-F3E3-4586-AFB8-5FB79A3641F6}" type="presOf" srcId="{CD0EEA09-FB74-456A-A060-B6116B4933F8}" destId="{64D9AAF2-EE5C-4C12-A7F1-D0370D83CA68}" srcOrd="0" destOrd="0" presId="urn:microsoft.com/office/officeart/2005/8/layout/radial2"/>
    <dgm:cxn modelId="{A3A84329-444C-43A5-9275-CCE9AB3A67F5}" type="presOf" srcId="{EBD462CD-7607-4CCF-AD02-02A0219F9D09}" destId="{9FC1A4F1-02F2-4651-AA6F-86153A22776F}" srcOrd="0" destOrd="0" presId="urn:microsoft.com/office/officeart/2005/8/layout/radial2"/>
    <dgm:cxn modelId="{15334018-6C70-4D74-B9F0-C12633384629}" srcId="{EBD462CD-7607-4CCF-AD02-02A0219F9D09}" destId="{3C2C3D26-C2B6-4B6D-BF88-985A5767D8FB}" srcOrd="0" destOrd="0" parTransId="{CD0EEA09-FB74-456A-A060-B6116B4933F8}" sibTransId="{E7062BBB-CF55-4EAC-9D56-8DA7C58FF8EA}"/>
    <dgm:cxn modelId="{D47400C7-3FC9-4447-A7F8-0D06F9FB3204}" type="presOf" srcId="{3C2C3D26-C2B6-4B6D-BF88-985A5767D8FB}" destId="{788DD3EB-B2AE-476E-A801-1AA61D6531F9}" srcOrd="0" destOrd="0" presId="urn:microsoft.com/office/officeart/2005/8/layout/radial2"/>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B950817C-5B25-4B81-BDCA-DB6BD123648B}" type="presParOf" srcId="{AF36ADED-32E1-49A2-8751-FFA6B5744397}" destId="{64D9AAF2-EE5C-4C12-A7F1-D0370D83CA68}" srcOrd="1" destOrd="0" presId="urn:microsoft.com/office/officeart/2005/8/layout/radial2"/>
    <dgm:cxn modelId="{8C17B8F4-3FF0-46CB-88DA-7847C8F055BC}" type="presParOf" srcId="{AF36ADED-32E1-49A2-8751-FFA6B5744397}" destId="{054E19FC-A753-48DD-BA13-35F997918F25}" srcOrd="2" destOrd="0" presId="urn:microsoft.com/office/officeart/2005/8/layout/radial2"/>
    <dgm:cxn modelId="{D127907B-D889-4E68-BE33-3C6D9BB0BE78}" type="presParOf" srcId="{054E19FC-A753-48DD-BA13-35F997918F25}" destId="{788DD3EB-B2AE-476E-A801-1AA61D6531F9}" srcOrd="0" destOrd="0" presId="urn:microsoft.com/office/officeart/2005/8/layout/radial2"/>
    <dgm:cxn modelId="{006C0500-65A0-43A3-9E28-44B17234CB10}" type="presParOf" srcId="{054E19FC-A753-48DD-BA13-35F997918F25}" destId="{D218AD1B-FAA1-4365-8B66-6F2BEA1E0AE1}"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3C2C3D26-C2B6-4B6D-BF88-985A5767D8FB}">
      <dgm:prSet phldrT="[Texte]" custT="1"/>
      <dgm:spPr/>
      <dgm:t>
        <a:bodyPr/>
        <a:lstStyle/>
        <a:p>
          <a:r>
            <a:rPr lang="fr-FR" sz="1400" b="1" dirty="0" smtClean="0"/>
            <a:t>DESIGN TA TORCHE</a:t>
          </a:r>
          <a:r>
            <a:rPr lang="fr-FR" sz="1400" dirty="0" smtClean="0"/>
            <a:t> </a:t>
          </a:r>
          <a:r>
            <a:rPr lang="fr-FR" sz="1400" b="1" dirty="0" smtClean="0"/>
            <a:t>: </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64D9AAF2-EE5C-4C12-A7F1-D0370D83CA68}" type="pres">
      <dgm:prSet presAssocID="{CD0EEA09-FB74-456A-A060-B6116B4933F8}" presName="Name25" presStyleLbl="parChTrans1D1" presStyleIdx="0" presStyleCnt="1"/>
      <dgm:spPr/>
      <dgm:t>
        <a:bodyPr/>
        <a:lstStyle/>
        <a:p>
          <a:endParaRPr lang="fr-FR"/>
        </a:p>
      </dgm:t>
    </dgm:pt>
    <dgm:pt modelId="{054E19FC-A753-48DD-BA13-35F997918F25}" type="pres">
      <dgm:prSet presAssocID="{3C2C3D26-C2B6-4B6D-BF88-985A5767D8FB}" presName="node" presStyleCnt="0"/>
      <dgm:spPr/>
    </dgm:pt>
    <dgm:pt modelId="{788DD3EB-B2AE-476E-A801-1AA61D6531F9}" type="pres">
      <dgm:prSet presAssocID="{3C2C3D26-C2B6-4B6D-BF88-985A5767D8FB}" presName="parentNode" presStyleLbl="node1" presStyleIdx="1" presStyleCnt="2">
        <dgm:presLayoutVars>
          <dgm:chMax val="1"/>
          <dgm:bulletEnabled val="1"/>
        </dgm:presLayoutVars>
      </dgm:prSet>
      <dgm:spPr/>
      <dgm:t>
        <a:bodyPr/>
        <a:lstStyle/>
        <a:p>
          <a:endParaRPr lang="fr-FR"/>
        </a:p>
      </dgm:t>
    </dgm:pt>
    <dgm:pt modelId="{D218AD1B-FAA1-4365-8B66-6F2BEA1E0AE1}" type="pres">
      <dgm:prSet presAssocID="{3C2C3D26-C2B6-4B6D-BF88-985A5767D8FB}" presName="childNode" presStyleLbl="revTx" presStyleIdx="0" presStyleCnt="0">
        <dgm:presLayoutVars>
          <dgm:bulletEnabled val="1"/>
        </dgm:presLayoutVars>
      </dgm:prSet>
      <dgm:spPr/>
    </dgm:pt>
  </dgm:ptLst>
  <dgm:cxnLst>
    <dgm:cxn modelId="{0CABE9F2-F3E3-4586-AFB8-5FB79A3641F6}" type="presOf" srcId="{CD0EEA09-FB74-456A-A060-B6116B4933F8}" destId="{64D9AAF2-EE5C-4C12-A7F1-D0370D83CA68}" srcOrd="0" destOrd="0" presId="urn:microsoft.com/office/officeart/2005/8/layout/radial2"/>
    <dgm:cxn modelId="{A3A84329-444C-43A5-9275-CCE9AB3A67F5}" type="presOf" srcId="{EBD462CD-7607-4CCF-AD02-02A0219F9D09}" destId="{9FC1A4F1-02F2-4651-AA6F-86153A22776F}" srcOrd="0" destOrd="0" presId="urn:microsoft.com/office/officeart/2005/8/layout/radial2"/>
    <dgm:cxn modelId="{15334018-6C70-4D74-B9F0-C12633384629}" srcId="{EBD462CD-7607-4CCF-AD02-02A0219F9D09}" destId="{3C2C3D26-C2B6-4B6D-BF88-985A5767D8FB}" srcOrd="0" destOrd="0" parTransId="{CD0EEA09-FB74-456A-A060-B6116B4933F8}" sibTransId="{E7062BBB-CF55-4EAC-9D56-8DA7C58FF8EA}"/>
    <dgm:cxn modelId="{D47400C7-3FC9-4447-A7F8-0D06F9FB3204}" type="presOf" srcId="{3C2C3D26-C2B6-4B6D-BF88-985A5767D8FB}" destId="{788DD3EB-B2AE-476E-A801-1AA61D6531F9}" srcOrd="0" destOrd="0" presId="urn:microsoft.com/office/officeart/2005/8/layout/radial2"/>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B950817C-5B25-4B81-BDCA-DB6BD123648B}" type="presParOf" srcId="{AF36ADED-32E1-49A2-8751-FFA6B5744397}" destId="{64D9AAF2-EE5C-4C12-A7F1-D0370D83CA68}" srcOrd="1" destOrd="0" presId="urn:microsoft.com/office/officeart/2005/8/layout/radial2"/>
    <dgm:cxn modelId="{8C17B8F4-3FF0-46CB-88DA-7847C8F055BC}" type="presParOf" srcId="{AF36ADED-32E1-49A2-8751-FFA6B5744397}" destId="{054E19FC-A753-48DD-BA13-35F997918F25}" srcOrd="2" destOrd="0" presId="urn:microsoft.com/office/officeart/2005/8/layout/radial2"/>
    <dgm:cxn modelId="{D127907B-D889-4E68-BE33-3C6D9BB0BE78}" type="presParOf" srcId="{054E19FC-A753-48DD-BA13-35F997918F25}" destId="{788DD3EB-B2AE-476E-A801-1AA61D6531F9}" srcOrd="0" destOrd="0" presId="urn:microsoft.com/office/officeart/2005/8/layout/radial2"/>
    <dgm:cxn modelId="{006C0500-65A0-43A3-9E28-44B17234CB10}" type="presParOf" srcId="{054E19FC-A753-48DD-BA13-35F997918F25}" destId="{D218AD1B-FAA1-4365-8B66-6F2BEA1E0AE1}"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3C2C3D26-C2B6-4B6D-BF88-985A5767D8FB}">
      <dgm:prSet phldrT="[Texte]" custT="1"/>
      <dgm:spPr/>
      <dgm:t>
        <a:bodyPr/>
        <a:lstStyle/>
        <a:p>
          <a:r>
            <a:rPr lang="fr-FR" sz="1400" b="1" dirty="0" smtClean="0"/>
            <a:t>LE CARTEL : </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64D9AAF2-EE5C-4C12-A7F1-D0370D83CA68}" type="pres">
      <dgm:prSet presAssocID="{CD0EEA09-FB74-456A-A060-B6116B4933F8}" presName="Name25" presStyleLbl="parChTrans1D1" presStyleIdx="0" presStyleCnt="1"/>
      <dgm:spPr/>
      <dgm:t>
        <a:bodyPr/>
        <a:lstStyle/>
        <a:p>
          <a:endParaRPr lang="fr-FR"/>
        </a:p>
      </dgm:t>
    </dgm:pt>
    <dgm:pt modelId="{054E19FC-A753-48DD-BA13-35F997918F25}" type="pres">
      <dgm:prSet presAssocID="{3C2C3D26-C2B6-4B6D-BF88-985A5767D8FB}" presName="node" presStyleCnt="0"/>
      <dgm:spPr/>
    </dgm:pt>
    <dgm:pt modelId="{788DD3EB-B2AE-476E-A801-1AA61D6531F9}" type="pres">
      <dgm:prSet presAssocID="{3C2C3D26-C2B6-4B6D-BF88-985A5767D8FB}" presName="parentNode" presStyleLbl="node1" presStyleIdx="1" presStyleCnt="2" custScaleX="88401" custScaleY="68042" custLinFactNeighborX="-32249" custLinFactNeighborY="-7285">
        <dgm:presLayoutVars>
          <dgm:chMax val="1"/>
          <dgm:bulletEnabled val="1"/>
        </dgm:presLayoutVars>
      </dgm:prSet>
      <dgm:spPr/>
      <dgm:t>
        <a:bodyPr/>
        <a:lstStyle/>
        <a:p>
          <a:endParaRPr lang="fr-FR"/>
        </a:p>
      </dgm:t>
    </dgm:pt>
    <dgm:pt modelId="{D218AD1B-FAA1-4365-8B66-6F2BEA1E0AE1}" type="pres">
      <dgm:prSet presAssocID="{3C2C3D26-C2B6-4B6D-BF88-985A5767D8FB}" presName="childNode" presStyleLbl="revTx" presStyleIdx="0" presStyleCnt="0">
        <dgm:presLayoutVars>
          <dgm:bulletEnabled val="1"/>
        </dgm:presLayoutVars>
      </dgm:prSet>
      <dgm:spPr/>
    </dgm:pt>
  </dgm:ptLst>
  <dgm:cxnLst>
    <dgm:cxn modelId="{0CABE9F2-F3E3-4586-AFB8-5FB79A3641F6}" type="presOf" srcId="{CD0EEA09-FB74-456A-A060-B6116B4933F8}" destId="{64D9AAF2-EE5C-4C12-A7F1-D0370D83CA68}" srcOrd="0" destOrd="0" presId="urn:microsoft.com/office/officeart/2005/8/layout/radial2"/>
    <dgm:cxn modelId="{A3A84329-444C-43A5-9275-CCE9AB3A67F5}" type="presOf" srcId="{EBD462CD-7607-4CCF-AD02-02A0219F9D09}" destId="{9FC1A4F1-02F2-4651-AA6F-86153A22776F}" srcOrd="0" destOrd="0" presId="urn:microsoft.com/office/officeart/2005/8/layout/radial2"/>
    <dgm:cxn modelId="{15334018-6C70-4D74-B9F0-C12633384629}" srcId="{EBD462CD-7607-4CCF-AD02-02A0219F9D09}" destId="{3C2C3D26-C2B6-4B6D-BF88-985A5767D8FB}" srcOrd="0" destOrd="0" parTransId="{CD0EEA09-FB74-456A-A060-B6116B4933F8}" sibTransId="{E7062BBB-CF55-4EAC-9D56-8DA7C58FF8EA}"/>
    <dgm:cxn modelId="{D47400C7-3FC9-4447-A7F8-0D06F9FB3204}" type="presOf" srcId="{3C2C3D26-C2B6-4B6D-BF88-985A5767D8FB}" destId="{788DD3EB-B2AE-476E-A801-1AA61D6531F9}" srcOrd="0" destOrd="0" presId="urn:microsoft.com/office/officeart/2005/8/layout/radial2"/>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B950817C-5B25-4B81-BDCA-DB6BD123648B}" type="presParOf" srcId="{AF36ADED-32E1-49A2-8751-FFA6B5744397}" destId="{64D9AAF2-EE5C-4C12-A7F1-D0370D83CA68}" srcOrd="1" destOrd="0" presId="urn:microsoft.com/office/officeart/2005/8/layout/radial2"/>
    <dgm:cxn modelId="{8C17B8F4-3FF0-46CB-88DA-7847C8F055BC}" type="presParOf" srcId="{AF36ADED-32E1-49A2-8751-FFA6B5744397}" destId="{054E19FC-A753-48DD-BA13-35F997918F25}" srcOrd="2" destOrd="0" presId="urn:microsoft.com/office/officeart/2005/8/layout/radial2"/>
    <dgm:cxn modelId="{D127907B-D889-4E68-BE33-3C6D9BB0BE78}" type="presParOf" srcId="{054E19FC-A753-48DD-BA13-35F997918F25}" destId="{788DD3EB-B2AE-476E-A801-1AA61D6531F9}" srcOrd="0" destOrd="0" presId="urn:microsoft.com/office/officeart/2005/8/layout/radial2"/>
    <dgm:cxn modelId="{006C0500-65A0-43A3-9E28-44B17234CB10}" type="presParOf" srcId="{054E19FC-A753-48DD-BA13-35F997918F25}" destId="{D218AD1B-FAA1-4365-8B66-6F2BEA1E0AE1}"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1B4CF4A4-2D5C-4218-8C4D-3A1AE0E4E745}">
      <dgm:prSet phldrT="[Texte]" custT="1"/>
      <dgm:spPr/>
      <dgm:t>
        <a:bodyPr/>
        <a:lstStyle/>
        <a:p>
          <a:r>
            <a:rPr lang="fr-FR" sz="2200" dirty="0" smtClean="0"/>
            <a:t>LIENS UTILES</a:t>
          </a:r>
          <a:endParaRPr lang="fr-FR" sz="2200" dirty="0"/>
        </a:p>
      </dgm:t>
    </dgm:pt>
    <dgm:pt modelId="{D4569BC2-CB40-4601-B43C-C0F2D1B13DAC}" type="parTrans" cxnId="{2690B26E-EB10-47DF-B251-1012B728CDBB}">
      <dgm:prSet/>
      <dgm:spPr/>
      <dgm:t>
        <a:bodyPr/>
        <a:lstStyle/>
        <a:p>
          <a:endParaRPr lang="fr-FR"/>
        </a:p>
      </dgm:t>
    </dgm:pt>
    <dgm:pt modelId="{9DE1A447-EFF0-4018-B370-61E78E5C7A1C}" type="sibTrans" cxnId="{2690B26E-EB10-47DF-B251-1012B728CDBB}">
      <dgm:prSet/>
      <dgm:spPr/>
      <dgm:t>
        <a:bodyPr/>
        <a:lstStyle/>
        <a:p>
          <a:endParaRPr lang="fr-FR"/>
        </a:p>
      </dgm:t>
    </dgm:pt>
    <dgm:pt modelId="{3C2C3D26-C2B6-4B6D-BF88-985A5767D8FB}">
      <dgm:prSet phldrT="[Texte]" custT="1"/>
      <dgm:spPr/>
      <dgm:t>
        <a:bodyPr/>
        <a:lstStyle/>
        <a:p>
          <a:r>
            <a:rPr lang="fr-FR" sz="1400" b="1" i="0" u="sng" dirty="0" smtClean="0">
              <a:solidFill>
                <a:srgbClr val="0070C0"/>
              </a:solidFill>
            </a:rPr>
            <a:t>SUR LE SITE </a:t>
          </a:r>
          <a:r>
            <a:rPr lang="fr-FR" sz="1400" b="1" i="0" u="sng" dirty="0" err="1" smtClean="0">
              <a:solidFill>
                <a:srgbClr val="0070C0"/>
              </a:solidFill>
            </a:rPr>
            <a:t>SITE</a:t>
          </a:r>
          <a:r>
            <a:rPr lang="fr-FR" sz="1400" b="1" i="0" u="sng" dirty="0" smtClean="0">
              <a:solidFill>
                <a:srgbClr val="0070C0"/>
              </a:solidFill>
            </a:rPr>
            <a:t> EPS 1 </a:t>
          </a:r>
          <a:r>
            <a:rPr lang="fr-FR" sz="1400" b="1" dirty="0" smtClean="0"/>
            <a:t>: </a:t>
          </a:r>
          <a:r>
            <a:rPr lang="fr-FR" sz="1400" b="0" i="0" dirty="0" smtClean="0">
              <a:hlinkClick xmlns:r="http://schemas.openxmlformats.org/officeDocument/2006/relationships" r:id="rId1"/>
            </a:rPr>
            <a:t>https://www.pedagogie.ac-nice.fr/dsden06/eps06/2023/07/04/</a:t>
          </a:r>
          <a:r>
            <a:rPr lang="fr-FR" sz="1400" b="1" i="0" dirty="0" smtClean="0">
              <a:hlinkClick xmlns:r="http://schemas.openxmlformats.org/officeDocument/2006/relationships" r:id="rId1"/>
            </a:rPr>
            <a:t>tous-ensemble-vers-paris-2024</a:t>
          </a:r>
          <a:r>
            <a:rPr lang="fr-FR" sz="1400" b="0" i="0" dirty="0" smtClean="0">
              <a:hlinkClick xmlns:r="http://schemas.openxmlformats.org/officeDocument/2006/relationships" r:id="rId1"/>
            </a:rPr>
            <a:t>/</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5B58155F-566D-47CC-B063-09FB2F59E71A}">
      <dgm:prSet phldrT="[Texte]" custT="1"/>
      <dgm:spPr/>
      <dgm:t>
        <a:bodyPr/>
        <a:lstStyle/>
        <a:p>
          <a:endParaRPr lang="fr-FR" sz="1400" dirty="0"/>
        </a:p>
      </dgm:t>
    </dgm:pt>
    <dgm:pt modelId="{5362FDF6-D127-42D4-B009-C8D9291C2A42}" type="parTrans" cxnId="{EE9FAA3D-2627-41BC-927E-37B9E5111EF1}">
      <dgm:prSet/>
      <dgm:spPr/>
      <dgm:t>
        <a:bodyPr/>
        <a:lstStyle/>
        <a:p>
          <a:endParaRPr lang="fr-FR"/>
        </a:p>
      </dgm:t>
    </dgm:pt>
    <dgm:pt modelId="{8CC5618E-883F-4150-9D25-690A34DED6D4}" type="sibTrans" cxnId="{EE9FAA3D-2627-41BC-927E-37B9E5111EF1}">
      <dgm:prSet/>
      <dgm:spPr/>
      <dgm:t>
        <a:bodyPr/>
        <a:lstStyle/>
        <a:p>
          <a:endParaRPr lang="fr-FR"/>
        </a:p>
      </dgm:t>
    </dgm:pt>
    <dgm:pt modelId="{3074FCDA-4C8E-46CF-88BE-57C4625299F0}">
      <dgm:prSet phldrT="[Texte]" custT="1"/>
      <dgm:spPr/>
      <dgm:t>
        <a:bodyPr/>
        <a:lstStyle/>
        <a:p>
          <a:r>
            <a:rPr lang="fr-FR" sz="1200" b="0" dirty="0" smtClean="0"/>
            <a:t>LE DIAPORAMA DE PRESENTATION (+ </a:t>
          </a:r>
          <a:r>
            <a:rPr lang="fr-FR" sz="1200" dirty="0" smtClean="0"/>
            <a:t>le cahier des charges cadrant la réalisation de la Flamme)</a:t>
          </a:r>
          <a:endParaRPr lang="fr-FR" sz="1200" dirty="0"/>
        </a:p>
      </dgm:t>
    </dgm:pt>
    <dgm:pt modelId="{571414A6-301B-45F4-B087-20F8F7B035B7}" type="parTrans" cxnId="{71C2C062-569F-40F9-92A3-EA2286C7ACDE}">
      <dgm:prSet/>
      <dgm:spPr/>
      <dgm:t>
        <a:bodyPr/>
        <a:lstStyle/>
        <a:p>
          <a:endParaRPr lang="fr-FR"/>
        </a:p>
      </dgm:t>
    </dgm:pt>
    <dgm:pt modelId="{E41DD367-1721-4321-9940-FF4E9B737743}" type="sibTrans" cxnId="{71C2C062-569F-40F9-92A3-EA2286C7ACDE}">
      <dgm:prSet/>
      <dgm:spPr/>
      <dgm:t>
        <a:bodyPr/>
        <a:lstStyle/>
        <a:p>
          <a:endParaRPr lang="fr-FR"/>
        </a:p>
      </dgm:t>
    </dgm:pt>
    <dgm:pt modelId="{C1F217DE-ACF6-4675-8DE8-E89244811C9F}">
      <dgm:prSet phldrT="[Texte]" custT="1"/>
      <dgm:spPr/>
      <dgm:t>
        <a:bodyPr/>
        <a:lstStyle/>
        <a:p>
          <a:endParaRPr lang="fr-FR" sz="1400" dirty="0"/>
        </a:p>
      </dgm:t>
    </dgm:pt>
    <dgm:pt modelId="{1CC0B972-B416-40F2-9298-ECA95C3DB93F}" type="parTrans" cxnId="{F47543BC-A2EA-4553-93C9-F74D839097D8}">
      <dgm:prSet/>
      <dgm:spPr/>
      <dgm:t>
        <a:bodyPr/>
        <a:lstStyle/>
        <a:p>
          <a:endParaRPr lang="fr-FR"/>
        </a:p>
      </dgm:t>
    </dgm:pt>
    <dgm:pt modelId="{EF1DEDB8-E4C1-49A7-866F-E6ED7D415A60}" type="sibTrans" cxnId="{F47543BC-A2EA-4553-93C9-F74D839097D8}">
      <dgm:prSet/>
      <dgm:spPr/>
      <dgm:t>
        <a:bodyPr/>
        <a:lstStyle/>
        <a:p>
          <a:endParaRPr lang="fr-FR"/>
        </a:p>
      </dgm:t>
    </dgm:pt>
    <dgm:pt modelId="{BCAA373B-F158-4D28-8A6F-74303BDED923}">
      <dgm:prSet phldrT="[Texte]" custT="1"/>
      <dgm:spPr/>
      <dgm:t>
        <a:bodyPr/>
        <a:lstStyle/>
        <a:p>
          <a:r>
            <a:rPr lang="fr-FR" sz="1200" dirty="0" smtClean="0"/>
            <a:t>2 DIGIPADS ( merci à Stéphanie PERLA NICE 2 et Nathalie SATRE NICE 1, pour ce partage)</a:t>
          </a:r>
          <a:endParaRPr lang="fr-FR" sz="1200" dirty="0"/>
        </a:p>
      </dgm:t>
    </dgm:pt>
    <dgm:pt modelId="{EA2CB8BD-2912-459F-A97F-09B6C12E642D}" type="parTrans" cxnId="{D0B3CEFE-FD62-40E4-95F7-E7621F842A91}">
      <dgm:prSet/>
      <dgm:spPr/>
      <dgm:t>
        <a:bodyPr/>
        <a:lstStyle/>
        <a:p>
          <a:endParaRPr lang="fr-FR"/>
        </a:p>
      </dgm:t>
    </dgm:pt>
    <dgm:pt modelId="{C5F9B7DD-02C1-4646-9C61-EA0791628069}" type="sibTrans" cxnId="{D0B3CEFE-FD62-40E4-95F7-E7621F842A91}">
      <dgm:prSet/>
      <dgm:spPr/>
      <dgm:t>
        <a:bodyPr/>
        <a:lstStyle/>
        <a:p>
          <a:endParaRPr lang="fr-FR"/>
        </a:p>
      </dgm:t>
    </dgm:pt>
    <dgm:pt modelId="{FDAD50FC-A03C-436A-813D-57F7B8A9E415}">
      <dgm:prSet phldrT="[Texte]" custT="1"/>
      <dgm:spPr/>
      <dgm:t>
        <a:bodyPr/>
        <a:lstStyle/>
        <a:p>
          <a:endParaRPr lang="fr-FR" sz="1200" dirty="0"/>
        </a:p>
      </dgm:t>
    </dgm:pt>
    <dgm:pt modelId="{B62DEBF6-39CC-442A-B415-40AEF5A63786}" type="parTrans" cxnId="{3DEA49C6-5E59-4734-8A73-5480F4B84B62}">
      <dgm:prSet/>
      <dgm:spPr/>
      <dgm:t>
        <a:bodyPr/>
        <a:lstStyle/>
        <a:p>
          <a:endParaRPr lang="fr-FR"/>
        </a:p>
      </dgm:t>
    </dgm:pt>
    <dgm:pt modelId="{0D9E7BF8-83C1-4E41-B785-A0CC13AA631A}" type="sibTrans" cxnId="{3DEA49C6-5E59-4734-8A73-5480F4B84B62}">
      <dgm:prSet/>
      <dgm:spPr/>
      <dgm:t>
        <a:bodyPr/>
        <a:lstStyle/>
        <a:p>
          <a:endParaRPr lang="fr-FR"/>
        </a:p>
      </dgm:t>
    </dgm:pt>
    <dgm:pt modelId="{D4187B11-77C4-43A1-9757-106CE14C52BC}">
      <dgm:prSet phldrT="[Texte]" custT="1"/>
      <dgm:spPr/>
      <dgm:t>
        <a:bodyPr/>
        <a:lstStyle/>
        <a:p>
          <a:r>
            <a:rPr lang="fr-FR" sz="1200" dirty="0" smtClean="0"/>
            <a:t>1 PADLET (MERCI à M Sébastien SCHUTZ, directeur de l’école du Château, NICE 1)</a:t>
          </a:r>
          <a:endParaRPr lang="fr-FR" sz="1200" dirty="0"/>
        </a:p>
      </dgm:t>
    </dgm:pt>
    <dgm:pt modelId="{8B02E585-DC5A-4413-8AFD-20EB53B05D2B}" type="parTrans" cxnId="{DF70FB38-598E-40F9-B7DE-8EDD6D7454B5}">
      <dgm:prSet/>
      <dgm:spPr/>
      <dgm:t>
        <a:bodyPr/>
        <a:lstStyle/>
        <a:p>
          <a:endParaRPr lang="fr-FR"/>
        </a:p>
      </dgm:t>
    </dgm:pt>
    <dgm:pt modelId="{F81339AD-C6FD-4144-B077-41569696C15C}" type="sibTrans" cxnId="{DF70FB38-598E-40F9-B7DE-8EDD6D7454B5}">
      <dgm:prSet/>
      <dgm:spPr/>
      <dgm:t>
        <a:bodyPr/>
        <a:lstStyle/>
        <a:p>
          <a:endParaRPr lang="fr-FR"/>
        </a:p>
      </dgm:t>
    </dgm:pt>
    <dgm:pt modelId="{4AD59265-BA10-44EE-B71A-AA22B9F39CF2}">
      <dgm:prSet phldrT="[Texte]" custT="1"/>
      <dgm:spPr/>
      <dgm:t>
        <a:bodyPr/>
        <a:lstStyle/>
        <a:p>
          <a:r>
            <a:rPr lang="fr-FR" sz="1200" dirty="0" smtClean="0"/>
            <a:t>RESSOURCES PEDAGOGIQUES DU CNOSF : https://cnosf.franceolympique.com/cnosf/actus/7269-dossiers-pdagogiques.html</a:t>
          </a:r>
          <a:endParaRPr lang="fr-FR" sz="1200" dirty="0"/>
        </a:p>
      </dgm:t>
    </dgm:pt>
    <dgm:pt modelId="{156DD3D3-32BA-4BC3-A9B9-D605C44C19BF}" type="parTrans" cxnId="{DD5CAF90-DE8F-4C36-9851-DE4338F2E249}">
      <dgm:prSet/>
      <dgm:spPr/>
      <dgm:t>
        <a:bodyPr/>
        <a:lstStyle/>
        <a:p>
          <a:endParaRPr lang="fr-FR"/>
        </a:p>
      </dgm:t>
    </dgm:pt>
    <dgm:pt modelId="{B0876FA9-8137-4624-AF13-CD5A91F7FDDD}" type="sibTrans" cxnId="{DD5CAF90-DE8F-4C36-9851-DE4338F2E249}">
      <dgm:prSet/>
      <dgm:spPr/>
      <dgm:t>
        <a:bodyPr/>
        <a:lstStyle/>
        <a:p>
          <a:endParaRPr lang="fr-FR"/>
        </a:p>
      </dgm:t>
    </dgm:pt>
    <dgm:pt modelId="{FC459CAE-84A1-4745-977A-53EBA00AE285}">
      <dgm:prSet phldrT="[Texte]" custT="1"/>
      <dgm:spPr/>
      <dgm:t>
        <a:bodyPr/>
        <a:lstStyle/>
        <a:p>
          <a:endParaRPr lang="fr-FR" sz="1200" dirty="0"/>
        </a:p>
      </dgm:t>
    </dgm:pt>
    <dgm:pt modelId="{D4139D83-361D-4A95-8C45-639245702CDF}" type="parTrans" cxnId="{7027C383-6261-49A5-A303-B523CFFB89E8}">
      <dgm:prSet/>
      <dgm:spPr/>
      <dgm:t>
        <a:bodyPr/>
        <a:lstStyle/>
        <a:p>
          <a:endParaRPr lang="fr-FR"/>
        </a:p>
      </dgm:t>
    </dgm:pt>
    <dgm:pt modelId="{86368070-62DC-47A8-81D9-D27AA4C57865}" type="sibTrans" cxnId="{7027C383-6261-49A5-A303-B523CFFB89E8}">
      <dgm:prSet/>
      <dgm:spPr/>
      <dgm:t>
        <a:bodyPr/>
        <a:lstStyle/>
        <a:p>
          <a:endParaRPr lang="fr-FR"/>
        </a:p>
      </dgm:t>
    </dgm:pt>
    <dgm:pt modelId="{8D1C9303-BDAE-40E2-96B7-F5AA39D9F03C}">
      <dgm:prSet phldrT="[Texte]" custT="1"/>
      <dgm:spPr/>
      <dgm:t>
        <a:bodyPr/>
        <a:lstStyle/>
        <a:p>
          <a:endParaRPr lang="fr-FR" sz="1200" dirty="0"/>
        </a:p>
      </dgm:t>
    </dgm:pt>
    <dgm:pt modelId="{4DFF3DCE-34F6-4FA2-8D34-4427FACDC528}" type="parTrans" cxnId="{29E6DD91-E0E3-406A-AF40-873829EE7308}">
      <dgm:prSet/>
      <dgm:spPr/>
      <dgm:t>
        <a:bodyPr/>
        <a:lstStyle/>
        <a:p>
          <a:endParaRPr lang="fr-FR"/>
        </a:p>
      </dgm:t>
    </dgm:pt>
    <dgm:pt modelId="{0A937343-AC38-47F5-A0F7-4619A91F9600}" type="sibTrans" cxnId="{29E6DD91-E0E3-406A-AF40-873829EE7308}">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53A8739C-2C4B-4170-AC78-40FD9E8F3BE7}" type="pres">
      <dgm:prSet presAssocID="{D4569BC2-CB40-4601-B43C-C0F2D1B13DAC}" presName="Name25" presStyleLbl="parChTrans1D1" presStyleIdx="0" presStyleCnt="1"/>
      <dgm:spPr/>
      <dgm:t>
        <a:bodyPr/>
        <a:lstStyle/>
        <a:p>
          <a:endParaRPr lang="fr-FR"/>
        </a:p>
      </dgm:t>
    </dgm:pt>
    <dgm:pt modelId="{A007C944-53FB-47B2-9C34-4E7D0BECC8FB}" type="pres">
      <dgm:prSet presAssocID="{1B4CF4A4-2D5C-4218-8C4D-3A1AE0E4E745}" presName="node" presStyleCnt="0"/>
      <dgm:spPr/>
    </dgm:pt>
    <dgm:pt modelId="{3ABDF2B8-EBD9-4AA1-8EB1-654112A25028}" type="pres">
      <dgm:prSet presAssocID="{1B4CF4A4-2D5C-4218-8C4D-3A1AE0E4E745}" presName="parentNode" presStyleLbl="node1" presStyleIdx="1" presStyleCnt="2" custScaleX="111615" custScaleY="93151" custLinFactNeighborX="1054" custLinFactNeighborY="-8824">
        <dgm:presLayoutVars>
          <dgm:chMax val="1"/>
          <dgm:bulletEnabled val="1"/>
        </dgm:presLayoutVars>
      </dgm:prSet>
      <dgm:spPr/>
      <dgm:t>
        <a:bodyPr/>
        <a:lstStyle/>
        <a:p>
          <a:endParaRPr lang="fr-FR"/>
        </a:p>
      </dgm:t>
    </dgm:pt>
    <dgm:pt modelId="{F62B32DB-EF40-45CA-9C69-16210DEFDB63}" type="pres">
      <dgm:prSet presAssocID="{1B4CF4A4-2D5C-4218-8C4D-3A1AE0E4E745}" presName="childNode" presStyleLbl="revTx" presStyleIdx="0" presStyleCnt="1">
        <dgm:presLayoutVars>
          <dgm:bulletEnabled val="1"/>
        </dgm:presLayoutVars>
      </dgm:prSet>
      <dgm:spPr/>
      <dgm:t>
        <a:bodyPr/>
        <a:lstStyle/>
        <a:p>
          <a:endParaRPr lang="fr-FR"/>
        </a:p>
      </dgm:t>
    </dgm:pt>
  </dgm:ptLst>
  <dgm:cxnLst>
    <dgm:cxn modelId="{8A1E71EE-59C0-49B3-99DF-5D6B1165AEE6}" type="presOf" srcId="{8D1C9303-BDAE-40E2-96B7-F5AA39D9F03C}" destId="{F62B32DB-EF40-45CA-9C69-16210DEFDB63}" srcOrd="0" destOrd="5" presId="urn:microsoft.com/office/officeart/2005/8/layout/radial2"/>
    <dgm:cxn modelId="{CA7C6A33-598B-469B-9F55-18EA76D3B5F6}" type="presOf" srcId="{D4187B11-77C4-43A1-9757-106CE14C52BC}" destId="{F62B32DB-EF40-45CA-9C69-16210DEFDB63}" srcOrd="0" destOrd="6" presId="urn:microsoft.com/office/officeart/2005/8/layout/radial2"/>
    <dgm:cxn modelId="{3D708374-C53A-4954-84DD-2B9BEBA14DC1}" type="presOf" srcId="{5B58155F-566D-47CC-B063-09FB2F59E71A}" destId="{F62B32DB-EF40-45CA-9C69-16210DEFDB63}" srcOrd="0" destOrd="9" presId="urn:microsoft.com/office/officeart/2005/8/layout/radial2"/>
    <dgm:cxn modelId="{3B83F21C-ED17-405C-8CF3-24637CBD7597}" type="presOf" srcId="{FDAD50FC-A03C-436A-813D-57F7B8A9E415}" destId="{F62B32DB-EF40-45CA-9C69-16210DEFDB63}" srcOrd="0" destOrd="3" presId="urn:microsoft.com/office/officeart/2005/8/layout/radial2"/>
    <dgm:cxn modelId="{A3A84329-444C-43A5-9275-CCE9AB3A67F5}" type="presOf" srcId="{EBD462CD-7607-4CCF-AD02-02A0219F9D09}" destId="{9FC1A4F1-02F2-4651-AA6F-86153A22776F}" srcOrd="0" destOrd="0" presId="urn:microsoft.com/office/officeart/2005/8/layout/radial2"/>
    <dgm:cxn modelId="{11C0EED1-BEE6-4B35-B026-61BBA790CC58}" type="presOf" srcId="{FC459CAE-84A1-4745-977A-53EBA00AE285}" destId="{F62B32DB-EF40-45CA-9C69-16210DEFDB63}" srcOrd="0" destOrd="7" presId="urn:microsoft.com/office/officeart/2005/8/layout/radial2"/>
    <dgm:cxn modelId="{FAD22186-53EF-4DEA-8031-1AAC119FDEB6}" type="presOf" srcId="{D4569BC2-CB40-4601-B43C-C0F2D1B13DAC}" destId="{53A8739C-2C4B-4170-AC78-40FD9E8F3BE7}" srcOrd="0" destOrd="0" presId="urn:microsoft.com/office/officeart/2005/8/layout/radial2"/>
    <dgm:cxn modelId="{2690B26E-EB10-47DF-B251-1012B728CDBB}" srcId="{EBD462CD-7607-4CCF-AD02-02A0219F9D09}" destId="{1B4CF4A4-2D5C-4218-8C4D-3A1AE0E4E745}" srcOrd="0" destOrd="0" parTransId="{D4569BC2-CB40-4601-B43C-C0F2D1B13DAC}" sibTransId="{9DE1A447-EFF0-4018-B370-61E78E5C7A1C}"/>
    <dgm:cxn modelId="{41766FCC-57F6-4C68-AF02-525F749BF7CB}" type="presOf" srcId="{BCAA373B-F158-4D28-8A6F-74303BDED923}" destId="{F62B32DB-EF40-45CA-9C69-16210DEFDB63}" srcOrd="0" destOrd="4" presId="urn:microsoft.com/office/officeart/2005/8/layout/radial2"/>
    <dgm:cxn modelId="{DF70FB38-598E-40F9-B7DE-8EDD6D7454B5}" srcId="{1B4CF4A4-2D5C-4218-8C4D-3A1AE0E4E745}" destId="{D4187B11-77C4-43A1-9757-106CE14C52BC}" srcOrd="6" destOrd="0" parTransId="{8B02E585-DC5A-4413-8AFD-20EB53B05D2B}" sibTransId="{F81339AD-C6FD-4144-B077-41569696C15C}"/>
    <dgm:cxn modelId="{D0B3CEFE-FD62-40E4-95F7-E7621F842A91}" srcId="{1B4CF4A4-2D5C-4218-8C4D-3A1AE0E4E745}" destId="{BCAA373B-F158-4D28-8A6F-74303BDED923}" srcOrd="4" destOrd="0" parTransId="{EA2CB8BD-2912-459F-A97F-09B6C12E642D}" sibTransId="{C5F9B7DD-02C1-4646-9C61-EA0791628069}"/>
    <dgm:cxn modelId="{7027C383-6261-49A5-A303-B523CFFB89E8}" srcId="{1B4CF4A4-2D5C-4218-8C4D-3A1AE0E4E745}" destId="{FC459CAE-84A1-4745-977A-53EBA00AE285}" srcOrd="7" destOrd="0" parTransId="{D4139D83-361D-4A95-8C45-639245702CDF}" sibTransId="{86368070-62DC-47A8-81D9-D27AA4C57865}"/>
    <dgm:cxn modelId="{71C2C062-569F-40F9-92A3-EA2286C7ACDE}" srcId="{1B4CF4A4-2D5C-4218-8C4D-3A1AE0E4E745}" destId="{3074FCDA-4C8E-46CF-88BE-57C4625299F0}" srcOrd="2" destOrd="0" parTransId="{571414A6-301B-45F4-B087-20F8F7B035B7}" sibTransId="{E41DD367-1721-4321-9940-FF4E9B737743}"/>
    <dgm:cxn modelId="{6CF05FB0-4C33-408F-8A89-ED9F318279D0}" type="presOf" srcId="{3074FCDA-4C8E-46CF-88BE-57C4625299F0}" destId="{F62B32DB-EF40-45CA-9C69-16210DEFDB63}" srcOrd="0" destOrd="2" presId="urn:microsoft.com/office/officeart/2005/8/layout/radial2"/>
    <dgm:cxn modelId="{14B66733-9475-42D0-9E08-16FA1645CBE0}" type="presOf" srcId="{3C2C3D26-C2B6-4B6D-BF88-985A5767D8FB}" destId="{F62B32DB-EF40-45CA-9C69-16210DEFDB63}" srcOrd="0" destOrd="0" presId="urn:microsoft.com/office/officeart/2005/8/layout/radial2"/>
    <dgm:cxn modelId="{A5418DF8-D1BE-42D3-8CEA-364B06AB7CCB}" type="presOf" srcId="{4AD59265-BA10-44EE-B71A-AA22B9F39CF2}" destId="{F62B32DB-EF40-45CA-9C69-16210DEFDB63}" srcOrd="0" destOrd="8" presId="urn:microsoft.com/office/officeart/2005/8/layout/radial2"/>
    <dgm:cxn modelId="{C6FD937A-3A25-478E-AD69-98257955221B}" type="presOf" srcId="{C1F217DE-ACF6-4675-8DE8-E89244811C9F}" destId="{F62B32DB-EF40-45CA-9C69-16210DEFDB63}" srcOrd="0" destOrd="1" presId="urn:microsoft.com/office/officeart/2005/8/layout/radial2"/>
    <dgm:cxn modelId="{EE9FAA3D-2627-41BC-927E-37B9E5111EF1}" srcId="{1B4CF4A4-2D5C-4218-8C4D-3A1AE0E4E745}" destId="{5B58155F-566D-47CC-B063-09FB2F59E71A}" srcOrd="9" destOrd="0" parTransId="{5362FDF6-D127-42D4-B009-C8D9291C2A42}" sibTransId="{8CC5618E-883F-4150-9D25-690A34DED6D4}"/>
    <dgm:cxn modelId="{15334018-6C70-4D74-B9F0-C12633384629}" srcId="{1B4CF4A4-2D5C-4218-8C4D-3A1AE0E4E745}" destId="{3C2C3D26-C2B6-4B6D-BF88-985A5767D8FB}" srcOrd="0" destOrd="0" parTransId="{CD0EEA09-FB74-456A-A060-B6116B4933F8}" sibTransId="{E7062BBB-CF55-4EAC-9D56-8DA7C58FF8EA}"/>
    <dgm:cxn modelId="{12779527-647D-4012-BCA8-66031258B937}" type="presOf" srcId="{1B4CF4A4-2D5C-4218-8C4D-3A1AE0E4E745}" destId="{3ABDF2B8-EBD9-4AA1-8EB1-654112A25028}" srcOrd="0" destOrd="0" presId="urn:microsoft.com/office/officeart/2005/8/layout/radial2"/>
    <dgm:cxn modelId="{29E6DD91-E0E3-406A-AF40-873829EE7308}" srcId="{1B4CF4A4-2D5C-4218-8C4D-3A1AE0E4E745}" destId="{8D1C9303-BDAE-40E2-96B7-F5AA39D9F03C}" srcOrd="5" destOrd="0" parTransId="{4DFF3DCE-34F6-4FA2-8D34-4427FACDC528}" sibTransId="{0A937343-AC38-47F5-A0F7-4619A91F9600}"/>
    <dgm:cxn modelId="{DD5CAF90-DE8F-4C36-9851-DE4338F2E249}" srcId="{1B4CF4A4-2D5C-4218-8C4D-3A1AE0E4E745}" destId="{4AD59265-BA10-44EE-B71A-AA22B9F39CF2}" srcOrd="8" destOrd="0" parTransId="{156DD3D3-32BA-4BC3-A9B9-D605C44C19BF}" sibTransId="{B0876FA9-8137-4624-AF13-CD5A91F7FDDD}"/>
    <dgm:cxn modelId="{F47543BC-A2EA-4553-93C9-F74D839097D8}" srcId="{1B4CF4A4-2D5C-4218-8C4D-3A1AE0E4E745}" destId="{C1F217DE-ACF6-4675-8DE8-E89244811C9F}" srcOrd="1" destOrd="0" parTransId="{1CC0B972-B416-40F2-9298-ECA95C3DB93F}" sibTransId="{EF1DEDB8-E4C1-49A7-866F-E6ED7D415A60}"/>
    <dgm:cxn modelId="{3DEA49C6-5E59-4734-8A73-5480F4B84B62}" srcId="{1B4CF4A4-2D5C-4218-8C4D-3A1AE0E4E745}" destId="{FDAD50FC-A03C-436A-813D-57F7B8A9E415}" srcOrd="3" destOrd="0" parTransId="{B62DEBF6-39CC-442A-B415-40AEF5A63786}" sibTransId="{0D9E7BF8-83C1-4E41-B785-A0CC13AA631A}"/>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D831C576-5A20-470C-81EE-F84B69EB117C}" type="presParOf" srcId="{AF36ADED-32E1-49A2-8751-FFA6B5744397}" destId="{53A8739C-2C4B-4170-AC78-40FD9E8F3BE7}" srcOrd="1" destOrd="0" presId="urn:microsoft.com/office/officeart/2005/8/layout/radial2"/>
    <dgm:cxn modelId="{1CD306E2-4EFF-4477-8FB4-D98991C1A8A0}" type="presParOf" srcId="{AF36ADED-32E1-49A2-8751-FFA6B5744397}" destId="{A007C944-53FB-47B2-9C34-4E7D0BECC8FB}" srcOrd="2" destOrd="0" presId="urn:microsoft.com/office/officeart/2005/8/layout/radial2"/>
    <dgm:cxn modelId="{DC4FDC40-6883-42A6-9065-50C9EFAA82C8}" type="presParOf" srcId="{A007C944-53FB-47B2-9C34-4E7D0BECC8FB}" destId="{3ABDF2B8-EBD9-4AA1-8EB1-654112A25028}" srcOrd="0" destOrd="0" presId="urn:microsoft.com/office/officeart/2005/8/layout/radial2"/>
    <dgm:cxn modelId="{6982534F-EFA1-4739-8DCA-745B03489285}" type="presParOf" srcId="{A007C944-53FB-47B2-9C34-4E7D0BECC8FB}" destId="{F62B32DB-EF40-45CA-9C69-16210DEFDB63}"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8739C-2C4B-4170-AC78-40FD9E8F3BE7}">
      <dsp:nvSpPr>
        <dsp:cNvPr id="0" name=""/>
        <dsp:cNvSpPr/>
      </dsp:nvSpPr>
      <dsp:spPr>
        <a:xfrm rot="708872">
          <a:off x="3589116" y="3663315"/>
          <a:ext cx="1000968" cy="64335"/>
        </a:xfrm>
        <a:custGeom>
          <a:avLst/>
          <a:gdLst/>
          <a:ahLst/>
          <a:cxnLst/>
          <a:rect l="0" t="0" r="0" b="0"/>
          <a:pathLst>
            <a:path>
              <a:moveTo>
                <a:pt x="0" y="32167"/>
              </a:moveTo>
              <a:lnTo>
                <a:pt x="1000968" y="32167"/>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8CA9DAA-7A5D-489D-A619-2C03F1CE9E2A}">
      <dsp:nvSpPr>
        <dsp:cNvPr id="0" name=""/>
        <dsp:cNvSpPr/>
      </dsp:nvSpPr>
      <dsp:spPr>
        <a:xfrm rot="8258230">
          <a:off x="3496434" y="1964793"/>
          <a:ext cx="118793" cy="64335"/>
        </a:xfrm>
        <a:custGeom>
          <a:avLst/>
          <a:gdLst/>
          <a:ahLst/>
          <a:cxnLst/>
          <a:rect l="0" t="0" r="0" b="0"/>
          <a:pathLst>
            <a:path>
              <a:moveTo>
                <a:pt x="0" y="32167"/>
              </a:moveTo>
              <a:lnTo>
                <a:pt x="118793" y="32167"/>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858716"/>
          <a:ext cx="2706140" cy="2858077"/>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189F8CD-19D5-461C-BD1C-DB8B919F75F8}">
      <dsp:nvSpPr>
        <dsp:cNvPr id="0" name=""/>
        <dsp:cNvSpPr/>
      </dsp:nvSpPr>
      <dsp:spPr>
        <a:xfrm rot="20885056">
          <a:off x="3130360" y="122770"/>
          <a:ext cx="2516693" cy="2229322"/>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smtClean="0"/>
            <a:t>3 Objectifs</a:t>
          </a:r>
          <a:endParaRPr lang="fr-FR" sz="2000" kern="1200" dirty="0"/>
        </a:p>
      </dsp:txBody>
      <dsp:txXfrm>
        <a:off x="3498921" y="449247"/>
        <a:ext cx="1779571" cy="1576368"/>
      </dsp:txXfrm>
    </dsp:sp>
    <dsp:sp modelId="{4E5E25AB-0014-4E09-880F-25244ABA12B6}">
      <dsp:nvSpPr>
        <dsp:cNvPr id="0" name=""/>
        <dsp:cNvSpPr/>
      </dsp:nvSpPr>
      <dsp:spPr>
        <a:xfrm rot="20885056">
          <a:off x="5878493" y="122770"/>
          <a:ext cx="3775040" cy="2229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smtClean="0"/>
            <a:t>Vivre et faire vivre à l’ensemble des écoles du 06, les valeurs  olympiques et paralympiques et célébrer le retour des jeux 100 ans après 1924</a:t>
          </a:r>
          <a:endParaRPr lang="fr-FR" sz="1200" kern="1200" dirty="0"/>
        </a:p>
        <a:p>
          <a:pPr marL="114300" lvl="1" indent="-114300" algn="l" defTabSz="533400">
            <a:lnSpc>
              <a:spcPct val="90000"/>
            </a:lnSpc>
            <a:spcBef>
              <a:spcPct val="0"/>
            </a:spcBef>
            <a:spcAft>
              <a:spcPct val="15000"/>
            </a:spcAft>
            <a:buChar char="••"/>
          </a:pPr>
          <a:r>
            <a:rPr lang="fr-FR" sz="1200" kern="1200" dirty="0" smtClean="0"/>
            <a:t>Enrôler les écoles dans la dynamique « génération 2024 »</a:t>
          </a:r>
          <a:endParaRPr lang="fr-FR" sz="1200" kern="1200" dirty="0"/>
        </a:p>
        <a:p>
          <a:pPr marL="114300" lvl="1" indent="-114300" algn="l" defTabSz="533400">
            <a:lnSpc>
              <a:spcPct val="90000"/>
            </a:lnSpc>
            <a:spcBef>
              <a:spcPct val="0"/>
            </a:spcBef>
            <a:spcAft>
              <a:spcPct val="15000"/>
            </a:spcAft>
            <a:buChar char="••"/>
          </a:pPr>
          <a:r>
            <a:rPr lang="fr-FR" sz="1200" kern="1200" dirty="0" smtClean="0"/>
            <a:t>Tendre vers le 100% d’écoles labellisées </a:t>
          </a:r>
          <a:endParaRPr lang="fr-FR" sz="1200" kern="1200" dirty="0"/>
        </a:p>
      </dsp:txBody>
      <dsp:txXfrm>
        <a:off x="5878493" y="122770"/>
        <a:ext cx="3775040" cy="2229322"/>
      </dsp:txXfrm>
    </dsp:sp>
    <dsp:sp modelId="{3ABDF2B8-EBD9-4AA1-8EB1-654112A25028}">
      <dsp:nvSpPr>
        <dsp:cNvPr id="0" name=""/>
        <dsp:cNvSpPr/>
      </dsp:nvSpPr>
      <dsp:spPr>
        <a:xfrm>
          <a:off x="4551937" y="2930484"/>
          <a:ext cx="2337721" cy="2212411"/>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kern="1200" dirty="0" smtClean="0"/>
            <a:t>Calendrier prévisionnel</a:t>
          </a:r>
          <a:endParaRPr lang="fr-FR" sz="2200" kern="1200" dirty="0"/>
        </a:p>
      </dsp:txBody>
      <dsp:txXfrm>
        <a:off x="4894288" y="3254484"/>
        <a:ext cx="1653019" cy="1564411"/>
      </dsp:txXfrm>
    </dsp:sp>
    <dsp:sp modelId="{F62B32DB-EF40-45CA-9C69-16210DEFDB63}">
      <dsp:nvSpPr>
        <dsp:cNvPr id="0" name=""/>
        <dsp:cNvSpPr/>
      </dsp:nvSpPr>
      <dsp:spPr>
        <a:xfrm>
          <a:off x="7344813" y="2930484"/>
          <a:ext cx="3506582" cy="2212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33400">
            <a:lnSpc>
              <a:spcPct val="90000"/>
            </a:lnSpc>
            <a:spcBef>
              <a:spcPct val="0"/>
            </a:spcBef>
            <a:spcAft>
              <a:spcPct val="15000"/>
            </a:spcAft>
            <a:buChar char="••"/>
          </a:pPr>
          <a:r>
            <a:rPr lang="fr-FR" sz="1200" b="1" kern="1200" dirty="0" smtClean="0"/>
            <a:t>25 MAI </a:t>
          </a:r>
          <a:r>
            <a:rPr lang="fr-FR" sz="1200" kern="1200" dirty="0" smtClean="0"/>
            <a:t>: présentation du projet à Monsieur le DASEN</a:t>
          </a:r>
          <a:endParaRPr lang="fr-FR" sz="1200" kern="1200" dirty="0"/>
        </a:p>
        <a:p>
          <a:pPr marL="114300" lvl="1" indent="-114300" algn="l" defTabSz="533400">
            <a:lnSpc>
              <a:spcPct val="90000"/>
            </a:lnSpc>
            <a:spcBef>
              <a:spcPct val="0"/>
            </a:spcBef>
            <a:spcAft>
              <a:spcPct val="15000"/>
            </a:spcAft>
            <a:buChar char="••"/>
          </a:pPr>
          <a:r>
            <a:rPr lang="fr-FR" sz="1200" b="1" kern="1200" dirty="0" smtClean="0"/>
            <a:t>23 JUIN 2023 </a:t>
          </a:r>
          <a:r>
            <a:rPr lang="fr-FR" sz="1200" kern="1200" dirty="0" smtClean="0"/>
            <a:t>: lancement de l’opération « création de la flamme » au Musée National du Sport lors de la journée Olympique / tirage au sort de la thématique </a:t>
          </a:r>
          <a:r>
            <a:rPr lang="fr-FR" sz="1200" kern="1200" dirty="0" smtClean="0">
              <a:solidFill>
                <a:srgbClr val="0070C0"/>
              </a:solidFill>
            </a:rPr>
            <a:t>(</a:t>
          </a:r>
          <a:r>
            <a:rPr lang="fr-FR" sz="1200" b="0" i="0" kern="1200" dirty="0" smtClean="0">
              <a:solidFill>
                <a:srgbClr val="0070C0"/>
              </a:solidFill>
            </a:rPr>
            <a:t>fraternité, respect, paix, environnement/écologie, mixité, inclusion, sportivité, culturel, héritage, liberté, courage, cohésion, persévérance, engagement, solidarité, innovation, université, créativité)</a:t>
          </a:r>
          <a:endParaRPr lang="fr-FR" sz="1200" b="1" kern="1200" dirty="0">
            <a:solidFill>
              <a:srgbClr val="0070C0"/>
            </a:solidFill>
          </a:endParaRPr>
        </a:p>
        <a:p>
          <a:pPr marL="114300" lvl="1" indent="-114300" algn="l" defTabSz="533400">
            <a:lnSpc>
              <a:spcPct val="90000"/>
            </a:lnSpc>
            <a:spcBef>
              <a:spcPct val="0"/>
            </a:spcBef>
            <a:spcAft>
              <a:spcPct val="15000"/>
            </a:spcAft>
            <a:buChar char="••"/>
          </a:pPr>
          <a:r>
            <a:rPr lang="fr-FR" sz="1200" b="1" i="0" kern="1200" dirty="0" smtClean="0"/>
            <a:t>SEPTEMBRE 2023 </a:t>
          </a:r>
          <a:r>
            <a:rPr lang="fr-FR" sz="1200" b="0" i="0" kern="1200" dirty="0" smtClean="0"/>
            <a:t>: Mise en œuvre dans les 18 circonscriptions (17 + AESH) de notre département du volet artistique et culturel / volontariat des écoles</a:t>
          </a:r>
          <a:endParaRPr lang="fr-FR" sz="1200" kern="1200" dirty="0"/>
        </a:p>
        <a:p>
          <a:pPr marL="114300" lvl="1" indent="-114300" algn="l" defTabSz="533400">
            <a:lnSpc>
              <a:spcPct val="90000"/>
            </a:lnSpc>
            <a:spcBef>
              <a:spcPct val="0"/>
            </a:spcBef>
            <a:spcAft>
              <a:spcPct val="15000"/>
            </a:spcAft>
            <a:buChar char="••"/>
          </a:pPr>
          <a:r>
            <a:rPr lang="fr-FR" sz="1200" b="1" kern="1200" dirty="0" smtClean="0"/>
            <a:t>MI-OCTOBRE : </a:t>
          </a:r>
          <a:r>
            <a:rPr lang="fr-FR" sz="1200" b="0" kern="1200" dirty="0" smtClean="0"/>
            <a:t>Sélection de la flamme par circonscription</a:t>
          </a:r>
          <a:endParaRPr lang="fr-FR" sz="1200" b="0" kern="1200" dirty="0"/>
        </a:p>
        <a:p>
          <a:pPr marL="114300" lvl="1" indent="-114300" algn="l" defTabSz="533400">
            <a:lnSpc>
              <a:spcPct val="90000"/>
            </a:lnSpc>
            <a:spcBef>
              <a:spcPct val="0"/>
            </a:spcBef>
            <a:spcAft>
              <a:spcPct val="15000"/>
            </a:spcAft>
            <a:buChar char="••"/>
          </a:pPr>
          <a:r>
            <a:rPr lang="fr-FR" sz="1200" b="1" i="0" kern="1200" dirty="0" smtClean="0"/>
            <a:t>NOVEMBRE à JUIN 2024 : </a:t>
          </a:r>
          <a:r>
            <a:rPr lang="fr-FR" sz="1200" b="0" i="0" kern="1200" dirty="0" smtClean="0"/>
            <a:t>Parcours de la flamme dans chaque circonscription</a:t>
          </a:r>
          <a:endParaRPr lang="fr-FR" sz="1200" b="0" kern="1200" dirty="0"/>
        </a:p>
        <a:p>
          <a:pPr marL="114300" lvl="1" indent="-114300" algn="l" defTabSz="533400">
            <a:lnSpc>
              <a:spcPct val="90000"/>
            </a:lnSpc>
            <a:spcBef>
              <a:spcPct val="0"/>
            </a:spcBef>
            <a:spcAft>
              <a:spcPct val="15000"/>
            </a:spcAft>
            <a:buChar char="••"/>
          </a:pPr>
          <a:r>
            <a:rPr lang="fr-FR" sz="1200" kern="1200" dirty="0" smtClean="0"/>
            <a:t> </a:t>
          </a:r>
          <a:r>
            <a:rPr lang="fr-FR" sz="1200" b="1" i="0" kern="1200" dirty="0" smtClean="0"/>
            <a:t>MI-JUIN à AOUT 2024 </a:t>
          </a:r>
          <a:r>
            <a:rPr lang="fr-FR" sz="1200" b="0" i="0" kern="1200" dirty="0" smtClean="0"/>
            <a:t>: Valorisation des productions au MNS</a:t>
          </a:r>
          <a:endParaRPr lang="fr-FR" sz="1200" kern="1200" dirty="0"/>
        </a:p>
      </dsp:txBody>
      <dsp:txXfrm>
        <a:off x="7344813" y="2930484"/>
        <a:ext cx="3506582" cy="22124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8739C-2C4B-4170-AC78-40FD9E8F3BE7}">
      <dsp:nvSpPr>
        <dsp:cNvPr id="0" name=""/>
        <dsp:cNvSpPr/>
      </dsp:nvSpPr>
      <dsp:spPr>
        <a:xfrm rot="21156683">
          <a:off x="3422095" y="3316921"/>
          <a:ext cx="387138" cy="68642"/>
        </a:xfrm>
        <a:custGeom>
          <a:avLst/>
          <a:gdLst/>
          <a:ahLst/>
          <a:cxnLst/>
          <a:rect l="0" t="0" r="0" b="0"/>
          <a:pathLst>
            <a:path>
              <a:moveTo>
                <a:pt x="0" y="34321"/>
              </a:moveTo>
              <a:lnTo>
                <a:pt x="387138"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2031350"/>
          <a:ext cx="2935295" cy="3100098"/>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ABDF2B8-EBD9-4AA1-8EB1-654112A25028}">
      <dsp:nvSpPr>
        <dsp:cNvPr id="0" name=""/>
        <dsp:cNvSpPr/>
      </dsp:nvSpPr>
      <dsp:spPr>
        <a:xfrm>
          <a:off x="3791443" y="1837453"/>
          <a:ext cx="2976577" cy="2596002"/>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kern="1200" dirty="0" smtClean="0"/>
            <a:t>Description du projet / mise en œuvre</a:t>
          </a:r>
        </a:p>
        <a:p>
          <a:pPr lvl="0" algn="ctr" defTabSz="977900">
            <a:lnSpc>
              <a:spcPct val="90000"/>
            </a:lnSpc>
            <a:spcBef>
              <a:spcPct val="0"/>
            </a:spcBef>
            <a:spcAft>
              <a:spcPct val="35000"/>
            </a:spcAft>
          </a:pPr>
          <a:r>
            <a:rPr lang="fr-FR" sz="2200" kern="1200" dirty="0" smtClean="0"/>
            <a:t>3 PHASES </a:t>
          </a:r>
          <a:endParaRPr lang="fr-FR" sz="2200" kern="1200" dirty="0"/>
        </a:p>
      </dsp:txBody>
      <dsp:txXfrm>
        <a:off x="4227353" y="2217629"/>
        <a:ext cx="2104757" cy="1835650"/>
      </dsp:txXfrm>
    </dsp:sp>
    <dsp:sp modelId="{F62B32DB-EF40-45CA-9C69-16210DEFDB63}">
      <dsp:nvSpPr>
        <dsp:cNvPr id="0" name=""/>
        <dsp:cNvSpPr/>
      </dsp:nvSpPr>
      <dsp:spPr>
        <a:xfrm>
          <a:off x="6710595" y="1837453"/>
          <a:ext cx="4464866" cy="25960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r>
            <a:rPr lang="fr-FR" sz="1400" b="1" i="0" u="sng" kern="1200" dirty="0" smtClean="0">
              <a:solidFill>
                <a:srgbClr val="0070C0"/>
              </a:solidFill>
            </a:rPr>
            <a:t>1</a:t>
          </a:r>
          <a:r>
            <a:rPr lang="fr-FR" sz="1400" b="1" i="0" u="sng" kern="1200" baseline="30000" dirty="0" smtClean="0">
              <a:solidFill>
                <a:srgbClr val="0070C0"/>
              </a:solidFill>
            </a:rPr>
            <a:t>ère</a:t>
          </a:r>
          <a:r>
            <a:rPr lang="fr-FR" sz="1400" b="1" i="0" u="sng" kern="1200" dirty="0" smtClean="0">
              <a:solidFill>
                <a:srgbClr val="0070C0"/>
              </a:solidFill>
            </a:rPr>
            <a:t> PHASE : De SEPTEMBRE à MI OCTOBRE 2023  :</a:t>
          </a:r>
          <a:endParaRPr lang="fr-FR" sz="1400" kern="1200" dirty="0"/>
        </a:p>
        <a:p>
          <a:pPr marL="114300" lvl="1" indent="-114300" algn="l" defTabSz="622300">
            <a:lnSpc>
              <a:spcPct val="90000"/>
            </a:lnSpc>
            <a:spcBef>
              <a:spcPct val="0"/>
            </a:spcBef>
            <a:spcAft>
              <a:spcPct val="15000"/>
            </a:spcAft>
            <a:buChar char="••"/>
          </a:pPr>
          <a:endParaRPr lang="fr-FR" sz="1400" kern="1200" dirty="0"/>
        </a:p>
        <a:p>
          <a:pPr marL="114300" lvl="1" indent="-114300" algn="l" defTabSz="533400">
            <a:lnSpc>
              <a:spcPct val="90000"/>
            </a:lnSpc>
            <a:spcBef>
              <a:spcPct val="0"/>
            </a:spcBef>
            <a:spcAft>
              <a:spcPct val="15000"/>
            </a:spcAft>
            <a:buChar char="••"/>
          </a:pPr>
          <a:r>
            <a:rPr lang="fr-FR" sz="1200" b="0" i="0" kern="1200" dirty="0" smtClean="0"/>
            <a:t>Création par les écoles volontaires, de la flamme olympique en lien avec l'une des 18 thématiques (cahier des charges élaboré en partenariat avec le MNS et le CDOS / fiche technique/ outils),</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b="0" i="0" kern="1200" dirty="0" smtClean="0"/>
            <a:t>Dernière semaine de la période : IEN de chaque circonscription compose et réunit un jury pour choisir 1 flamme olympique parmi toutes celles proposées,</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endParaRPr lang="fr-FR" sz="1200" kern="1200" dirty="0"/>
        </a:p>
      </dsp:txBody>
      <dsp:txXfrm>
        <a:off x="6710595" y="1837453"/>
        <a:ext cx="4464866" cy="25960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8739C-2C4B-4170-AC78-40FD9E8F3BE7}">
      <dsp:nvSpPr>
        <dsp:cNvPr id="0" name=""/>
        <dsp:cNvSpPr/>
      </dsp:nvSpPr>
      <dsp:spPr>
        <a:xfrm rot="20952463">
          <a:off x="3418971" y="2911016"/>
          <a:ext cx="442087" cy="68642"/>
        </a:xfrm>
        <a:custGeom>
          <a:avLst/>
          <a:gdLst/>
          <a:ahLst/>
          <a:cxnLst/>
          <a:rect l="0" t="0" r="0" b="0"/>
          <a:pathLst>
            <a:path>
              <a:moveTo>
                <a:pt x="0" y="34321"/>
              </a:moveTo>
              <a:lnTo>
                <a:pt x="442087"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ABDF2B8-EBD9-4AA1-8EB1-654112A25028}">
      <dsp:nvSpPr>
        <dsp:cNvPr id="0" name=""/>
        <dsp:cNvSpPr/>
      </dsp:nvSpPr>
      <dsp:spPr>
        <a:xfrm>
          <a:off x="3817835" y="1576684"/>
          <a:ext cx="2750342" cy="2145240"/>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kern="1200" dirty="0" smtClean="0"/>
            <a:t>Description du projet / mise en œuvre </a:t>
          </a:r>
          <a:endParaRPr lang="fr-FR" sz="2200" kern="1200" dirty="0"/>
        </a:p>
      </dsp:txBody>
      <dsp:txXfrm>
        <a:off x="4220613" y="1890847"/>
        <a:ext cx="1944786" cy="1516914"/>
      </dsp:txXfrm>
    </dsp:sp>
    <dsp:sp modelId="{F62B32DB-EF40-45CA-9C69-16210DEFDB63}">
      <dsp:nvSpPr>
        <dsp:cNvPr id="0" name=""/>
        <dsp:cNvSpPr/>
      </dsp:nvSpPr>
      <dsp:spPr>
        <a:xfrm>
          <a:off x="6733633" y="1576684"/>
          <a:ext cx="4125513" cy="2145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endParaRPr lang="fr-FR" sz="1400" kern="1200" dirty="0"/>
        </a:p>
        <a:p>
          <a:pPr marL="114300" lvl="1" indent="-114300" algn="l" defTabSz="622300">
            <a:lnSpc>
              <a:spcPct val="90000"/>
            </a:lnSpc>
            <a:spcBef>
              <a:spcPct val="0"/>
            </a:spcBef>
            <a:spcAft>
              <a:spcPct val="15000"/>
            </a:spcAft>
            <a:buChar char="••"/>
          </a:pPr>
          <a:r>
            <a:rPr lang="fr-FR" sz="1400" b="1" i="0" u="sng" kern="1200" dirty="0" smtClean="0">
              <a:solidFill>
                <a:srgbClr val="0070C0"/>
              </a:solidFill>
            </a:rPr>
            <a:t>2</a:t>
          </a:r>
          <a:r>
            <a:rPr lang="fr-FR" sz="1400" b="1" i="0" u="sng" kern="1200" baseline="30000" dirty="0" smtClean="0">
              <a:solidFill>
                <a:srgbClr val="0070C0"/>
              </a:solidFill>
            </a:rPr>
            <a:t>ème</a:t>
          </a:r>
          <a:r>
            <a:rPr lang="fr-FR" sz="1400" b="1" i="0" u="sng" kern="1200" dirty="0" smtClean="0">
              <a:solidFill>
                <a:srgbClr val="0070C0"/>
              </a:solidFill>
            </a:rPr>
            <a:t> PHASE : De NOVEMBRE à MI-JUIN 2024 </a:t>
          </a:r>
          <a:r>
            <a:rPr lang="fr-FR" sz="1400" b="0" i="0" kern="1200" dirty="0" smtClean="0"/>
            <a:t>:</a:t>
          </a:r>
          <a:endParaRPr lang="fr-FR" sz="1400" kern="1200" dirty="0"/>
        </a:p>
        <a:p>
          <a:pPr marL="114300" lvl="1" indent="-114300" algn="l" defTabSz="622300">
            <a:lnSpc>
              <a:spcPct val="90000"/>
            </a:lnSpc>
            <a:spcBef>
              <a:spcPct val="0"/>
            </a:spcBef>
            <a:spcAft>
              <a:spcPct val="15000"/>
            </a:spcAft>
            <a:buChar char="••"/>
          </a:pPr>
          <a:endParaRPr lang="fr-FR" sz="1400" kern="1200" dirty="0"/>
        </a:p>
        <a:p>
          <a:pPr marL="114300" lvl="1" indent="-114300" algn="l" defTabSz="533400">
            <a:lnSpc>
              <a:spcPct val="90000"/>
            </a:lnSpc>
            <a:spcBef>
              <a:spcPct val="0"/>
            </a:spcBef>
            <a:spcAft>
              <a:spcPct val="15000"/>
            </a:spcAft>
            <a:buChar char="••"/>
          </a:pPr>
          <a:r>
            <a:rPr lang="fr-FR" sz="1200" b="0" i="0" kern="1200" dirty="0" smtClean="0"/>
            <a:t>Parcours de la flamme olympique définit par l'équipe de circonscription</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b="0" i="0" kern="1200" dirty="0" smtClean="0"/>
            <a:t>Passage par l'ensemble des écoles de la CIRCO (publiques et privées sous contrat)</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b="0" i="0" kern="1200" dirty="0" smtClean="0"/>
            <a:t>Portée par des élèves et des membres de la communauté scolaire = relais d'une école à une autre </a:t>
          </a:r>
          <a:r>
            <a:rPr lang="fr-FR" sz="1200" b="0" i="1" kern="1200" dirty="0" smtClean="0">
              <a:solidFill>
                <a:srgbClr val="0070C0"/>
              </a:solidFill>
            </a:rPr>
            <a:t>(l’occasion de mettre en place un module d’apprentissage autour de la course longue ou marche active)</a:t>
          </a:r>
          <a:endParaRPr lang="fr-FR" sz="1200" i="1" kern="1200" dirty="0">
            <a:solidFill>
              <a:srgbClr val="0070C0"/>
            </a:solidFill>
          </a:endParaRPr>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b="0" i="0" kern="1200" dirty="0" smtClean="0">
              <a:solidFill>
                <a:schemeClr val="tx1"/>
              </a:solidFill>
            </a:rPr>
            <a:t>Transmission lors d'une journée évènementielle avec une cérémonie protocolaire dans l'école ou une installation sportive de proximité </a:t>
          </a:r>
          <a:r>
            <a:rPr lang="fr-FR" sz="1200" b="0" i="0" kern="1200" dirty="0" smtClean="0"/>
            <a:t>= (HYMNE / DRAPEAU / EXTRAITS DES SERMENTS (athlètes et officiels).</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b="0" i="0" kern="1200" dirty="0" smtClean="0"/>
            <a:t>Journée évènementielle : ateliers sportifs, éducatifs, artistiques et culturels autour des JOP en partenariat avec USEP / SERVICE DES SPORTS DES COMMUNES / CDOS / COMITES DEPARTEMENTAUX / SOLIDARSPORT / ASSOCIATIONS SPORTIVES et autres...</a:t>
          </a:r>
          <a:endParaRPr lang="fr-FR" sz="1200" kern="1200" dirty="0"/>
        </a:p>
        <a:p>
          <a:pPr marL="114300" lvl="1" indent="-114300" algn="l" defTabSz="622300">
            <a:lnSpc>
              <a:spcPct val="90000"/>
            </a:lnSpc>
            <a:spcBef>
              <a:spcPct val="0"/>
            </a:spcBef>
            <a:spcAft>
              <a:spcPct val="15000"/>
            </a:spcAft>
            <a:buChar char="••"/>
          </a:pPr>
          <a:endParaRPr lang="fr-FR" sz="1400" kern="1200" dirty="0"/>
        </a:p>
        <a:p>
          <a:pPr marL="114300" lvl="1" indent="-114300" algn="l" defTabSz="622300">
            <a:lnSpc>
              <a:spcPct val="90000"/>
            </a:lnSpc>
            <a:spcBef>
              <a:spcPct val="0"/>
            </a:spcBef>
            <a:spcAft>
              <a:spcPct val="15000"/>
            </a:spcAft>
            <a:buChar char="••"/>
          </a:pPr>
          <a:endParaRPr lang="fr-FR" sz="1400" kern="1200" dirty="0"/>
        </a:p>
      </dsp:txBody>
      <dsp:txXfrm>
        <a:off x="6733633" y="1576684"/>
        <a:ext cx="4125513" cy="21452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8739C-2C4B-4170-AC78-40FD9E8F3BE7}">
      <dsp:nvSpPr>
        <dsp:cNvPr id="0" name=""/>
        <dsp:cNvSpPr/>
      </dsp:nvSpPr>
      <dsp:spPr>
        <a:xfrm rot="21256535">
          <a:off x="3421273" y="3060961"/>
          <a:ext cx="644915" cy="68642"/>
        </a:xfrm>
        <a:custGeom>
          <a:avLst/>
          <a:gdLst/>
          <a:ahLst/>
          <a:cxnLst/>
          <a:rect l="0" t="0" r="0" b="0"/>
          <a:pathLst>
            <a:path>
              <a:moveTo>
                <a:pt x="0" y="34321"/>
              </a:moveTo>
              <a:lnTo>
                <a:pt x="644915"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ABDF2B8-EBD9-4AA1-8EB1-654112A25028}">
      <dsp:nvSpPr>
        <dsp:cNvPr id="0" name=""/>
        <dsp:cNvSpPr/>
      </dsp:nvSpPr>
      <dsp:spPr>
        <a:xfrm>
          <a:off x="4053363" y="1853771"/>
          <a:ext cx="2750342" cy="2145240"/>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kern="1200" dirty="0" smtClean="0"/>
            <a:t>Description du projet / mise en œuvre </a:t>
          </a:r>
          <a:endParaRPr lang="fr-FR" sz="2200" kern="1200" dirty="0"/>
        </a:p>
      </dsp:txBody>
      <dsp:txXfrm>
        <a:off x="4456141" y="2167934"/>
        <a:ext cx="1944786" cy="1516914"/>
      </dsp:txXfrm>
    </dsp:sp>
    <dsp:sp modelId="{F62B32DB-EF40-45CA-9C69-16210DEFDB63}">
      <dsp:nvSpPr>
        <dsp:cNvPr id="0" name=""/>
        <dsp:cNvSpPr/>
      </dsp:nvSpPr>
      <dsp:spPr>
        <a:xfrm>
          <a:off x="6969160" y="1853771"/>
          <a:ext cx="4125513" cy="2145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r>
            <a:rPr lang="fr-FR" sz="1400" b="1" i="0" u="sng" kern="1200" dirty="0" smtClean="0">
              <a:solidFill>
                <a:srgbClr val="0070C0"/>
              </a:solidFill>
            </a:rPr>
            <a:t>3</a:t>
          </a:r>
          <a:r>
            <a:rPr lang="fr-FR" sz="1400" b="1" i="0" u="sng" kern="1200" baseline="30000" dirty="0" smtClean="0">
              <a:solidFill>
                <a:srgbClr val="0070C0"/>
              </a:solidFill>
            </a:rPr>
            <a:t>ème</a:t>
          </a:r>
          <a:r>
            <a:rPr lang="fr-FR" sz="1400" b="1" i="0" u="sng" kern="1200" dirty="0" smtClean="0">
              <a:solidFill>
                <a:srgbClr val="0070C0"/>
              </a:solidFill>
            </a:rPr>
            <a:t> PHASE : 23 JUIN à AOUT 2024 </a:t>
          </a:r>
          <a:r>
            <a:rPr lang="fr-FR" sz="1400" b="1" kern="1200" dirty="0" smtClean="0"/>
            <a:t>:</a:t>
          </a:r>
          <a:endParaRPr lang="fr-FR" sz="1400" kern="1200" dirty="0"/>
        </a:p>
        <a:p>
          <a:pPr marL="114300" lvl="1" indent="-114300" algn="l" defTabSz="622300">
            <a:lnSpc>
              <a:spcPct val="90000"/>
            </a:lnSpc>
            <a:spcBef>
              <a:spcPct val="0"/>
            </a:spcBef>
            <a:spcAft>
              <a:spcPct val="15000"/>
            </a:spcAft>
            <a:buChar char="••"/>
          </a:pPr>
          <a:endParaRPr lang="fr-FR" sz="1400" kern="1200" dirty="0"/>
        </a:p>
        <a:p>
          <a:pPr marL="114300" lvl="1" indent="-114300" algn="l" defTabSz="533400">
            <a:lnSpc>
              <a:spcPct val="90000"/>
            </a:lnSpc>
            <a:spcBef>
              <a:spcPct val="0"/>
            </a:spcBef>
            <a:spcAft>
              <a:spcPct val="15000"/>
            </a:spcAft>
            <a:buChar char="••"/>
          </a:pPr>
          <a:r>
            <a:rPr lang="fr-FR" sz="1200" b="0" kern="1200" dirty="0" smtClean="0"/>
            <a:t>Exposition des 18 flammes au MNS et valorisation des productions (photos / vidéos)</a:t>
          </a:r>
          <a:endParaRPr lang="fr-FR" sz="1200" kern="1200" dirty="0"/>
        </a:p>
        <a:p>
          <a:pPr marL="114300" lvl="1" indent="-114300" algn="l" defTabSz="622300">
            <a:lnSpc>
              <a:spcPct val="90000"/>
            </a:lnSpc>
            <a:spcBef>
              <a:spcPct val="0"/>
            </a:spcBef>
            <a:spcAft>
              <a:spcPct val="15000"/>
            </a:spcAft>
            <a:buChar char="••"/>
          </a:pPr>
          <a:endParaRPr lang="fr-FR" sz="1400" kern="1200" dirty="0"/>
        </a:p>
      </dsp:txBody>
      <dsp:txXfrm>
        <a:off x="6969160" y="1853771"/>
        <a:ext cx="4125513" cy="21452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9AAF2-EE5C-4C12-A7F1-D0370D83CA68}">
      <dsp:nvSpPr>
        <dsp:cNvPr id="0" name=""/>
        <dsp:cNvSpPr/>
      </dsp:nvSpPr>
      <dsp:spPr>
        <a:xfrm>
          <a:off x="3448247" y="3249206"/>
          <a:ext cx="943218" cy="68642"/>
        </a:xfrm>
        <a:custGeom>
          <a:avLst/>
          <a:gdLst/>
          <a:ahLst/>
          <a:cxnLst/>
          <a:rect l="0" t="0" r="0" b="0"/>
          <a:pathLst>
            <a:path>
              <a:moveTo>
                <a:pt x="0" y="34321"/>
              </a:moveTo>
              <a:lnTo>
                <a:pt x="943218"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88DD3EB-B2AE-476E-A801-1AA61D6531F9}">
      <dsp:nvSpPr>
        <dsp:cNvPr id="0" name=""/>
        <dsp:cNvSpPr/>
      </dsp:nvSpPr>
      <dsp:spPr>
        <a:xfrm>
          <a:off x="4391465" y="1948941"/>
          <a:ext cx="2669172" cy="2669172"/>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b="1" kern="1200" dirty="0" smtClean="0"/>
            <a:t>DESIGN TA TORCHE</a:t>
          </a:r>
          <a:r>
            <a:rPr lang="fr-FR" sz="1400" kern="1200" dirty="0" smtClean="0"/>
            <a:t> </a:t>
          </a:r>
          <a:r>
            <a:rPr lang="fr-FR" sz="1400" b="1" kern="1200" dirty="0" smtClean="0"/>
            <a:t>: </a:t>
          </a:r>
          <a:endParaRPr lang="fr-FR" sz="1400" kern="1200" dirty="0"/>
        </a:p>
      </dsp:txBody>
      <dsp:txXfrm>
        <a:off x="4782356" y="2339832"/>
        <a:ext cx="1887390" cy="18873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9AAF2-EE5C-4C12-A7F1-D0370D83CA68}">
      <dsp:nvSpPr>
        <dsp:cNvPr id="0" name=""/>
        <dsp:cNvSpPr/>
      </dsp:nvSpPr>
      <dsp:spPr>
        <a:xfrm>
          <a:off x="3448247" y="3249206"/>
          <a:ext cx="943218" cy="68642"/>
        </a:xfrm>
        <a:custGeom>
          <a:avLst/>
          <a:gdLst/>
          <a:ahLst/>
          <a:cxnLst/>
          <a:rect l="0" t="0" r="0" b="0"/>
          <a:pathLst>
            <a:path>
              <a:moveTo>
                <a:pt x="0" y="34321"/>
              </a:moveTo>
              <a:lnTo>
                <a:pt x="943218"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88DD3EB-B2AE-476E-A801-1AA61D6531F9}">
      <dsp:nvSpPr>
        <dsp:cNvPr id="0" name=""/>
        <dsp:cNvSpPr/>
      </dsp:nvSpPr>
      <dsp:spPr>
        <a:xfrm>
          <a:off x="4391465" y="1948941"/>
          <a:ext cx="2669172" cy="2669172"/>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b="1" kern="1200" dirty="0" smtClean="0"/>
            <a:t>DESIGN TA TORCHE</a:t>
          </a:r>
          <a:r>
            <a:rPr lang="fr-FR" sz="1400" kern="1200" dirty="0" smtClean="0"/>
            <a:t> </a:t>
          </a:r>
          <a:r>
            <a:rPr lang="fr-FR" sz="1400" b="1" kern="1200" dirty="0" smtClean="0"/>
            <a:t>: </a:t>
          </a:r>
          <a:endParaRPr lang="fr-FR" sz="1400" kern="1200" dirty="0"/>
        </a:p>
      </dsp:txBody>
      <dsp:txXfrm>
        <a:off x="4782356" y="2339832"/>
        <a:ext cx="1887390" cy="188739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9AAF2-EE5C-4C12-A7F1-D0370D83CA68}">
      <dsp:nvSpPr>
        <dsp:cNvPr id="0" name=""/>
        <dsp:cNvSpPr/>
      </dsp:nvSpPr>
      <dsp:spPr>
        <a:xfrm rot="21378427">
          <a:off x="3544704" y="3139674"/>
          <a:ext cx="280644" cy="68642"/>
        </a:xfrm>
        <a:custGeom>
          <a:avLst/>
          <a:gdLst/>
          <a:ahLst/>
          <a:cxnLst/>
          <a:rect l="0" t="0" r="0" b="0"/>
          <a:pathLst>
            <a:path>
              <a:moveTo>
                <a:pt x="0" y="34321"/>
              </a:moveTo>
              <a:lnTo>
                <a:pt x="280644"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88DD3EB-B2AE-476E-A801-1AA61D6531F9}">
      <dsp:nvSpPr>
        <dsp:cNvPr id="0" name=""/>
        <dsp:cNvSpPr/>
      </dsp:nvSpPr>
      <dsp:spPr>
        <a:xfrm>
          <a:off x="3820931" y="2180998"/>
          <a:ext cx="2359575" cy="1816158"/>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b="1" kern="1200" dirty="0" smtClean="0"/>
            <a:t>LE CARTEL : </a:t>
          </a:r>
          <a:endParaRPr lang="fr-FR" sz="1400" kern="1200" dirty="0"/>
        </a:p>
      </dsp:txBody>
      <dsp:txXfrm>
        <a:off x="4166483" y="2446968"/>
        <a:ext cx="1668471" cy="128421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8739C-2C4B-4170-AC78-40FD9E8F3BE7}">
      <dsp:nvSpPr>
        <dsp:cNvPr id="0" name=""/>
        <dsp:cNvSpPr/>
      </dsp:nvSpPr>
      <dsp:spPr>
        <a:xfrm rot="21388541">
          <a:off x="3350623" y="3129241"/>
          <a:ext cx="783107" cy="68642"/>
        </a:xfrm>
        <a:custGeom>
          <a:avLst/>
          <a:gdLst/>
          <a:ahLst/>
          <a:cxnLst/>
          <a:rect l="0" t="0" r="0" b="0"/>
          <a:pathLst>
            <a:path>
              <a:moveTo>
                <a:pt x="0" y="34321"/>
              </a:moveTo>
              <a:lnTo>
                <a:pt x="783107"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ABDF2B8-EBD9-4AA1-8EB1-654112A25028}">
      <dsp:nvSpPr>
        <dsp:cNvPr id="0" name=""/>
        <dsp:cNvSpPr/>
      </dsp:nvSpPr>
      <dsp:spPr>
        <a:xfrm>
          <a:off x="4128950" y="1804819"/>
          <a:ext cx="2979197" cy="2486361"/>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kern="1200" dirty="0" smtClean="0"/>
            <a:t>LIENS UTILES</a:t>
          </a:r>
          <a:endParaRPr lang="fr-FR" sz="2200" kern="1200" dirty="0"/>
        </a:p>
      </dsp:txBody>
      <dsp:txXfrm>
        <a:off x="4565243" y="2168938"/>
        <a:ext cx="2106611" cy="1758123"/>
      </dsp:txXfrm>
    </dsp:sp>
    <dsp:sp modelId="{F62B32DB-EF40-45CA-9C69-16210DEFDB63}">
      <dsp:nvSpPr>
        <dsp:cNvPr id="0" name=""/>
        <dsp:cNvSpPr/>
      </dsp:nvSpPr>
      <dsp:spPr>
        <a:xfrm>
          <a:off x="6987534" y="1804819"/>
          <a:ext cx="4468795" cy="2486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r>
            <a:rPr lang="fr-FR" sz="1400" b="1" i="0" u="sng" kern="1200" dirty="0" smtClean="0">
              <a:solidFill>
                <a:srgbClr val="0070C0"/>
              </a:solidFill>
            </a:rPr>
            <a:t>SUR LE SITE </a:t>
          </a:r>
          <a:r>
            <a:rPr lang="fr-FR" sz="1400" b="1" i="0" u="sng" kern="1200" dirty="0" err="1" smtClean="0">
              <a:solidFill>
                <a:srgbClr val="0070C0"/>
              </a:solidFill>
            </a:rPr>
            <a:t>SITE</a:t>
          </a:r>
          <a:r>
            <a:rPr lang="fr-FR" sz="1400" b="1" i="0" u="sng" kern="1200" dirty="0" smtClean="0">
              <a:solidFill>
                <a:srgbClr val="0070C0"/>
              </a:solidFill>
            </a:rPr>
            <a:t> EPS 1 </a:t>
          </a:r>
          <a:r>
            <a:rPr lang="fr-FR" sz="1400" b="1" kern="1200" dirty="0" smtClean="0"/>
            <a:t>: </a:t>
          </a:r>
          <a:r>
            <a:rPr lang="fr-FR" sz="1400" b="0" i="0" kern="1200" dirty="0" smtClean="0">
              <a:hlinkClick xmlns:r="http://schemas.openxmlformats.org/officeDocument/2006/relationships" r:id="rId1"/>
            </a:rPr>
            <a:t>https://www.pedagogie.ac-nice.fr/dsden06/eps06/2023/07/04/</a:t>
          </a:r>
          <a:r>
            <a:rPr lang="fr-FR" sz="1400" b="1" i="0" kern="1200" dirty="0" smtClean="0">
              <a:hlinkClick xmlns:r="http://schemas.openxmlformats.org/officeDocument/2006/relationships" r:id="rId1"/>
            </a:rPr>
            <a:t>tous-ensemble-vers-paris-2024</a:t>
          </a:r>
          <a:r>
            <a:rPr lang="fr-FR" sz="1400" b="0" i="0" kern="1200" dirty="0" smtClean="0">
              <a:hlinkClick xmlns:r="http://schemas.openxmlformats.org/officeDocument/2006/relationships" r:id="rId1"/>
            </a:rPr>
            <a:t>/</a:t>
          </a:r>
          <a:endParaRPr lang="fr-FR" sz="1400" kern="1200" dirty="0"/>
        </a:p>
        <a:p>
          <a:pPr marL="114300" lvl="1" indent="-114300" algn="l" defTabSz="622300">
            <a:lnSpc>
              <a:spcPct val="90000"/>
            </a:lnSpc>
            <a:spcBef>
              <a:spcPct val="0"/>
            </a:spcBef>
            <a:spcAft>
              <a:spcPct val="15000"/>
            </a:spcAft>
            <a:buChar char="••"/>
          </a:pPr>
          <a:endParaRPr lang="fr-FR" sz="1400" kern="1200" dirty="0"/>
        </a:p>
        <a:p>
          <a:pPr marL="114300" lvl="1" indent="-114300" algn="l" defTabSz="533400">
            <a:lnSpc>
              <a:spcPct val="90000"/>
            </a:lnSpc>
            <a:spcBef>
              <a:spcPct val="0"/>
            </a:spcBef>
            <a:spcAft>
              <a:spcPct val="15000"/>
            </a:spcAft>
            <a:buChar char="••"/>
          </a:pPr>
          <a:r>
            <a:rPr lang="fr-FR" sz="1200" b="0" kern="1200" dirty="0" smtClean="0"/>
            <a:t>LE DIAPORAMA DE PRESENTATION (+ </a:t>
          </a:r>
          <a:r>
            <a:rPr lang="fr-FR" sz="1200" kern="1200" dirty="0" smtClean="0"/>
            <a:t>le cahier des charges cadrant la réalisation de la Flamme)</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kern="1200" dirty="0" smtClean="0"/>
            <a:t>2 DIGIPADS ( merci à Stéphanie PERLA NICE 2 et Nathalie SATRE NICE 1, pour ce partage)</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kern="1200" dirty="0" smtClean="0"/>
            <a:t>1 PADLET (MERCI à M Sébastien SCHUTZ, directeur de l’école du Château, NICE 1)</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kern="1200" dirty="0" smtClean="0"/>
            <a:t>RESSOURCES PEDAGOGIQUES DU CNOSF : https://cnosf.franceolympique.com/cnosf/actus/7269-dossiers-pdagogiques.html</a:t>
          </a:r>
          <a:endParaRPr lang="fr-FR" sz="1200" kern="1200" dirty="0"/>
        </a:p>
        <a:p>
          <a:pPr marL="114300" lvl="1" indent="-114300" algn="l" defTabSz="622300">
            <a:lnSpc>
              <a:spcPct val="90000"/>
            </a:lnSpc>
            <a:spcBef>
              <a:spcPct val="0"/>
            </a:spcBef>
            <a:spcAft>
              <a:spcPct val="15000"/>
            </a:spcAft>
            <a:buChar char="••"/>
          </a:pPr>
          <a:endParaRPr lang="fr-FR" sz="1400" kern="1200" dirty="0"/>
        </a:p>
      </dsp:txBody>
      <dsp:txXfrm>
        <a:off x="6987534" y="1804819"/>
        <a:ext cx="4468795" cy="2486361"/>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3395F83F-CE41-46A5-9BC5-AB2D724D99C0}"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2542233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395F83F-CE41-46A5-9BC5-AB2D724D99C0}"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2207414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395F83F-CE41-46A5-9BC5-AB2D724D99C0}"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1B8949-72FF-408E-B5FC-A51242103488}"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19104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3395F83F-CE41-46A5-9BC5-AB2D724D99C0}" type="datetimeFigureOut">
              <a:rPr lang="fr-FR" smtClean="0"/>
              <a:t>04/07/2023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689228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3395F83F-CE41-46A5-9BC5-AB2D724D99C0}" type="datetimeFigureOut">
              <a:rPr lang="fr-FR" smtClean="0"/>
              <a:t>04/07/2023</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1B8949-72FF-408E-B5FC-A51242103488}"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23938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3395F83F-CE41-46A5-9BC5-AB2D724D99C0}" type="datetimeFigureOut">
              <a:rPr lang="fr-FR" smtClean="0"/>
              <a:t>04/07/2023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4226234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395F83F-CE41-46A5-9BC5-AB2D724D99C0}"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505440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395F83F-CE41-46A5-9BC5-AB2D724D99C0}"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343368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395F83F-CE41-46A5-9BC5-AB2D724D99C0}"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090443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395F83F-CE41-46A5-9BC5-AB2D724D99C0}"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695169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395F83F-CE41-46A5-9BC5-AB2D724D99C0}" type="datetimeFigureOut">
              <a:rPr lang="fr-FR" smtClean="0"/>
              <a:t>04/07/2023</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911856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3395F83F-CE41-46A5-9BC5-AB2D724D99C0}" type="datetimeFigureOut">
              <a:rPr lang="fr-FR" smtClean="0"/>
              <a:t>04/07/2023</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07446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395F83F-CE41-46A5-9BC5-AB2D724D99C0}" type="datetimeFigureOut">
              <a:rPr lang="fr-FR" smtClean="0"/>
              <a:t>04/07/2023</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3568363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95F83F-CE41-46A5-9BC5-AB2D724D99C0}" type="datetimeFigureOut">
              <a:rPr lang="fr-FR" smtClean="0"/>
              <a:t>04/07/2023</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51301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3395F83F-CE41-46A5-9BC5-AB2D724D99C0}" type="datetimeFigureOut">
              <a:rPr lang="fr-FR" smtClean="0"/>
              <a:t>04/07/2023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441171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3395F83F-CE41-46A5-9BC5-AB2D724D99C0}" type="datetimeFigureOut">
              <a:rPr lang="fr-FR" smtClean="0"/>
              <a:t>04/07/2023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3888573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395F83F-CE41-46A5-9BC5-AB2D724D99C0}" type="datetimeFigureOut">
              <a:rPr lang="fr-FR" smtClean="0"/>
              <a:t>04/07/2023</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91B8949-72FF-408E-B5FC-A51242103488}" type="slidenum">
              <a:rPr lang="fr-FR" smtClean="0"/>
              <a:t>‹N°›</a:t>
            </a:fld>
            <a:endParaRPr lang="fr-FR"/>
          </a:p>
        </p:txBody>
      </p:sp>
    </p:spTree>
    <p:extLst>
      <p:ext uri="{BB962C8B-B14F-4D97-AF65-F5344CB8AC3E}">
        <p14:creationId xmlns:p14="http://schemas.microsoft.com/office/powerpoint/2010/main" val="399879192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image" Target="../media/image3.jpeg"/><Relationship Id="rId5" Type="http://schemas.openxmlformats.org/officeDocument/2006/relationships/diagramQuickStyle" Target="../diagrams/quickStyle1.xml"/><Relationship Id="rId10" Type="http://schemas.openxmlformats.org/officeDocument/2006/relationships/image" Target="../media/image2.jpg"/><Relationship Id="rId4" Type="http://schemas.openxmlformats.org/officeDocument/2006/relationships/diagramLayout" Target="../diagrams/layout1.xml"/><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5.png"/><Relationship Id="rId3" Type="http://schemas.openxmlformats.org/officeDocument/2006/relationships/diagramLayout" Target="../diagrams/layout2.xml"/><Relationship Id="rId7" Type="http://schemas.openxmlformats.org/officeDocument/2006/relationships/image" Target="../media/image6.png"/><Relationship Id="rId12"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11" Type="http://schemas.openxmlformats.org/officeDocument/2006/relationships/image" Target="../media/image3.jpeg"/><Relationship Id="rId5" Type="http://schemas.openxmlformats.org/officeDocument/2006/relationships/diagramColors" Target="../diagrams/colors2.xml"/><Relationship Id="rId10" Type="http://schemas.openxmlformats.org/officeDocument/2006/relationships/image" Target="../media/image2.jpg"/><Relationship Id="rId4" Type="http://schemas.openxmlformats.org/officeDocument/2006/relationships/diagramQuickStyle" Target="../diagrams/quickStyle2.xml"/><Relationship Id="rId9" Type="http://schemas.openxmlformats.org/officeDocument/2006/relationships/image" Target="../media/image1.jp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5.png"/><Relationship Id="rId3" Type="http://schemas.openxmlformats.org/officeDocument/2006/relationships/diagramData" Target="../diagrams/data3.xml"/><Relationship Id="rId7" Type="http://schemas.microsoft.com/office/2007/relationships/diagramDrawing" Target="../diagrams/drawing3.xml"/><Relationship Id="rId12"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3.xml"/><Relationship Id="rId11" Type="http://schemas.openxmlformats.org/officeDocument/2006/relationships/image" Target="../media/image3.jpeg"/><Relationship Id="rId5" Type="http://schemas.openxmlformats.org/officeDocument/2006/relationships/diagramQuickStyle" Target="../diagrams/quickStyle3.xml"/><Relationship Id="rId10" Type="http://schemas.openxmlformats.org/officeDocument/2006/relationships/image" Target="../media/image2.jpg"/><Relationship Id="rId4" Type="http://schemas.openxmlformats.org/officeDocument/2006/relationships/diagramLayout" Target="../diagrams/layout3.xml"/><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5.png"/><Relationship Id="rId3" Type="http://schemas.openxmlformats.org/officeDocument/2006/relationships/diagramLayout" Target="../diagrams/layout4.xml"/><Relationship Id="rId7" Type="http://schemas.openxmlformats.org/officeDocument/2006/relationships/image" Target="../media/image6.png"/><Relationship Id="rId12" Type="http://schemas.openxmlformats.org/officeDocument/2006/relationships/image" Target="../media/image4.png"/><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11" Type="http://schemas.openxmlformats.org/officeDocument/2006/relationships/image" Target="../media/image3.jpeg"/><Relationship Id="rId5" Type="http://schemas.openxmlformats.org/officeDocument/2006/relationships/diagramColors" Target="../diagrams/colors4.xml"/><Relationship Id="rId10" Type="http://schemas.openxmlformats.org/officeDocument/2006/relationships/image" Target="../media/image2.jpg"/><Relationship Id="rId4" Type="http://schemas.openxmlformats.org/officeDocument/2006/relationships/diagramQuickStyle" Target="../diagrams/quickStyle4.xml"/><Relationship Id="rId9" Type="http://schemas.openxmlformats.org/officeDocument/2006/relationships/image" Target="../media/image1.jpg"/></Relationships>
</file>

<file path=ppt/slides/_rels/slide6.xml.rels><?xml version="1.0" encoding="UTF-8" standalone="yes"?>
<Relationships xmlns="http://schemas.openxmlformats.org/package/2006/relationships"><Relationship Id="rId8" Type="http://schemas.openxmlformats.org/officeDocument/2006/relationships/image" Target="../media/image1.jpg"/><Relationship Id="rId13" Type="http://schemas.openxmlformats.org/officeDocument/2006/relationships/image" Target="../media/image7.png"/><Relationship Id="rId3" Type="http://schemas.openxmlformats.org/officeDocument/2006/relationships/diagramLayout" Target="../diagrams/layout5.xml"/><Relationship Id="rId7" Type="http://schemas.openxmlformats.org/officeDocument/2006/relationships/image" Target="../media/image6.png"/><Relationship Id="rId12" Type="http://schemas.openxmlformats.org/officeDocument/2006/relationships/image" Target="../media/image5.png"/><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11" Type="http://schemas.openxmlformats.org/officeDocument/2006/relationships/image" Target="../media/image4.png"/><Relationship Id="rId5" Type="http://schemas.openxmlformats.org/officeDocument/2006/relationships/diagramColors" Target="../diagrams/colors5.xml"/><Relationship Id="rId10" Type="http://schemas.openxmlformats.org/officeDocument/2006/relationships/image" Target="../media/image3.jpeg"/><Relationship Id="rId4" Type="http://schemas.openxmlformats.org/officeDocument/2006/relationships/diagramQuickStyle" Target="../diagrams/quickStyle5.xml"/><Relationship Id="rId9" Type="http://schemas.openxmlformats.org/officeDocument/2006/relationships/image" Target="../media/image2.jpg"/></Relationships>
</file>

<file path=ppt/slides/_rels/slide7.xml.rels><?xml version="1.0" encoding="UTF-8" standalone="yes"?>
<Relationships xmlns="http://schemas.openxmlformats.org/package/2006/relationships"><Relationship Id="rId8" Type="http://schemas.openxmlformats.org/officeDocument/2006/relationships/image" Target="../media/image1.jpg"/><Relationship Id="rId13" Type="http://schemas.openxmlformats.org/officeDocument/2006/relationships/image" Target="../media/image5.png"/><Relationship Id="rId3" Type="http://schemas.openxmlformats.org/officeDocument/2006/relationships/diagramLayout" Target="../diagrams/layout6.xml"/><Relationship Id="rId7" Type="http://schemas.openxmlformats.org/officeDocument/2006/relationships/image" Target="../media/image6.png"/><Relationship Id="rId12" Type="http://schemas.openxmlformats.org/officeDocument/2006/relationships/image" Target="../media/image4.png"/><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11" Type="http://schemas.openxmlformats.org/officeDocument/2006/relationships/image" Target="../media/image3.jpeg"/><Relationship Id="rId5" Type="http://schemas.openxmlformats.org/officeDocument/2006/relationships/diagramColors" Target="../diagrams/colors6.xml"/><Relationship Id="rId10" Type="http://schemas.openxmlformats.org/officeDocument/2006/relationships/image" Target="../media/image7.png"/><Relationship Id="rId4" Type="http://schemas.openxmlformats.org/officeDocument/2006/relationships/diagramQuickStyle" Target="../diagrams/quickStyle6.xml"/><Relationship Id="rId9" Type="http://schemas.openxmlformats.org/officeDocument/2006/relationships/image" Target="../media/image2.jpg"/></Relationships>
</file>

<file path=ppt/slides/_rels/slide8.xml.rels><?xml version="1.0" encoding="UTF-8" standalone="yes"?>
<Relationships xmlns="http://schemas.openxmlformats.org/package/2006/relationships"><Relationship Id="rId8" Type="http://schemas.openxmlformats.org/officeDocument/2006/relationships/image" Target="../media/image1.jpg"/><Relationship Id="rId13" Type="http://schemas.openxmlformats.org/officeDocument/2006/relationships/image" Target="../media/image8.jpg"/><Relationship Id="rId3" Type="http://schemas.openxmlformats.org/officeDocument/2006/relationships/diagramLayout" Target="../diagrams/layout7.xml"/><Relationship Id="rId7" Type="http://schemas.openxmlformats.org/officeDocument/2006/relationships/image" Target="../media/image6.png"/><Relationship Id="rId12" Type="http://schemas.openxmlformats.org/officeDocument/2006/relationships/image" Target="../media/image5.png"/><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11" Type="http://schemas.openxmlformats.org/officeDocument/2006/relationships/image" Target="../media/image4.png"/><Relationship Id="rId5" Type="http://schemas.openxmlformats.org/officeDocument/2006/relationships/diagramColors" Target="../diagrams/colors7.xml"/><Relationship Id="rId10" Type="http://schemas.openxmlformats.org/officeDocument/2006/relationships/image" Target="../media/image3.jpeg"/><Relationship Id="rId4" Type="http://schemas.openxmlformats.org/officeDocument/2006/relationships/diagramQuickStyle" Target="../diagrams/quickStyle7.xml"/><Relationship Id="rId9" Type="http://schemas.openxmlformats.org/officeDocument/2006/relationships/image" Target="../media/image2.jpg"/><Relationship Id="rId14"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5.png"/><Relationship Id="rId3" Type="http://schemas.openxmlformats.org/officeDocument/2006/relationships/diagramLayout" Target="../diagrams/layout8.xml"/><Relationship Id="rId7" Type="http://schemas.openxmlformats.org/officeDocument/2006/relationships/image" Target="../media/image6.png"/><Relationship Id="rId12" Type="http://schemas.openxmlformats.org/officeDocument/2006/relationships/image" Target="../media/image4.png"/><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11" Type="http://schemas.openxmlformats.org/officeDocument/2006/relationships/image" Target="../media/image3.jpeg"/><Relationship Id="rId5" Type="http://schemas.openxmlformats.org/officeDocument/2006/relationships/diagramColors" Target="../diagrams/colors8.xml"/><Relationship Id="rId10" Type="http://schemas.openxmlformats.org/officeDocument/2006/relationships/image" Target="../media/image2.jpg"/><Relationship Id="rId4" Type="http://schemas.openxmlformats.org/officeDocument/2006/relationships/diagramQuickStyle" Target="../diagrams/quickStyle8.xml"/><Relationship Id="rId9"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51904" y="2376054"/>
            <a:ext cx="8915399" cy="2262781"/>
          </a:xfrm>
        </p:spPr>
        <p:txBody>
          <a:bodyPr>
            <a:normAutofit fontScale="90000"/>
          </a:bodyPr>
          <a:lstStyle/>
          <a:p>
            <a:pPr algn="ctr"/>
            <a:r>
              <a:rPr lang="fr-FR" sz="8000" dirty="0" smtClean="0">
                <a:latin typeface="Algerian" panose="04020705040A02060702" pitchFamily="82" charset="0"/>
              </a:rPr>
              <a:t>ENSEMBLE VERS PARIS 2024</a:t>
            </a:r>
            <a:endParaRPr lang="fr-FR" sz="8000" dirty="0">
              <a:latin typeface="Algerian" panose="04020705040A02060702" pitchFamily="82" charset="0"/>
            </a:endParaRPr>
          </a:p>
        </p:txBody>
      </p:sp>
      <p:sp>
        <p:nvSpPr>
          <p:cNvPr id="5" name="Sous-titre 4"/>
          <p:cNvSpPr>
            <a:spLocks noGrp="1"/>
          </p:cNvSpPr>
          <p:nvPr>
            <p:ph type="subTitle" idx="1"/>
          </p:nvPr>
        </p:nvSpPr>
        <p:spPr>
          <a:xfrm>
            <a:off x="6510443" y="5623807"/>
            <a:ext cx="8915399" cy="1126283"/>
          </a:xfrm>
        </p:spPr>
        <p:txBody>
          <a:bodyPr>
            <a:normAutofit/>
          </a:bodyPr>
          <a:lstStyle/>
          <a:p>
            <a:r>
              <a:rPr lang="fr-FR" sz="1600" dirty="0" smtClean="0"/>
              <a:t>MISSION EPS 1</a:t>
            </a:r>
            <a:r>
              <a:rPr lang="fr-FR" sz="1600" baseline="30000" dirty="0" smtClean="0"/>
              <a:t>er</a:t>
            </a:r>
            <a:r>
              <a:rPr lang="fr-FR" sz="1600" dirty="0" smtClean="0"/>
              <a:t> DEGRE</a:t>
            </a:r>
          </a:p>
          <a:p>
            <a:r>
              <a:rPr lang="fr-FR" sz="1600" dirty="0" smtClean="0"/>
              <a:t>IEN Mme LEFEVRE MARTINE </a:t>
            </a:r>
            <a:endParaRPr lang="fr-FR" sz="1600" dirty="0"/>
          </a:p>
          <a:p>
            <a:r>
              <a:rPr lang="fr-FR" sz="1600" dirty="0" smtClean="0"/>
              <a:t>CPD EPS Mme BECAGLIA KATIA et M KOPTEFF NICOLAS </a:t>
            </a:r>
            <a:endParaRPr lang="fr-FR" sz="1600" dirty="0"/>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8588" y="166257"/>
            <a:ext cx="2424868" cy="896696"/>
          </a:xfrm>
          <a:prstGeom prst="rect">
            <a:avLst/>
          </a:prstGeom>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8" name="Imag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9" name="Imag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0" name="Imag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2694500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36407" y="96984"/>
            <a:ext cx="2247941" cy="831270"/>
          </a:xfrm>
          <a:prstGeom prst="rect">
            <a:avLst/>
          </a:prstGeom>
        </p:spPr>
      </p:pic>
      <p:graphicFrame>
        <p:nvGraphicFramePr>
          <p:cNvPr id="4" name="Diagramme 3"/>
          <p:cNvGraphicFramePr/>
          <p:nvPr>
            <p:extLst>
              <p:ext uri="{D42A27DB-BD31-4B8C-83A1-F6EECF244321}">
                <p14:modId xmlns:p14="http://schemas.microsoft.com/office/powerpoint/2010/main" val="803574121"/>
              </p:ext>
            </p:extLst>
          </p:nvPr>
        </p:nvGraphicFramePr>
        <p:xfrm>
          <a:off x="526473" y="637307"/>
          <a:ext cx="11665527" cy="65670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8215" y="1856506"/>
            <a:ext cx="3564084" cy="4073239"/>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8" name="Imag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609352" y="5635869"/>
            <a:ext cx="1719502" cy="1170378"/>
          </a:xfrm>
          <a:prstGeom prst="rect">
            <a:avLst/>
          </a:prstGeom>
        </p:spPr>
      </p:pic>
      <p:pic>
        <p:nvPicPr>
          <p:cNvPr id="10" name="Image 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11" name="Image 10"/>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2" name="Image 1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3" name="Image 1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1104455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2765456850"/>
              </p:ext>
            </p:extLst>
          </p:nvPr>
        </p:nvGraphicFramePr>
        <p:xfrm>
          <a:off x="332510" y="138547"/>
          <a:ext cx="11859490" cy="716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1705" y="1653591"/>
            <a:ext cx="3294525" cy="376517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933406" y="2867633"/>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5" name="Imag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132891" y="4253232"/>
            <a:ext cx="2279914" cy="1551822"/>
          </a:xfrm>
          <a:prstGeom prst="rect">
            <a:avLst/>
          </a:prstGeom>
        </p:spPr>
      </p:pic>
      <p:pic>
        <p:nvPicPr>
          <p:cNvPr id="3" name="Image 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393060" y="138548"/>
            <a:ext cx="2424868" cy="896696"/>
          </a:xfrm>
          <a:prstGeom prst="rect">
            <a:avLst/>
          </a:prstGeom>
        </p:spPr>
      </p:pic>
      <p:pic>
        <p:nvPicPr>
          <p:cNvPr id="8" name="Image 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9" name="Image 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0" name="Image 9"/>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1" name="Image 1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3373910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01201" y="138547"/>
            <a:ext cx="2210478" cy="817417"/>
          </a:xfrm>
          <a:prstGeom prst="rect">
            <a:avLst/>
          </a:prstGeom>
        </p:spPr>
      </p:pic>
      <p:graphicFrame>
        <p:nvGraphicFramePr>
          <p:cNvPr id="4" name="Diagramme 3"/>
          <p:cNvGraphicFramePr/>
          <p:nvPr>
            <p:extLst>
              <p:ext uri="{D42A27DB-BD31-4B8C-83A1-F6EECF244321}">
                <p14:modId xmlns:p14="http://schemas.microsoft.com/office/powerpoint/2010/main" val="1636876013"/>
              </p:ext>
            </p:extLst>
          </p:nvPr>
        </p:nvGraphicFramePr>
        <p:xfrm>
          <a:off x="146152" y="955964"/>
          <a:ext cx="11665527" cy="65670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3094" y="1997567"/>
            <a:ext cx="3440681" cy="393220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678380" y="3213998"/>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5" name="Imag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455862" y="5405062"/>
            <a:ext cx="2134635" cy="1452938"/>
          </a:xfrm>
          <a:prstGeom prst="rect">
            <a:avLst/>
          </a:prstGeom>
        </p:spPr>
      </p:pic>
      <p:pic>
        <p:nvPicPr>
          <p:cNvPr id="9" name="Image 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2" name="Image 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3" name="Image 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0" name="Image 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1992769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3492286457"/>
              </p:ext>
            </p:extLst>
          </p:nvPr>
        </p:nvGraphicFramePr>
        <p:xfrm>
          <a:off x="401782" y="720436"/>
          <a:ext cx="11665527" cy="6567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3237" y="1842653"/>
            <a:ext cx="3370119" cy="385156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5" name="Imag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731108" y="4599596"/>
            <a:ext cx="2336201" cy="1590134"/>
          </a:xfrm>
          <a:prstGeom prst="rect">
            <a:avLst/>
          </a:prstGeom>
        </p:spPr>
      </p:pic>
      <p:pic>
        <p:nvPicPr>
          <p:cNvPr id="8" name="Imag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393060" y="138547"/>
            <a:ext cx="2397806" cy="886689"/>
          </a:xfrm>
          <a:prstGeom prst="rect">
            <a:avLst/>
          </a:prstGeom>
        </p:spPr>
      </p:pic>
      <p:pic>
        <p:nvPicPr>
          <p:cNvPr id="9" name="Image 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10" name="Image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1" name="Image 1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2" name="Imag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25177464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1619220183"/>
              </p:ext>
            </p:extLst>
          </p:nvPr>
        </p:nvGraphicFramePr>
        <p:xfrm>
          <a:off x="401782" y="720436"/>
          <a:ext cx="11665527" cy="6567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3431" y="2020620"/>
            <a:ext cx="3286435" cy="375592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8" name="Imag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393060" y="138547"/>
            <a:ext cx="2397806" cy="886689"/>
          </a:xfrm>
          <a:prstGeom prst="rect">
            <a:avLst/>
          </a:prstGeom>
        </p:spPr>
      </p:pic>
      <p:pic>
        <p:nvPicPr>
          <p:cNvPr id="9" name="Image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10" name="Image 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1" name="Image 1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2" name="Image 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graphicFrame>
        <p:nvGraphicFramePr>
          <p:cNvPr id="2" name="Tableau 1"/>
          <p:cNvGraphicFramePr>
            <a:graphicFrameLocks noGrp="1"/>
          </p:cNvGraphicFramePr>
          <p:nvPr>
            <p:extLst>
              <p:ext uri="{D42A27DB-BD31-4B8C-83A1-F6EECF244321}">
                <p14:modId xmlns:p14="http://schemas.microsoft.com/office/powerpoint/2010/main" val="626204275"/>
              </p:ext>
            </p:extLst>
          </p:nvPr>
        </p:nvGraphicFramePr>
        <p:xfrm>
          <a:off x="3839483" y="1607125"/>
          <a:ext cx="7490070" cy="3766203"/>
        </p:xfrm>
        <a:graphic>
          <a:graphicData uri="http://schemas.openxmlformats.org/drawingml/2006/table">
            <a:tbl>
              <a:tblPr firstRow="1" bandRow="1">
                <a:tableStyleId>{5C22544A-7EE6-4342-B048-85BDC9FD1C3A}</a:tableStyleId>
              </a:tblPr>
              <a:tblGrid>
                <a:gridCol w="3745035">
                  <a:extLst>
                    <a:ext uri="{9D8B030D-6E8A-4147-A177-3AD203B41FA5}">
                      <a16:colId xmlns:a16="http://schemas.microsoft.com/office/drawing/2014/main" val="843683308"/>
                    </a:ext>
                  </a:extLst>
                </a:gridCol>
                <a:gridCol w="3745035">
                  <a:extLst>
                    <a:ext uri="{9D8B030D-6E8A-4147-A177-3AD203B41FA5}">
                      <a16:colId xmlns:a16="http://schemas.microsoft.com/office/drawing/2014/main" val="1999999648"/>
                    </a:ext>
                  </a:extLst>
                </a:gridCol>
              </a:tblGrid>
              <a:tr h="497612">
                <a:tc gridSpan="2">
                  <a:txBody>
                    <a:bodyPr/>
                    <a:lstStyle/>
                    <a:p>
                      <a:pPr marL="457200" algn="ctr">
                        <a:lnSpc>
                          <a:spcPct val="115000"/>
                        </a:lnSpc>
                        <a:spcAft>
                          <a:spcPts val="0"/>
                        </a:spcAft>
                      </a:pPr>
                      <a:r>
                        <a:rPr lang="fr-FR" sz="12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DESIGN </a:t>
                      </a:r>
                      <a:r>
                        <a:rPr lang="fr-FR" sz="1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TA TORCHE</a:t>
                      </a:r>
                      <a:r>
                        <a:rPr lang="fr-FR" sz="12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endParaRPr lang="fr-FR"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hMerge="1">
                  <a:txBody>
                    <a:bodyPr/>
                    <a:lstStyle/>
                    <a:p>
                      <a:endParaRPr lang="fr-FR"/>
                    </a:p>
                  </a:txBody>
                  <a:tcPr/>
                </a:tc>
                <a:extLst>
                  <a:ext uri="{0D108BD9-81ED-4DB2-BD59-A6C34878D82A}">
                    <a16:rowId xmlns:a16="http://schemas.microsoft.com/office/drawing/2014/main" val="3640934673"/>
                  </a:ext>
                </a:extLst>
              </a:tr>
              <a:tr h="919827">
                <a:tc gridSpan="2">
                  <a:txBody>
                    <a:bodyPr/>
                    <a:lstStyle/>
                    <a:p>
                      <a:pPr marL="228600" lvl="0" indent="-228600" algn="l">
                        <a:lnSpc>
                          <a:spcPct val="115000"/>
                        </a:lnSpc>
                        <a:spcAft>
                          <a:spcPts val="0"/>
                        </a:spcAft>
                        <a:buFont typeface="+mj-lt"/>
                        <a:buAutoNum type="arabicPeriod"/>
                      </a:pPr>
                      <a:r>
                        <a:rPr lang="fr-FR" sz="900" dirty="0" smtClean="0">
                          <a:effectLst/>
                          <a:latin typeface="Calibri" panose="020F0502020204030204" pitchFamily="34" charset="0"/>
                          <a:ea typeface="Calibri" panose="020F0502020204030204" pitchFamily="34" charset="0"/>
                          <a:cs typeface="Calibri" panose="020F0502020204030204" pitchFamily="34" charset="0"/>
                        </a:rPr>
                        <a:t>CONTENUS</a:t>
                      </a:r>
                    </a:p>
                    <a:p>
                      <a:pPr marL="0" lvl="0" indent="0" algn="l">
                        <a:lnSpc>
                          <a:spcPct val="115000"/>
                        </a:lnSpc>
                        <a:spcAft>
                          <a:spcPts val="0"/>
                        </a:spcAft>
                        <a:buFont typeface="+mj-lt"/>
                        <a:buNone/>
                      </a:pPr>
                      <a:r>
                        <a:rPr lang="fr-FR" sz="900" kern="1200" dirty="0" smtClean="0">
                          <a:solidFill>
                            <a:schemeClr val="dk1"/>
                          </a:solidFill>
                          <a:effectLst/>
                          <a:latin typeface="+mn-lt"/>
                          <a:ea typeface="+mn-ea"/>
                          <a:cs typeface="+mn-cs"/>
                        </a:rPr>
                        <a:t>Chaque édition des Jeux donne lieu à la création d’un nouveau modèle de torche qui doit répondre à un certain nombre de standards techniques et esthétiques. L’aspect technique de la torche doit permettre à la torche de maintenir la flamme allumée dans n’importe quelles conditions. L’aspect esthétique de la torche traduit la volonté de se démarquer des JO précédents, mais aussi exprime, à travers cet objet, les particularités du pays où les Jeux sont célébrés, ou encore de mettre en valeur des aspects plus symboliques des Jeux</a:t>
                      </a:r>
                      <a:endParaRPr lang="fr-FR" sz="900" dirty="0" smtClean="0">
                        <a:effectLst/>
                        <a:latin typeface="Calibri" panose="020F0502020204030204" pitchFamily="34" charset="0"/>
                        <a:ea typeface="Calibri" panose="020F0502020204030204" pitchFamily="34" charset="0"/>
                        <a:cs typeface="Calibri" panose="020F0502020204030204" pitchFamily="34" charset="0"/>
                      </a:endParaRPr>
                    </a:p>
                  </a:txBody>
                  <a:tcPr marL="89535" marR="89535" marT="0" marB="0"/>
                </a:tc>
                <a:tc hMerge="1">
                  <a:txBody>
                    <a:bodyPr/>
                    <a:lstStyle/>
                    <a:p>
                      <a:endParaRPr lang="fr-FR"/>
                    </a:p>
                  </a:txBody>
                  <a:tcPr/>
                </a:tc>
                <a:extLst>
                  <a:ext uri="{0D108BD9-81ED-4DB2-BD59-A6C34878D82A}">
                    <a16:rowId xmlns:a16="http://schemas.microsoft.com/office/drawing/2014/main" val="913010098"/>
                  </a:ext>
                </a:extLst>
              </a:tr>
              <a:tr h="2322187">
                <a:tc>
                  <a:txBody>
                    <a:bodyPr/>
                    <a:lstStyle/>
                    <a:p>
                      <a:pPr marL="0" lvl="0" indent="0" algn="l">
                        <a:lnSpc>
                          <a:spcPct val="115000"/>
                        </a:lnSpc>
                        <a:spcAft>
                          <a:spcPts val="1000"/>
                        </a:spcAft>
                        <a:buFont typeface="+mj-lt"/>
                        <a:buNone/>
                      </a:pPr>
                      <a:r>
                        <a:rPr lang="fr-FR" sz="900" dirty="0" smtClean="0">
                          <a:effectLst/>
                          <a:latin typeface="Calibri" panose="020F0502020204030204" pitchFamily="34" charset="0"/>
                          <a:ea typeface="Calibri" panose="020F0502020204030204" pitchFamily="34" charset="0"/>
                          <a:cs typeface="Calibri" panose="020F0502020204030204" pitchFamily="34" charset="0"/>
                        </a:rPr>
                        <a:t>2. OBJECTIFS :</a:t>
                      </a:r>
                      <a:endParaRPr lang="fr-FR"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fr-FR"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9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smtClean="0">
                          <a:effectLst/>
                          <a:latin typeface="Calibri" panose="020F0502020204030204" pitchFamily="34" charset="0"/>
                          <a:ea typeface="Calibri" panose="020F0502020204030204" pitchFamily="34" charset="0"/>
                          <a:cs typeface="Calibri" panose="020F0502020204030204" pitchFamily="34" charset="0"/>
                        </a:rPr>
                        <a:t>Comprendre les valeurs portées par l’Olympisme, et plus particulièrement par la flamme olympique et son relais : encourager la pratique sportive et rappeler que le sport et la paix sont un « double gagnant ». </a:t>
                      </a:r>
                      <a:endParaRPr lang="fr-FR" sz="9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smtClean="0">
                          <a:effectLst/>
                          <a:latin typeface="Calibri" panose="020F0502020204030204" pitchFamily="34" charset="0"/>
                          <a:ea typeface="Calibri" panose="020F0502020204030204" pitchFamily="34" charset="0"/>
                          <a:cs typeface="Calibri" panose="020F0502020204030204" pitchFamily="34" charset="0"/>
                        </a:rPr>
                        <a:t>Proposer aux élèves de faire preuve d’engagement dans le cadre de la création d’une torche olympique et de prendre part au relais de flamme </a:t>
                      </a:r>
                      <a:endParaRPr lang="fr-FR" sz="9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1000"/>
                        </a:spcAft>
                        <a:buFont typeface="Calibri" panose="020F0502020204030204" pitchFamily="34" charset="0"/>
                        <a:buChar char="-"/>
                      </a:pPr>
                      <a:r>
                        <a:rPr lang="fr-FR" sz="900" dirty="0" smtClean="0">
                          <a:effectLst/>
                          <a:latin typeface="Calibri" panose="020F0502020204030204" pitchFamily="34" charset="0"/>
                          <a:ea typeface="Calibri" panose="020F0502020204030204" pitchFamily="34" charset="0"/>
                          <a:cs typeface="Calibri" panose="020F0502020204030204" pitchFamily="34" charset="0"/>
                        </a:rPr>
                        <a:t>Sensibiliser les élèves à la démarche et à la pratique artistique et plastique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tc>
                  <a:txBody>
                    <a:bodyPr/>
                    <a:lstStyle/>
                    <a:p>
                      <a:pPr marL="0" lvl="0" indent="0" algn="l">
                        <a:lnSpc>
                          <a:spcPct val="115000"/>
                        </a:lnSpc>
                        <a:spcAft>
                          <a:spcPts val="0"/>
                        </a:spcAft>
                        <a:buFont typeface="+mj-lt"/>
                        <a:buNone/>
                      </a:pPr>
                      <a:r>
                        <a:rPr lang="fr-FR" sz="900" dirty="0" smtClean="0">
                          <a:effectLst/>
                          <a:latin typeface="Calibri" panose="020F0502020204030204" pitchFamily="34" charset="0"/>
                          <a:ea typeface="Calibri" panose="020F0502020204030204" pitchFamily="34" charset="0"/>
                          <a:cs typeface="Calibri" panose="020F0502020204030204" pitchFamily="34" charset="0"/>
                        </a:rPr>
                        <a:t>3. MATERIEL</a:t>
                      </a:r>
                      <a:r>
                        <a:rPr lang="fr-FR" sz="900" dirty="0">
                          <a:effectLst/>
                          <a:latin typeface="Calibri" panose="020F0502020204030204" pitchFamily="34" charset="0"/>
                          <a:ea typeface="Calibri" panose="020F0502020204030204" pitchFamily="34" charset="0"/>
                          <a:cs typeface="Calibri" panose="020F0502020204030204" pitchFamily="34" charset="0"/>
                        </a:rPr>
                        <a:t> (liste non exhaustive)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Ciseaux</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Colle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Pinceaux</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Images pour décorer les torches (logo, photo,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Feutre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Peinture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Papier de soie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Papier cartonné A3</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Gommettes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Papier aluminium</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Bois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1689942"/>
                  </a:ext>
                </a:extLst>
              </a:tr>
            </a:tbl>
          </a:graphicData>
        </a:graphic>
      </p:graphicFrame>
      <p:pic>
        <p:nvPicPr>
          <p:cNvPr id="5" name="Image 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699562" y="4754418"/>
            <a:ext cx="2336201" cy="1590134"/>
          </a:xfrm>
          <a:prstGeom prst="rect">
            <a:avLst/>
          </a:prstGeom>
        </p:spPr>
      </p:pic>
    </p:spTree>
    <p:extLst>
      <p:ext uri="{BB962C8B-B14F-4D97-AF65-F5344CB8AC3E}">
        <p14:creationId xmlns:p14="http://schemas.microsoft.com/office/powerpoint/2010/main" val="3071535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nvPr>
        </p:nvGraphicFramePr>
        <p:xfrm>
          <a:off x="401782" y="720436"/>
          <a:ext cx="11665527" cy="6567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3431" y="2020620"/>
            <a:ext cx="3286435" cy="375592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8" name="Imag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393060" y="138547"/>
            <a:ext cx="2397806" cy="886689"/>
          </a:xfrm>
          <a:prstGeom prst="rect">
            <a:avLst/>
          </a:prstGeom>
        </p:spPr>
      </p:pic>
      <p:pic>
        <p:nvPicPr>
          <p:cNvPr id="9" name="Image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graphicFrame>
        <p:nvGraphicFramePr>
          <p:cNvPr id="2" name="Tableau 1"/>
          <p:cNvGraphicFramePr>
            <a:graphicFrameLocks noGrp="1"/>
          </p:cNvGraphicFramePr>
          <p:nvPr>
            <p:extLst>
              <p:ext uri="{D42A27DB-BD31-4B8C-83A1-F6EECF244321}">
                <p14:modId xmlns:p14="http://schemas.microsoft.com/office/powerpoint/2010/main" val="892527379"/>
              </p:ext>
            </p:extLst>
          </p:nvPr>
        </p:nvGraphicFramePr>
        <p:xfrm>
          <a:off x="3768233" y="1101052"/>
          <a:ext cx="7490070" cy="4551386"/>
        </p:xfrm>
        <a:graphic>
          <a:graphicData uri="http://schemas.openxmlformats.org/drawingml/2006/table">
            <a:tbl>
              <a:tblPr firstRow="1" bandRow="1">
                <a:tableStyleId>{5C22544A-7EE6-4342-B048-85BDC9FD1C3A}</a:tableStyleId>
              </a:tblPr>
              <a:tblGrid>
                <a:gridCol w="7490070">
                  <a:extLst>
                    <a:ext uri="{9D8B030D-6E8A-4147-A177-3AD203B41FA5}">
                      <a16:colId xmlns:a16="http://schemas.microsoft.com/office/drawing/2014/main" val="843683308"/>
                    </a:ext>
                  </a:extLst>
                </a:gridCol>
              </a:tblGrid>
              <a:tr h="323302">
                <a:tc>
                  <a:txBody>
                    <a:bodyPr/>
                    <a:lstStyle/>
                    <a:p>
                      <a:pPr marL="111760" algn="ctr">
                        <a:lnSpc>
                          <a:spcPct val="115000"/>
                        </a:lnSpc>
                        <a:spcAft>
                          <a:spcPts val="0"/>
                        </a:spcAft>
                      </a:pPr>
                      <a:r>
                        <a:rPr lang="fr-FR" sz="120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DEROULE</a:t>
                      </a:r>
                      <a:r>
                        <a:rPr lang="fr-FR" sz="1200" baseline="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 DE L’ATELIER</a:t>
                      </a:r>
                      <a:endParaRPr lang="fr-FR"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3640934673"/>
                  </a:ext>
                </a:extLst>
              </a:tr>
              <a:tr h="3242014">
                <a:tc>
                  <a:txBody>
                    <a:bodyPr/>
                    <a:lstStyle/>
                    <a:p>
                      <a:pPr marL="342900" lvl="0" indent="-342900" algn="l">
                        <a:lnSpc>
                          <a:spcPct val="115000"/>
                        </a:lnSpc>
                        <a:spcAft>
                          <a:spcPts val="0"/>
                        </a:spcAft>
                        <a:buFont typeface="+mj-lt"/>
                        <a:buAutoNum type="romanUcParenR"/>
                      </a:pPr>
                      <a:r>
                        <a:rPr lang="fr-FR" sz="900" b="1" u="sng" dirty="0" smtClean="0">
                          <a:solidFill>
                            <a:srgbClr val="0070C0"/>
                          </a:solidFill>
                          <a:effectLst/>
                          <a:latin typeface="Calibri" panose="020F0502020204030204" pitchFamily="34" charset="0"/>
                          <a:ea typeface="Calibri" panose="020F0502020204030204" pitchFamily="34" charset="0"/>
                          <a:cs typeface="Calibri" panose="020F0502020204030204" pitchFamily="34" charset="0"/>
                        </a:rPr>
                        <a:t>Réalisation </a:t>
                      </a:r>
                      <a:r>
                        <a:rPr lang="fr-FR" sz="9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de la torche :</a:t>
                      </a:r>
                      <a:endParaRPr lang="fr-FR" sz="9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Wingdings" panose="05000000000000000000" pitchFamily="2" charset="2"/>
                        <a:buChar char=""/>
                      </a:pPr>
                      <a:r>
                        <a:rPr lang="fr-FR" sz="900" u="sng" dirty="0">
                          <a:effectLst/>
                          <a:latin typeface="Calibri" panose="020F0502020204030204" pitchFamily="34" charset="0"/>
                          <a:ea typeface="Calibri" panose="020F0502020204030204" pitchFamily="34" charset="0"/>
                          <a:cs typeface="Calibri" panose="020F0502020204030204" pitchFamily="34" charset="0"/>
                        </a:rPr>
                        <a:t>Définir la thématique de la torche : </a:t>
                      </a:r>
                      <a:endParaRPr lang="fr-FR" sz="9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Une fois la thématique sélectionner. Trouver un lien entre sa thématique et le choix des symboles que les élèves vont utiliser pour fabriquer ou décorer la torche. Faire un brainstorming, un « </a:t>
                      </a:r>
                      <a:r>
                        <a:rPr lang="fr-FR" sz="900" dirty="0" err="1">
                          <a:effectLst/>
                          <a:latin typeface="Calibri" panose="020F0502020204030204" pitchFamily="34" charset="0"/>
                          <a:ea typeface="Calibri" panose="020F0502020204030204" pitchFamily="34" charset="0"/>
                          <a:cs typeface="Calibri" panose="020F0502020204030204" pitchFamily="34" charset="0"/>
                        </a:rPr>
                        <a:t>moodboard</a:t>
                      </a:r>
                      <a:r>
                        <a:rPr lang="fr-FR" sz="900" dirty="0">
                          <a:effectLst/>
                          <a:latin typeface="Calibri" panose="020F0502020204030204" pitchFamily="34" charset="0"/>
                          <a:ea typeface="Calibri" panose="020F0502020204030204" pitchFamily="34" charset="0"/>
                          <a:cs typeface="Calibri" panose="020F0502020204030204" pitchFamily="34" charset="0"/>
                        </a:rPr>
                        <a:t> » ou cahier des tendances (définition de la thématique, choix des mots, choix de la représentation, des images, de la forme, des couleurs…) pour préciser l’univers de la torche olympique.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Wingdings" panose="05000000000000000000" pitchFamily="2" charset="2"/>
                        <a:buChar char=""/>
                      </a:pPr>
                      <a:r>
                        <a:rPr lang="fr-FR" sz="900" u="sng" dirty="0">
                          <a:effectLst/>
                          <a:latin typeface="Calibri" panose="020F0502020204030204" pitchFamily="34" charset="0"/>
                          <a:ea typeface="Calibri" panose="020F0502020204030204" pitchFamily="34" charset="0"/>
                          <a:cs typeface="Calibri" panose="020F0502020204030204" pitchFamily="34" charset="0"/>
                        </a:rPr>
                        <a:t>Conception</a:t>
                      </a:r>
                      <a:r>
                        <a:rPr lang="fr-FR" sz="900" dirty="0">
                          <a:effectLst/>
                          <a:latin typeface="Calibri" panose="020F0502020204030204" pitchFamily="34" charset="0"/>
                          <a:ea typeface="Calibri" panose="020F0502020204030204" pitchFamily="34" charset="0"/>
                          <a:cs typeface="Calibri" panose="020F0502020204030204" pitchFamily="34" charset="0"/>
                        </a:rPr>
                        <a:t> :</a:t>
                      </a: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Faire la partie du manche, donner la forme en fonction du thème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b="1" dirty="0">
                          <a:effectLst/>
                          <a:latin typeface="Calibri" panose="020F0502020204030204" pitchFamily="34" charset="0"/>
                          <a:ea typeface="Calibri" panose="020F0502020204030204" pitchFamily="34" charset="0"/>
                          <a:cs typeface="Calibri" panose="020F0502020204030204" pitchFamily="34" charset="0"/>
                        </a:rPr>
                        <a:t>ATTENTION : </a:t>
                      </a:r>
                      <a:r>
                        <a:rPr lang="fr-FR" sz="900" dirty="0">
                          <a:effectLst/>
                          <a:latin typeface="Calibri" panose="020F0502020204030204" pitchFamily="34" charset="0"/>
                          <a:ea typeface="Calibri" panose="020F0502020204030204" pitchFamily="34" charset="0"/>
                          <a:cs typeface="Calibri" panose="020F0502020204030204" pitchFamily="34" charset="0"/>
                        </a:rPr>
                        <a:t>ne pas oublier de positionner sur la torche</a:t>
                      </a:r>
                      <a:r>
                        <a:rPr lang="fr-FR" sz="900" b="1" dirty="0">
                          <a:effectLst/>
                          <a:latin typeface="Calibri" panose="020F0502020204030204" pitchFamily="34" charset="0"/>
                          <a:ea typeface="Calibri" panose="020F0502020204030204" pitchFamily="34" charset="0"/>
                          <a:cs typeface="Calibri" panose="020F0502020204030204" pitchFamily="34" charset="0"/>
                        </a:rPr>
                        <a:t> le LOGO des JO, l’année et la ville.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b="1" dirty="0">
                          <a:effectLst/>
                          <a:latin typeface="Calibri" panose="020F0502020204030204" pitchFamily="34" charset="0"/>
                          <a:ea typeface="Calibri" panose="020F0502020204030204" pitchFamily="34" charset="0"/>
                          <a:cs typeface="Calibri" panose="020F0502020204030204" pitchFamily="34" charset="0"/>
                        </a:rPr>
                        <a:t>Contraintes : la torche doit être en volume, elle ne doit pas être conique ou en 2D, et il faut trouver un lien entre les matériaux utiliser pour fabriquer la torche et son thème.</a:t>
                      </a:r>
                      <a:r>
                        <a:rPr lang="fr-FR" sz="900" dirty="0">
                          <a:effectLst/>
                          <a:latin typeface="Calibri" panose="020F0502020204030204" pitchFamily="34" charset="0"/>
                          <a:ea typeface="Calibri" panose="020F0502020204030204" pitchFamily="34" charset="0"/>
                          <a:cs typeface="Calibri" panose="020F0502020204030204" pitchFamily="34" charset="0"/>
                        </a:rPr>
                        <a:t> Puis décorer le manche.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Faire la partie du feu, joindre les flammes entre elles, les faire tenir dans la vasque du haut de la torche qui peut accueillir le feu. Les flammes peuvent être réalisées avec du papier transparent en couleur, du papier de soie, du tissu, du papier couleur…</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b="1" dirty="0">
                          <a:effectLst/>
                          <a:latin typeface="Calibri" panose="020F0502020204030204" pitchFamily="34" charset="0"/>
                          <a:ea typeface="Calibri" panose="020F0502020204030204" pitchFamily="34" charset="0"/>
                          <a:cs typeface="Calibri" panose="020F0502020204030204" pitchFamily="34" charset="0"/>
                        </a:rPr>
                        <a:t>Contraintes : Il faut que la flamme soit allumée !</a:t>
                      </a: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Wingdings" panose="05000000000000000000" pitchFamily="2" charset="2"/>
                        <a:buChar char=""/>
                      </a:pPr>
                      <a:r>
                        <a:rPr lang="fr-FR" sz="900" u="sng" dirty="0">
                          <a:effectLst/>
                          <a:latin typeface="Calibri" panose="020F0502020204030204" pitchFamily="34" charset="0"/>
                          <a:ea typeface="Calibri" panose="020F0502020204030204" pitchFamily="34" charset="0"/>
                          <a:cs typeface="Calibri" panose="020F0502020204030204" pitchFamily="34" charset="0"/>
                        </a:rPr>
                        <a:t>Cartel</a:t>
                      </a:r>
                      <a:r>
                        <a:rPr lang="fr-FR" sz="900" dirty="0">
                          <a:effectLst/>
                          <a:latin typeface="Calibri" panose="020F0502020204030204" pitchFamily="34" charset="0"/>
                          <a:ea typeface="Calibri" panose="020F0502020204030204" pitchFamily="34" charset="0"/>
                          <a:cs typeface="Calibri" panose="020F0502020204030204" pitchFamily="34" charset="0"/>
                        </a:rPr>
                        <a:t> :</a:t>
                      </a:r>
                    </a:p>
                    <a:p>
                      <a:pPr marL="457200" algn="l">
                        <a:lnSpc>
                          <a:spcPct val="115000"/>
                        </a:lnSpc>
                        <a:spcAft>
                          <a:spcPts val="1000"/>
                        </a:spcAft>
                      </a:pPr>
                      <a:r>
                        <a:rPr lang="fr-FR" sz="900" dirty="0">
                          <a:effectLst/>
                          <a:latin typeface="Calibri" panose="020F0502020204030204" pitchFamily="34" charset="0"/>
                          <a:ea typeface="Calibri" panose="020F0502020204030204" pitchFamily="34" charset="0"/>
                          <a:cs typeface="Calibri" panose="020F0502020204030204" pitchFamily="34" charset="0"/>
                        </a:rPr>
                        <a:t>La fiche technique en annexe fera office de support pour la réalisation du cartel. S’inspirer de cette fiche pour produire son cartel qui sera affiché pour l’exposition au musée national du Sport à la fin. Garder les éléments, critères les plus importants pour construire son cartel. Il est possible de s’inspirer aussi des informations jointes en annexe avec les deux torches pour comprendre qu’elles informations sont indispensables. La dimension du cartel ne doit pas dépasser un format A5 et son support sera du carton plume.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mj-lt"/>
                        <a:buAutoNum type="romanUcParenR"/>
                      </a:pPr>
                      <a:r>
                        <a:rPr lang="fr-FR" sz="9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Réalisation du socle de la torche </a:t>
                      </a:r>
                      <a:endParaRPr lang="fr-FR" sz="9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1000"/>
                        </a:spcAft>
                      </a:pPr>
                      <a:r>
                        <a:rPr lang="fr-FR" sz="900" dirty="0">
                          <a:effectLst/>
                          <a:latin typeface="Calibri" panose="020F0502020204030204" pitchFamily="34" charset="0"/>
                          <a:ea typeface="Calibri" panose="020F0502020204030204" pitchFamily="34" charset="0"/>
                          <a:cs typeface="Calibri" panose="020F0502020204030204" pitchFamily="34" charset="0"/>
                        </a:rPr>
                        <a:t>Pour exposer la torche, prévoir de réaliser le socle de la torche. La torche peut être suspendu, accroché au mur, sur un socle. Trouver un support qui soit adapté pour mettre en valeur la torche.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913010098"/>
                  </a:ext>
                </a:extLst>
              </a:tr>
            </a:tbl>
          </a:graphicData>
        </a:graphic>
      </p:graphicFrame>
      <p:pic>
        <p:nvPicPr>
          <p:cNvPr id="5" name="Image 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019475" y="5087790"/>
            <a:ext cx="2336201" cy="1590134"/>
          </a:xfrm>
          <a:prstGeom prst="rect">
            <a:avLst/>
          </a:prstGeom>
        </p:spPr>
      </p:pic>
      <p:pic>
        <p:nvPicPr>
          <p:cNvPr id="10" name="Image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1" name="Image 1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2" name="Imag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2466582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869735520"/>
              </p:ext>
            </p:extLst>
          </p:nvPr>
        </p:nvGraphicFramePr>
        <p:xfrm>
          <a:off x="401782" y="720436"/>
          <a:ext cx="11665527" cy="6567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3431" y="2020620"/>
            <a:ext cx="3286435" cy="375592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8" name="Imag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393060" y="138547"/>
            <a:ext cx="2397806" cy="886689"/>
          </a:xfrm>
          <a:prstGeom prst="rect">
            <a:avLst/>
          </a:prstGeom>
        </p:spPr>
      </p:pic>
      <p:pic>
        <p:nvPicPr>
          <p:cNvPr id="9" name="Image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10" name="Image 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1" name="Image 1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2" name="Image 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pic>
        <p:nvPicPr>
          <p:cNvPr id="3" name="Image 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655763" y="1158298"/>
            <a:ext cx="5138379" cy="5138379"/>
          </a:xfrm>
          <a:prstGeom prst="rect">
            <a:avLst/>
          </a:prstGeom>
        </p:spPr>
      </p:pic>
      <p:pic>
        <p:nvPicPr>
          <p:cNvPr id="5" name="Image 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019475" y="5087790"/>
            <a:ext cx="2336201" cy="1590134"/>
          </a:xfrm>
          <a:prstGeom prst="rect">
            <a:avLst/>
          </a:prstGeom>
        </p:spPr>
      </p:pic>
    </p:spTree>
    <p:extLst>
      <p:ext uri="{BB962C8B-B14F-4D97-AF65-F5344CB8AC3E}">
        <p14:creationId xmlns:p14="http://schemas.microsoft.com/office/powerpoint/2010/main" val="1485195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1781413241"/>
              </p:ext>
            </p:extLst>
          </p:nvPr>
        </p:nvGraphicFramePr>
        <p:xfrm>
          <a:off x="401782" y="720436"/>
          <a:ext cx="11665527" cy="6567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3237" y="1842653"/>
            <a:ext cx="3370119" cy="385156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5" name="Imag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788700" y="5216113"/>
            <a:ext cx="2336201" cy="1590134"/>
          </a:xfrm>
          <a:prstGeom prst="rect">
            <a:avLst/>
          </a:prstGeom>
        </p:spPr>
      </p:pic>
      <p:pic>
        <p:nvPicPr>
          <p:cNvPr id="8" name="Imag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393060" y="138547"/>
            <a:ext cx="2397806" cy="886689"/>
          </a:xfrm>
          <a:prstGeom prst="rect">
            <a:avLst/>
          </a:prstGeom>
        </p:spPr>
      </p:pic>
      <p:pic>
        <p:nvPicPr>
          <p:cNvPr id="9" name="Image 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10" name="Image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1" name="Image 1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2" name="Imag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3325419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1665</TotalTime>
  <Words>1163</Words>
  <Application>Microsoft Office PowerPoint</Application>
  <PresentationFormat>Grand écran</PresentationFormat>
  <Paragraphs>88</Paragraphs>
  <Slides>9</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9</vt:i4>
      </vt:variant>
    </vt:vector>
  </HeadingPairs>
  <TitlesOfParts>
    <vt:vector size="18" baseType="lpstr">
      <vt:lpstr>Algerian</vt:lpstr>
      <vt:lpstr>Arial</vt:lpstr>
      <vt:lpstr>Bahnschrift</vt:lpstr>
      <vt:lpstr>Calibri</vt:lpstr>
      <vt:lpstr>Century Gothic</vt:lpstr>
      <vt:lpstr>Times New Roman</vt:lpstr>
      <vt:lpstr>Wingdings</vt:lpstr>
      <vt:lpstr>Wingdings 3</vt:lpstr>
      <vt:lpstr>Brin</vt:lpstr>
      <vt:lpstr>ENSEMBLE VERS PARIS 2024</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Rectorat de l'academie de Nice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ENSEMBLE VERS PARIS 2024</dc:title>
  <dc:creator>Becaglia Katia</dc:creator>
  <cp:lastModifiedBy>Becaglia Katia</cp:lastModifiedBy>
  <cp:revision>28</cp:revision>
  <dcterms:created xsi:type="dcterms:W3CDTF">2023-05-22T14:29:44Z</dcterms:created>
  <dcterms:modified xsi:type="dcterms:W3CDTF">2023-07-04T10:11:31Z</dcterms:modified>
</cp:coreProperties>
</file>