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81" r:id="rId21"/>
    <p:sldId id="278" r:id="rId22"/>
    <p:sldId id="279" r:id="rId23"/>
    <p:sldId id="280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92" y="1153837"/>
            <a:ext cx="9101039" cy="48745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49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599"/>
            <a:ext cx="8355084" cy="42249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5" y="2133599"/>
            <a:ext cx="8355084" cy="4323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284593"/>
            <a:ext cx="8911687" cy="128089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424" y="1711298"/>
            <a:ext cx="4453819" cy="22231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7" y="430408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19" y="398908"/>
            <a:ext cx="3910138" cy="10209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22" y="4503438"/>
            <a:ext cx="4740812" cy="21224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141" y="4503437"/>
            <a:ext cx="4645742" cy="21224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812" y="1744581"/>
            <a:ext cx="4359974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783" y="2133600"/>
            <a:ext cx="8688260" cy="41687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434" y="2307684"/>
            <a:ext cx="7666892" cy="4079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9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600"/>
            <a:ext cx="8326610" cy="4267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4" y="161628"/>
            <a:ext cx="8911687" cy="128089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6733" y="4728218"/>
            <a:ext cx="3910138" cy="1918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59" y="303174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733" y="323346"/>
            <a:ext cx="3910138" cy="10209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85" y="1833829"/>
            <a:ext cx="4879809" cy="39971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39" y="1833829"/>
            <a:ext cx="4256472" cy="25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61734"/>
            <a:ext cx="8109000" cy="45774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8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600"/>
            <a:ext cx="7627268" cy="45406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4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75803"/>
            <a:ext cx="8221541" cy="45144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5" y="2133600"/>
            <a:ext cx="8355084" cy="42264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7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454" y="2133600"/>
            <a:ext cx="8132904" cy="44500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9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430" y="2133599"/>
            <a:ext cx="7662422" cy="46006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5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157" y="2026331"/>
            <a:ext cx="4768948" cy="4708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0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865" y="2147667"/>
            <a:ext cx="8411493" cy="45063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3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242" y="2161735"/>
            <a:ext cx="8496116" cy="4450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4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42007" y="1887679"/>
            <a:ext cx="5880294" cy="48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600"/>
            <a:ext cx="8355084" cy="41604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964" y="2133599"/>
            <a:ext cx="8669897" cy="41124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296" y="2252869"/>
            <a:ext cx="7506943" cy="3778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600"/>
            <a:ext cx="8355084" cy="3778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9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599"/>
            <a:ext cx="8355084" cy="40561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599"/>
            <a:ext cx="8355083" cy="41866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4" y="2133599"/>
            <a:ext cx="8355085" cy="44563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45441"/>
            <a:ext cx="3133725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20" y="745441"/>
            <a:ext cx="3910138" cy="10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1715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0</Words>
  <Application>Microsoft Office PowerPoint</Application>
  <PresentationFormat>Grand écran</PresentationFormat>
  <Paragraphs>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Bayard-Villeneuve Anne</dc:creator>
  <cp:lastModifiedBy>Bayard-Villeneuve Anne</cp:lastModifiedBy>
  <cp:revision>8</cp:revision>
  <dcterms:created xsi:type="dcterms:W3CDTF">2022-03-25T14:25:51Z</dcterms:created>
  <dcterms:modified xsi:type="dcterms:W3CDTF">2022-03-29T09:31:32Z</dcterms:modified>
</cp:coreProperties>
</file>