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14ADB"/>
    <a:srgbClr val="E8DE4F"/>
    <a:srgbClr val="5EF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60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54DA-150B-3041-A396-1AE25F2475D9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074-7645-4349-994F-7F35AC5D10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99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54DA-150B-3041-A396-1AE25F2475D9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074-7645-4349-994F-7F35AC5D10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21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54DA-150B-3041-A396-1AE25F2475D9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074-7645-4349-994F-7F35AC5D10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56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54DA-150B-3041-A396-1AE25F2475D9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074-7645-4349-994F-7F35AC5D10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77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54DA-150B-3041-A396-1AE25F2475D9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074-7645-4349-994F-7F35AC5D10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58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54DA-150B-3041-A396-1AE25F2475D9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074-7645-4349-994F-7F35AC5D10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23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54DA-150B-3041-A396-1AE25F2475D9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074-7645-4349-994F-7F35AC5D10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26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54DA-150B-3041-A396-1AE25F2475D9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074-7645-4349-994F-7F35AC5D10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190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54DA-150B-3041-A396-1AE25F2475D9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074-7645-4349-994F-7F35AC5D10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7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54DA-150B-3041-A396-1AE25F2475D9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074-7645-4349-994F-7F35AC5D10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4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54DA-150B-3041-A396-1AE25F2475D9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074-7645-4349-994F-7F35AC5D10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3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854DA-150B-3041-A396-1AE25F2475D9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7074-7645-4349-994F-7F35AC5D10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2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93829"/>
              </p:ext>
            </p:extLst>
          </p:nvPr>
        </p:nvGraphicFramePr>
        <p:xfrm>
          <a:off x="127000" y="613742"/>
          <a:ext cx="8630480" cy="4386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620"/>
                <a:gridCol w="2157620"/>
                <a:gridCol w="2157620"/>
                <a:gridCol w="2157620"/>
              </a:tblGrid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Lundi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Mardi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Jeudi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400">
                <a:tc gridSpan="4">
                  <a:txBody>
                    <a:bodyPr/>
                    <a:lstStyle/>
                    <a:p>
                      <a:r>
                        <a:rPr lang="fr-FR" sz="1100" dirty="0" smtClean="0"/>
                        <a:t>15 minutes : Geste d’écriture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6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</a:t>
                      </a:r>
                      <a:r>
                        <a:rPr lang="fr-FR" sz="1100" baseline="0" dirty="0" smtClean="0"/>
                        <a:t>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560552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Construire un lexique étendu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E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baseline="0" dirty="0" smtClean="0"/>
                        <a:t>Langage oral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Dictée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aseline="0" dirty="0" smtClean="0"/>
                        <a:t>Langage oral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  <a:tr h="297180">
                <a:tc rowSpan="2"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Apprendre à comprendre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FA7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</a:t>
                      </a:r>
                      <a:r>
                        <a:rPr lang="fr-FR" sz="1100" baseline="0" dirty="0" smtClean="0"/>
                        <a:t> minutes</a:t>
                      </a:r>
                      <a:endParaRPr lang="fr-FR" sz="1100" dirty="0" smtClean="0"/>
                    </a:p>
                    <a:p>
                      <a:r>
                        <a:rPr lang="fr-FR" sz="1100" dirty="0" smtClean="0"/>
                        <a:t>Dictée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30 minutes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Apprendre à comprendre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FA7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30 minutes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Apprendre à comprendre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FA7E"/>
                    </a:solidFill>
                  </a:tcPr>
                </a:tc>
              </a:tr>
              <a:tr h="297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 minutes</a:t>
                      </a:r>
                    </a:p>
                    <a:p>
                      <a:r>
                        <a:rPr lang="fr-FR" sz="1100" dirty="0" smtClean="0"/>
                        <a:t>Construire un lexique étendu</a:t>
                      </a:r>
                    </a:p>
                    <a:p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E4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8986">
                <a:tc gridSpan="4"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 minutes</a:t>
                      </a:r>
                    </a:p>
                    <a:p>
                      <a:r>
                        <a:rPr lang="fr-FR" sz="1100" dirty="0" smtClean="0"/>
                        <a:t>Dictée</a:t>
                      </a:r>
                    </a:p>
                    <a:p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</a:t>
                      </a:r>
                      <a:r>
                        <a:rPr lang="fr-FR" sz="1100" baseline="0" dirty="0" smtClean="0"/>
                        <a:t> décoder</a:t>
                      </a:r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 minutes</a:t>
                      </a:r>
                    </a:p>
                    <a:p>
                      <a:r>
                        <a:rPr lang="fr-FR" sz="1100" dirty="0" smtClean="0"/>
                        <a:t>Savoir</a:t>
                      </a:r>
                      <a:r>
                        <a:rPr lang="fr-FR" sz="1100" baseline="0" dirty="0" smtClean="0"/>
                        <a:t> décoder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15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Dictée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560552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</a:t>
                      </a:r>
                      <a:r>
                        <a:rPr lang="fr-FR" sz="1100" baseline="0" dirty="0" smtClean="0"/>
                        <a:t> minutes</a:t>
                      </a:r>
                      <a:endParaRPr lang="fr-FR" sz="1100" dirty="0" smtClean="0"/>
                    </a:p>
                    <a:p>
                      <a:r>
                        <a:rPr lang="fr-FR" sz="1100" dirty="0" smtClean="0"/>
                        <a:t>Encodage</a:t>
                      </a:r>
                    </a:p>
                    <a:p>
                      <a:r>
                        <a:rPr lang="fr-FR" sz="1100" dirty="0" smtClean="0"/>
                        <a:t>Production</a:t>
                      </a:r>
                      <a:r>
                        <a:rPr lang="fr-FR" sz="1100" baseline="0" dirty="0" smtClean="0"/>
                        <a:t> d’écrit</a:t>
                      </a:r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4AD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30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Encodage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Production</a:t>
                      </a:r>
                      <a:r>
                        <a:rPr lang="fr-FR" sz="1100" baseline="0" dirty="0" smtClean="0"/>
                        <a:t> d’écrit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4ADB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148522" y="69334"/>
            <a:ext cx="742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Proposition </a:t>
            </a:r>
            <a:r>
              <a:rPr lang="fr-FR" smtClean="0"/>
              <a:t>d’un </a:t>
            </a:r>
            <a:r>
              <a:rPr lang="fr-FR" dirty="0" smtClean="0"/>
              <a:t>emploi du temps CP de septembre à octobre </a:t>
            </a:r>
            <a:r>
              <a:rPr lang="fr-FR" smtClean="0"/>
              <a:t>: 9H15 </a:t>
            </a:r>
            <a:r>
              <a:rPr lang="fr-FR" dirty="0" smtClean="0"/>
              <a:t>français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61844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103</Words>
  <Application>Microsoft Macintosh PowerPoint</Application>
  <PresentationFormat>Présentation à l'écran (16:9)</PresentationFormat>
  <Paragraphs>46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LEBLANC</dc:creator>
  <cp:lastModifiedBy>Nathalie LEBLANC</cp:lastModifiedBy>
  <cp:revision>8</cp:revision>
  <cp:lastPrinted>2018-09-06T08:54:33Z</cp:lastPrinted>
  <dcterms:created xsi:type="dcterms:W3CDTF">2018-09-06T08:49:02Z</dcterms:created>
  <dcterms:modified xsi:type="dcterms:W3CDTF">2019-01-05T09:13:48Z</dcterms:modified>
</cp:coreProperties>
</file>