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F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20" y="-2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3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87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33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33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30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16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1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58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32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56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7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15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278154"/>
              </p:ext>
            </p:extLst>
          </p:nvPr>
        </p:nvGraphicFramePr>
        <p:xfrm>
          <a:off x="127000" y="597324"/>
          <a:ext cx="8932332" cy="4499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083"/>
                <a:gridCol w="2233083"/>
                <a:gridCol w="2233083"/>
                <a:gridCol w="2233083"/>
              </a:tblGrid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Lundi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Mardi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Jeudi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400">
                <a:tc gridSpan="4">
                  <a:txBody>
                    <a:bodyPr/>
                    <a:lstStyle/>
                    <a:p>
                      <a:r>
                        <a:rPr lang="fr-FR" sz="1100" dirty="0" smtClean="0"/>
                        <a:t>15 minutes : Geste d’écriture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</a:t>
                      </a:r>
                      <a:r>
                        <a:rPr lang="fr-FR" sz="1100" baseline="0" dirty="0" smtClean="0"/>
                        <a:t>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560552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Construire un lexique étendu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E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baseline="0" dirty="0" smtClean="0"/>
                        <a:t>Langage oral : raconter- rappel de récit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Copie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Dictée : encodage de mots, de </a:t>
                      </a:r>
                      <a:r>
                        <a:rPr lang="fr-FR" sz="1100" smtClean="0"/>
                        <a:t>courtes phrases</a:t>
                      </a:r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aseline="0" dirty="0" smtClean="0"/>
                        <a:t>Langage oral : décrire, expliquer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  <a:tr h="297180">
                <a:tc rowSpan="2"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Apprendre à comprendre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</a:t>
                      </a:r>
                      <a:r>
                        <a:rPr lang="fr-FR" sz="1100" baseline="0" dirty="0" smtClean="0"/>
                        <a:t> minutes</a:t>
                      </a:r>
                      <a:endParaRPr lang="fr-FR" sz="1100" dirty="0" smtClean="0"/>
                    </a:p>
                    <a:p>
                      <a:r>
                        <a:rPr lang="fr-FR" sz="1100" dirty="0" smtClean="0"/>
                        <a:t>Dictée : encodage de mots, de courtes phrases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Apprendre à comprendre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Apprendre à comprendre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</a:tr>
              <a:tr h="297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dirty="0" smtClean="0"/>
                        <a:t>Construire un lexique étendu</a:t>
                      </a:r>
                    </a:p>
                    <a:p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E4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6528">
                <a:tc gridSpan="4"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dirty="0" smtClean="0"/>
                        <a:t>Dictée : encodage de mots, de  courtes phrases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Apprendre à comprendre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dirty="0" smtClean="0"/>
                        <a:t>Savoir</a:t>
                      </a:r>
                      <a:r>
                        <a:rPr lang="fr-FR" sz="1100" baseline="0" dirty="0" smtClean="0"/>
                        <a:t> décoder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15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Dictée : encodage</a:t>
                      </a:r>
                      <a:r>
                        <a:rPr lang="fr-FR" sz="1100" baseline="0" dirty="0" smtClean="0"/>
                        <a:t> de mots, de courtes phrases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410301">
                <a:tc>
                  <a:txBody>
                    <a:bodyPr/>
                    <a:lstStyle/>
                    <a:p>
                      <a:pPr marL="228600" indent="-228600">
                        <a:buAutoNum type="arabicPlain" startAt="30"/>
                      </a:pPr>
                      <a:r>
                        <a:rPr lang="fr-FR" sz="1100" baseline="0" dirty="0" smtClean="0"/>
                        <a:t>Minutes</a:t>
                      </a:r>
                      <a:endParaRPr lang="fr-FR" sz="1100" dirty="0" smtClean="0"/>
                    </a:p>
                    <a:p>
                      <a:pPr marL="0" indent="0">
                        <a:buNone/>
                      </a:pPr>
                      <a:r>
                        <a:rPr lang="fr-FR" sz="1100" dirty="0" smtClean="0"/>
                        <a:t>Production</a:t>
                      </a:r>
                      <a:r>
                        <a:rPr lang="fr-FR" sz="1100" baseline="0" dirty="0" smtClean="0"/>
                        <a:t> d’écrit</a:t>
                      </a:r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4AD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Production</a:t>
                      </a:r>
                      <a:r>
                        <a:rPr lang="fr-FR" sz="1100" baseline="0" dirty="0" smtClean="0"/>
                        <a:t> d’écrit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4ADB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148522" y="69334"/>
            <a:ext cx="7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Proposition </a:t>
            </a:r>
            <a:r>
              <a:rPr lang="fr-FR" smtClean="0"/>
              <a:t>d’un </a:t>
            </a:r>
            <a:r>
              <a:rPr lang="fr-FR" dirty="0" smtClean="0"/>
              <a:t>emploi du temps CP de novembre à décembre : 9H15 français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1577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144</Words>
  <Application>Microsoft Macintosh PowerPoint</Application>
  <PresentationFormat>Présentation à l'écran (16:9)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LEBLANC</dc:creator>
  <cp:lastModifiedBy>Nathalie LEBLANC</cp:lastModifiedBy>
  <cp:revision>8</cp:revision>
  <dcterms:created xsi:type="dcterms:W3CDTF">2018-10-27T05:53:13Z</dcterms:created>
  <dcterms:modified xsi:type="dcterms:W3CDTF">2019-01-05T09:13:37Z</dcterms:modified>
</cp:coreProperties>
</file>