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02FF"/>
    <a:srgbClr val="FFFF66"/>
    <a:srgbClr val="6DF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60" y="-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24/04/19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3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24/04/19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87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24/04/19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333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24/04/19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33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24/04/19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30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24/04/19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16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24/04/19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1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24/04/19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58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24/04/19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327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24/04/19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3562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24/04/19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74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6D75D-2CF0-0B44-8511-BA82A23DA54D}" type="datetimeFigureOut">
              <a:rPr lang="fr-FR" smtClean="0"/>
              <a:t>24/04/19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15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103393"/>
              </p:ext>
            </p:extLst>
          </p:nvPr>
        </p:nvGraphicFramePr>
        <p:xfrm>
          <a:off x="126999" y="489890"/>
          <a:ext cx="9017001" cy="3903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7436"/>
                <a:gridCol w="2337357"/>
                <a:gridCol w="2106104"/>
                <a:gridCol w="2106104"/>
              </a:tblGrid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Lundi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Mardi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Jeudi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Vendredi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15 minutes</a:t>
                      </a:r>
                      <a:r>
                        <a:rPr lang="fr-FR" sz="1100" baseline="0" dirty="0" smtClean="0"/>
                        <a:t> : Dictée de courtes phrases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15 minutes</a:t>
                      </a:r>
                      <a:r>
                        <a:rPr lang="fr-FR" sz="1100" baseline="0" dirty="0" smtClean="0"/>
                        <a:t> : Dictée de courtes phrases</a:t>
                      </a:r>
                      <a:endParaRPr lang="fr-FR" sz="1100" dirty="0" smtClean="0"/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15 minutes</a:t>
                      </a:r>
                      <a:r>
                        <a:rPr lang="fr-FR" sz="1100" baseline="0" dirty="0" smtClean="0"/>
                        <a:t> : Dictée de courtes phrases</a:t>
                      </a:r>
                      <a:endParaRPr lang="fr-FR" sz="1100" dirty="0" smtClean="0"/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15 minutes</a:t>
                      </a:r>
                      <a:r>
                        <a:rPr lang="fr-FR" sz="1100" baseline="0" dirty="0" smtClean="0"/>
                        <a:t> : Dictée de courtes phrases</a:t>
                      </a:r>
                      <a:endParaRPr lang="fr-FR" sz="1100" dirty="0" smtClean="0"/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</a:tr>
              <a:tr h="541866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Savoir décoder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Savoir décoder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Savoir décoder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</a:t>
                      </a:r>
                      <a:r>
                        <a:rPr lang="fr-FR" sz="1100" baseline="0" dirty="0" smtClean="0"/>
                        <a:t> minutes</a:t>
                      </a:r>
                    </a:p>
                    <a:p>
                      <a:r>
                        <a:rPr lang="fr-FR" sz="1100" dirty="0" smtClean="0"/>
                        <a:t>Savoir décoder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560552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Construire un lexique étendu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baseline="0" dirty="0" smtClean="0"/>
                        <a:t>Construire un lexique étendu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Construire un lexique étendu</a:t>
                      </a:r>
                      <a:endParaRPr lang="fr-FR" sz="11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45</a:t>
                      </a:r>
                      <a:r>
                        <a:rPr lang="fr-FR" sz="1100" baseline="0" dirty="0" smtClean="0"/>
                        <a:t> minutes 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Apprendre </a:t>
                      </a:r>
                      <a:r>
                        <a:rPr lang="fr-FR" sz="1100" dirty="0" smtClean="0"/>
                        <a:t>à comprendre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5F"/>
                    </a:solidFill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Apprendre à comprendre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5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 : </a:t>
                      </a:r>
                    </a:p>
                    <a:p>
                      <a:r>
                        <a:rPr lang="fr-FR" sz="1100" dirty="0" smtClean="0"/>
                        <a:t>Produire</a:t>
                      </a:r>
                      <a:r>
                        <a:rPr lang="fr-FR" sz="1100" baseline="0" dirty="0" smtClean="0"/>
                        <a:t> un écrit</a:t>
                      </a:r>
                      <a:endParaRPr lang="fr-FR" sz="11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0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30 minutes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Apprendre à comprendre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5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5F"/>
                    </a:solidFill>
                  </a:tcPr>
                </a:tc>
              </a:tr>
              <a:tr h="276528">
                <a:tc gridSpan="4"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14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15 minutes</a:t>
                      </a:r>
                    </a:p>
                    <a:p>
                      <a:r>
                        <a:rPr lang="fr-FR" sz="1100" dirty="0" smtClean="0"/>
                        <a:t>Langage oral</a:t>
                      </a:r>
                      <a:endParaRPr lang="fr-FR" sz="11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Apprendre à comprendre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5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sz="1100" dirty="0" smtClean="0"/>
                        <a:t>30 </a:t>
                      </a:r>
                      <a:r>
                        <a:rPr lang="fr-FR" sz="1100" dirty="0" smtClean="0"/>
                        <a:t>minutes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Langage</a:t>
                      </a: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oral</a:t>
                      </a:r>
                      <a:endParaRPr lang="fr-FR" sz="1100" baseline="0" dirty="0" smtClean="0"/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A7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15 minutes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Langage oral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4A7B"/>
                    </a:solidFill>
                  </a:tcPr>
                </a:tc>
              </a:tr>
              <a:tr h="41030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sz="1100" baseline="0" dirty="0" smtClean="0"/>
                        <a:t>30 minutes</a:t>
                      </a:r>
                      <a:endParaRPr lang="fr-FR" sz="1100" dirty="0" smtClean="0"/>
                    </a:p>
                    <a:p>
                      <a:pPr marL="0" indent="0">
                        <a:buNone/>
                      </a:pPr>
                      <a:r>
                        <a:rPr lang="fr-FR" sz="1100" dirty="0" smtClean="0"/>
                        <a:t>Produire</a:t>
                      </a:r>
                      <a:r>
                        <a:rPr lang="fr-FR" sz="1100" baseline="0" dirty="0" smtClean="0"/>
                        <a:t> un écrit</a:t>
                      </a:r>
                      <a:endParaRPr lang="fr-FR" sz="11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4AD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30 minutes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Produire un écrit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4ADB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635000" y="69334"/>
            <a:ext cx="739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Proposition d’un emploi du temps CP </a:t>
            </a:r>
            <a:r>
              <a:rPr lang="fr-FR" smtClean="0"/>
              <a:t>de mars-avril </a:t>
            </a:r>
            <a:r>
              <a:rPr lang="fr-FR" dirty="0" smtClean="0"/>
              <a:t>: 9H15 français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15775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128</Words>
  <Application>Microsoft Macintosh PowerPoint</Application>
  <PresentationFormat>Présentation à l'écran (16:9)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LEBLANC</dc:creator>
  <cp:lastModifiedBy>Nathalie LEBLANC</cp:lastModifiedBy>
  <cp:revision>14</cp:revision>
  <dcterms:created xsi:type="dcterms:W3CDTF">2018-10-27T05:53:13Z</dcterms:created>
  <dcterms:modified xsi:type="dcterms:W3CDTF">2019-04-24T13:51:29Z</dcterms:modified>
</cp:coreProperties>
</file>