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5" r:id="rId2"/>
    <p:sldId id="266" r:id="rId3"/>
    <p:sldId id="257" r:id="rId4"/>
    <p:sldId id="267" r:id="rId5"/>
    <p:sldId id="268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5"/>
    <p:restoredTop sz="94649"/>
  </p:normalViewPr>
  <p:slideViewPr>
    <p:cSldViewPr snapToGrid="0" snapToObjects="1">
      <p:cViewPr varScale="1">
        <p:scale>
          <a:sx n="87" d="100"/>
          <a:sy n="87" d="100"/>
        </p:scale>
        <p:origin x="10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338C6-E7E7-F441-9BF4-A1A9CD8B2E63}" type="datetimeFigureOut">
              <a:rPr lang="fr-FR" smtClean="0"/>
              <a:t>22/10/2020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FA365-72E5-8B4C-989A-D3D6259CB9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73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8CA82E-6853-D346-B618-C3417003E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70EE199-6A68-8B48-9990-FA6871F871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FA6D48-33FD-B246-806E-A004F23FF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23B7E-984D-DE4C-BC4A-DEE697762FA3}" type="datetime1">
              <a:rPr lang="fr-FR" smtClean="0"/>
              <a:t>22/10/2020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125459-7E95-4247-BE1D-0207F7441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886908-1FC0-484D-BBB4-3085D322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C8AB-89CC-3447-973D-9D2EB810D0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23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EF0E2F-86CB-444C-9F96-6D28854C4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E99EF64-1DFB-5047-B313-69CAF4B22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1EE01F-2667-D049-86F0-967E91052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DA29A-7131-B94B-95BB-476D2339F228}" type="datetime1">
              <a:rPr lang="fr-FR" smtClean="0"/>
              <a:t>22/10/2020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8A181B-FCC9-5D4A-9CC4-B643CB861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827BD1-ABAA-3942-A2C3-D85AD283B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C8AB-89CC-3447-973D-9D2EB810D0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4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D87CC22-5578-424B-91EC-88134BF96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C94151E-80E2-F448-9CC4-653C16022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46070-FDA8-BE41-A513-9692EE9B7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EBEC3-9764-5040-AB1A-D2F98A025BE6}" type="datetime1">
              <a:rPr lang="fr-FR" smtClean="0"/>
              <a:t>22/10/2020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8BFD6A-70DF-9C48-91B7-970B523B7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8B9C42C-29EB-BC42-B701-8B03BB52B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C8AB-89CC-3447-973D-9D2EB810D0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17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1E5DC4-1111-474B-853E-550A327CA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377ADA-B152-B04D-B7E9-FB02D4FE7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AC5ABB-E281-7741-8F05-B663C7C05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CA682-8D79-5446-8F10-B644513E533A}" type="datetime1">
              <a:rPr lang="fr-FR" smtClean="0"/>
              <a:t>22/10/2020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9F684B-07CC-604E-A0DE-7FC8E3BEA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7F9DA3-FDCC-B54B-ADDD-48FCB905F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C8AB-89CC-3447-973D-9D2EB810D0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88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73E424-AEE9-204F-885B-40E927C1B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CA9DE81-474E-064C-9DD6-BEE406072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37C5D2-511D-9942-A21F-A15690D8A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DCE8B-BF9C-3B46-9EBB-02A391C07981}" type="datetime1">
              <a:rPr lang="fr-FR" smtClean="0"/>
              <a:t>22/10/2020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DA859F-602D-C340-9FA0-6C474FC53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E67501-52BA-3144-AC07-750C980F0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C8AB-89CC-3447-973D-9D2EB810D0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553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058795-3027-994B-A022-41A58A037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6DDE9B-9E5F-0444-AEA6-AF42BDEDA5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D55D7FA-76C2-7649-B662-D8EEA086A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788008-A427-4949-A8A9-CDCAFB621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0A56-5C0F-7846-9D0E-169FF738E658}" type="datetime1">
              <a:rPr lang="fr-FR" smtClean="0"/>
              <a:t>22/10/2020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5B1F1E6-3A2E-674F-982F-425388486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8BC3DAA-E7CC-1044-B05E-9202A5B35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C8AB-89CC-3447-973D-9D2EB810D0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30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0C3CFB-90A5-4448-9487-B8C68663B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608438D-2271-944C-BFD2-163B54310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901E1D6-6680-8F49-BFE7-E864D58E8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2801D8F-79A9-374F-B8F8-3B0F4B9574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EBCA666-E770-C646-AE6C-504023C1E3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4C6B9DD-4579-D84B-BA3E-C66AE1010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2FA6-A274-294D-8A83-16E2A3FF1021}" type="datetime1">
              <a:rPr lang="fr-FR" smtClean="0"/>
              <a:t>22/10/2020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4ACB551-8AD2-7741-B789-794A9808B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FF4C9EF-5E81-F249-9776-A8209B1BD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C8AB-89CC-3447-973D-9D2EB810D0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89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0CDBD6-2002-3D4A-AF9D-354A3BB51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0D884A-B5AD-AB4D-8740-0A6FEAD63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649E8-027C-A34D-8EA6-23115C60B664}" type="datetime1">
              <a:rPr lang="fr-FR" smtClean="0"/>
              <a:t>22/10/2020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26C520-2384-CB4F-8089-B99971CE0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0A0686A-501E-9F42-9D48-39A2947C4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C8AB-89CC-3447-973D-9D2EB810D0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11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4152CF8-5F15-FE42-B916-0C43A8A6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49DC5-EBBA-7A4C-95CE-4D877052649D}" type="datetime1">
              <a:rPr lang="fr-FR" smtClean="0"/>
              <a:t>22/10/2020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92F19D2-DA93-5140-B706-D45DF1EC3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93534E-C93C-2C41-9A09-616B18C1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C8AB-89CC-3447-973D-9D2EB810D0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68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F5243B-3A34-E546-98BE-D411A7340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A8FE12-42C8-5040-905A-E7191A68B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45DFFA-692E-B94E-9527-18CAF220C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9E989D-4840-814B-9974-4E6C2F9DC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5BF90-61AA-6242-A45C-0F8A3D398278}" type="datetime1">
              <a:rPr lang="fr-FR" smtClean="0"/>
              <a:t>22/10/2020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44CD8F-77F8-F542-AD59-52E2CFA42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1279AF-7335-4941-8CA2-B241D210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C8AB-89CC-3447-973D-9D2EB810D0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1503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5D79C9-6FD3-4841-B055-6EB65CAB5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1BBEDCB-54C8-EC46-80F4-0175E182EE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7609F5E-D633-A44F-8573-812FE0E11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112555-30C7-E147-8475-7E0BCC36B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45457-E3A9-BD42-98D4-B342C47BE653}" type="datetime1">
              <a:rPr lang="fr-FR" smtClean="0"/>
              <a:t>22/10/2020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6E6562-58AB-F84A-A0F8-08740D7E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8B6961-4C74-C145-B013-BE40B247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C8AB-89CC-3447-973D-9D2EB810D0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11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7A0D098-5C75-364D-AC21-DAD3DC1CF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935B1D-5CC2-A04E-AEAB-AC27F60FC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F2178D-9E3A-8B4F-AC75-5F40ED1931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5E8CB-C0F3-C041-AB78-6A44CC4B323C}" type="datetime1">
              <a:rPr lang="fr-FR" smtClean="0"/>
              <a:t>22/10/2020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655862-DCAD-4747-A6D8-E0AC80D885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78C6E6-7105-0E47-87F0-24565E5240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3C8AB-89CC-3447-973D-9D2EB810D0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05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A73EC46-4137-344C-8AD3-13235E630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60" y="718458"/>
            <a:ext cx="10614479" cy="914400"/>
          </a:xfrm>
        </p:spPr>
        <p:txBody>
          <a:bodyPr/>
          <a:lstStyle/>
          <a:p>
            <a:pPr algn="ctr"/>
            <a:r>
              <a:rPr lang="fr-FR" dirty="0"/>
              <a:t>Des expressions imagées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E55B8BE-8023-804C-AC5E-CD39FC87E4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05" y="2167723"/>
            <a:ext cx="5386073" cy="34417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663292E-5547-CD4F-A8F4-6AFE962D2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524" y="2167723"/>
            <a:ext cx="4886834" cy="3441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7C5FE3B3-82C3-A143-9805-7582E539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C8AB-89CC-3447-973D-9D2EB810D04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75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6AD1392-17C0-D440-8007-FB7F8FC85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274" y="188097"/>
            <a:ext cx="4351712" cy="5715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3D1B910-A74D-5341-B4D8-EA85ECEBC4D5}"/>
              </a:ext>
            </a:extLst>
          </p:cNvPr>
          <p:cNvSpPr txBox="1"/>
          <p:nvPr/>
        </p:nvSpPr>
        <p:spPr>
          <a:xfrm>
            <a:off x="4713527" y="6208238"/>
            <a:ext cx="2386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Garder le silence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E16AC1C-E16B-B84B-BE12-5A1F2E868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C8AB-89CC-3447-973D-9D2EB810D04C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524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D7F1C52-92A4-254D-9395-BF202398D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950" y="357660"/>
            <a:ext cx="10452100" cy="5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C2FBD4B-9CB1-874A-819C-048ABD3A98C5}"/>
              </a:ext>
            </a:extLst>
          </p:cNvPr>
          <p:cNvSpPr txBox="1"/>
          <p:nvPr/>
        </p:nvSpPr>
        <p:spPr>
          <a:xfrm>
            <a:off x="4569941" y="5597612"/>
            <a:ext cx="3052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Des bruits de couloir</a:t>
            </a:r>
          </a:p>
          <a:p>
            <a:r>
              <a:rPr lang="fr-FR" sz="2400" dirty="0"/>
              <a:t>Des bruits qui courent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840B9BA-FF25-4749-A00C-2899ADA6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C8AB-89CC-3447-973D-9D2EB810D04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291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5BD01CC-77FA-B94F-BCFE-3C5EA9A38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450" y="179345"/>
            <a:ext cx="5499100" cy="5930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55AC1FE-0B2B-A447-8615-C23FABE9B7AB}"/>
              </a:ext>
            </a:extLst>
          </p:cNvPr>
          <p:cNvSpPr txBox="1"/>
          <p:nvPr/>
        </p:nvSpPr>
        <p:spPr>
          <a:xfrm>
            <a:off x="5044646" y="6103895"/>
            <a:ext cx="210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De faux bruits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5E76E4D-EB09-7648-86A7-EF1200C37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C8AB-89CC-3447-973D-9D2EB810D04C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97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DD8435B-7EB0-DB4F-8D08-67C4D67B3F46}"/>
              </a:ext>
            </a:extLst>
          </p:cNvPr>
          <p:cNvSpPr txBox="1"/>
          <p:nvPr/>
        </p:nvSpPr>
        <p:spPr>
          <a:xfrm>
            <a:off x="2271253" y="5912167"/>
            <a:ext cx="6085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Faire beaucoup de bruit pour rien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FB0A2A-3151-B149-9DFD-1060189BE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315" y="292439"/>
            <a:ext cx="8273845" cy="5502107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BC12678-4CDA-C64B-AD44-1E091FC1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C8AB-89CC-3447-973D-9D2EB810D04C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371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27553A1-8A8E-9447-BC0D-7C30767963BA}"/>
              </a:ext>
            </a:extLst>
          </p:cNvPr>
          <p:cNvSpPr txBox="1"/>
          <p:nvPr/>
        </p:nvSpPr>
        <p:spPr>
          <a:xfrm>
            <a:off x="3053265" y="6103896"/>
            <a:ext cx="6085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Un bruit qui court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7009457-6A2D-0A45-BEE7-CDA5355CC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472" y="124245"/>
            <a:ext cx="6920314" cy="58193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C091969-81CD-E54C-9B2B-201582E2D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C8AB-89CC-3447-973D-9D2EB810D04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31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2DEABB9-0398-2445-BBED-198806134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299" y="330885"/>
            <a:ext cx="5985329" cy="55790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9CCB844-1D2A-D44A-A283-7D8987698ABB}"/>
              </a:ext>
            </a:extLst>
          </p:cNvPr>
          <p:cNvSpPr txBox="1"/>
          <p:nvPr/>
        </p:nvSpPr>
        <p:spPr>
          <a:xfrm>
            <a:off x="4809868" y="6065449"/>
            <a:ext cx="257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Passer sous silence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77BF0C4-0492-B840-ABAB-44EE6E1F3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C8AB-89CC-3447-973D-9D2EB810D04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644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93B42FB-35B1-ED4C-8066-BC78DB4D6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299" y="1206499"/>
            <a:ext cx="5962819" cy="4721689"/>
          </a:xfrm>
          <a:prstGeom prst="rect">
            <a:avLst/>
          </a:prstGeom>
        </p:spPr>
      </p:pic>
      <p:sp>
        <p:nvSpPr>
          <p:cNvPr id="4" name="Bulle ronde 3">
            <a:extLst>
              <a:ext uri="{FF2B5EF4-FFF2-40B4-BE49-F238E27FC236}">
                <a16:creationId xmlns:a16="http://schemas.microsoft.com/office/drawing/2014/main" id="{84B50894-BF75-E34E-B3BE-1220C2B4E6DE}"/>
              </a:ext>
            </a:extLst>
          </p:cNvPr>
          <p:cNvSpPr/>
          <p:nvPr/>
        </p:nvSpPr>
        <p:spPr>
          <a:xfrm>
            <a:off x="3126260" y="1527774"/>
            <a:ext cx="2564605" cy="1222625"/>
          </a:xfrm>
          <a:prstGeom prst="wedgeEllipseCallout">
            <a:avLst>
              <a:gd name="adj1" fmla="val 11703"/>
              <a:gd name="adj2" fmla="val 59637"/>
            </a:avLst>
          </a:prstGeom>
          <a:solidFill>
            <a:schemeClr val="accent1">
              <a:lumMod val="60000"/>
              <a:lumOff val="40000"/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Bulle ronde 4">
            <a:extLst>
              <a:ext uri="{FF2B5EF4-FFF2-40B4-BE49-F238E27FC236}">
                <a16:creationId xmlns:a16="http://schemas.microsoft.com/office/drawing/2014/main" id="{4B058C28-E094-4049-9634-1659F652196A}"/>
              </a:ext>
            </a:extLst>
          </p:cNvPr>
          <p:cNvSpPr/>
          <p:nvPr/>
        </p:nvSpPr>
        <p:spPr>
          <a:xfrm>
            <a:off x="6909243" y="1945850"/>
            <a:ext cx="2564605" cy="1222625"/>
          </a:xfrm>
          <a:prstGeom prst="wedgeEllipseCallout">
            <a:avLst>
              <a:gd name="adj1" fmla="val -2269"/>
              <a:gd name="adj2" fmla="val 62669"/>
            </a:avLst>
          </a:prstGeom>
          <a:solidFill>
            <a:schemeClr val="accent1">
              <a:lumMod val="60000"/>
              <a:lumOff val="40000"/>
              <a:alpha val="9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350173E-27B2-FB4C-BEC2-1058DC9F7F28}"/>
              </a:ext>
            </a:extLst>
          </p:cNvPr>
          <p:cNvSpPr txBox="1"/>
          <p:nvPr/>
        </p:nvSpPr>
        <p:spPr>
          <a:xfrm>
            <a:off x="7698259" y="2372497"/>
            <a:ext cx="128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.  .  .  .  .  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837990B-94D2-564E-ADD0-B825CE5627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352" y="676279"/>
            <a:ext cx="1010915" cy="105624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801960B-EA1F-2E45-9C41-D0E16C3A71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4452" y="401688"/>
            <a:ext cx="1010915" cy="105624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69E1D75-8C5F-6B43-99C1-70DFC25AC267}"/>
              </a:ext>
            </a:extLst>
          </p:cNvPr>
          <p:cNvSpPr txBox="1"/>
          <p:nvPr/>
        </p:nvSpPr>
        <p:spPr>
          <a:xfrm>
            <a:off x="4803689" y="6225479"/>
            <a:ext cx="2584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silence est d’or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BE7F313-4953-EA49-B876-F4F4530F9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C8AB-89CC-3447-973D-9D2EB810D04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086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7FF012-0CCE-444D-8FEF-3A9159955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130" y="709286"/>
            <a:ext cx="8425813" cy="50273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197E004-67C3-184A-B88A-600164B0C0FF}"/>
              </a:ext>
            </a:extLst>
          </p:cNvPr>
          <p:cNvSpPr txBox="1"/>
          <p:nvPr/>
        </p:nvSpPr>
        <p:spPr>
          <a:xfrm>
            <a:off x="5389692" y="5934208"/>
            <a:ext cx="2139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Briser le silence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E36ECB6-08CA-9546-BDC7-DF55C207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C8AB-89CC-3447-973D-9D2EB810D04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264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27F0FF-180D-D142-A90A-2A83809E7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2" y="489805"/>
            <a:ext cx="8224268" cy="54167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B4CF986-B269-E04A-8650-492B1CBABAFA}"/>
              </a:ext>
            </a:extLst>
          </p:cNvPr>
          <p:cNvSpPr txBox="1"/>
          <p:nvPr/>
        </p:nvSpPr>
        <p:spPr>
          <a:xfrm>
            <a:off x="5034937" y="5906530"/>
            <a:ext cx="2448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Souffrir en silence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D995EC3-910B-5F4D-83F2-26E3EC44B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3C8AB-89CC-3447-973D-9D2EB810D04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94736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56</Words>
  <Application>Microsoft Macintosh PowerPoint</Application>
  <PresentationFormat>Grand écran</PresentationFormat>
  <Paragraphs>22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Des expressions imagées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Marie-Line CORTES</dc:creator>
  <cp:lastModifiedBy>Natalie Leblanc</cp:lastModifiedBy>
  <cp:revision>9</cp:revision>
  <dcterms:created xsi:type="dcterms:W3CDTF">2020-10-21T06:28:16Z</dcterms:created>
  <dcterms:modified xsi:type="dcterms:W3CDTF">2020-10-22T07:55:28Z</dcterms:modified>
</cp:coreProperties>
</file>