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76" r:id="rId4"/>
    <p:sldId id="258" r:id="rId5"/>
    <p:sldId id="271" r:id="rId6"/>
    <p:sldId id="260" r:id="rId7"/>
    <p:sldId id="272" r:id="rId8"/>
    <p:sldId id="262" r:id="rId9"/>
    <p:sldId id="266" r:id="rId10"/>
    <p:sldId id="267" r:id="rId11"/>
    <p:sldId id="268" r:id="rId12"/>
    <p:sldId id="269" r:id="rId13"/>
    <p:sldId id="270" r:id="rId14"/>
    <p:sldId id="275" r:id="rId15"/>
    <p:sldId id="277" r:id="rId16"/>
    <p:sldId id="278" r:id="rId17"/>
    <p:sldId id="461" r:id="rId18"/>
    <p:sldId id="280" r:id="rId19"/>
    <p:sldId id="281" r:id="rId20"/>
    <p:sldId id="282" r:id="rId21"/>
    <p:sldId id="283" r:id="rId22"/>
    <p:sldId id="284" r:id="rId23"/>
    <p:sldId id="462" r:id="rId24"/>
    <p:sldId id="465" r:id="rId25"/>
    <p:sldId id="466" r:id="rId26"/>
    <p:sldId id="467" r:id="rId27"/>
    <p:sldId id="468" r:id="rId28"/>
    <p:sldId id="288" r:id="rId29"/>
    <p:sldId id="426" r:id="rId30"/>
    <p:sldId id="427" r:id="rId31"/>
    <p:sldId id="469" r:id="rId32"/>
    <p:sldId id="428" r:id="rId33"/>
    <p:sldId id="429" r:id="rId34"/>
    <p:sldId id="430" r:id="rId35"/>
    <p:sldId id="431" r:id="rId36"/>
    <p:sldId id="432" r:id="rId37"/>
    <p:sldId id="433" r:id="rId38"/>
    <p:sldId id="435" r:id="rId39"/>
    <p:sldId id="437" r:id="rId40"/>
    <p:sldId id="438" r:id="rId4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569"/>
  </p:normalViewPr>
  <p:slideViewPr>
    <p:cSldViewPr snapToGrid="0" snapToObjects="1">
      <p:cViewPr varScale="1">
        <p:scale>
          <a:sx n="114" d="100"/>
          <a:sy n="114" d="100"/>
        </p:scale>
        <p:origin x="107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hyperlink" Target="http://cycle2.orpheecole.com/2011/07/lecture-cp-les-consignes/" TargetMode="External"/><Relationship Id="rId1" Type="http://schemas.openxmlformats.org/officeDocument/2006/relationships/image" Target="../media/image1.gif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francesdesdecero.wordpress.com/2015/10/01/les-jours-de-la-semaine/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www.dixmois.fr/vocabulaire-organisateurs-graphiques-a46330322/" TargetMode="External"/><Relationship Id="rId1" Type="http://schemas.openxmlformats.org/officeDocument/2006/relationships/image" Target="../media/image14.jpe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WMF"/><Relationship Id="rId2" Type="http://schemas.openxmlformats.org/officeDocument/2006/relationships/hyperlink" Target="http://cycle2.orpheecole.com/2011/07/lecture-cp-les-consignes/" TargetMode="External"/><Relationship Id="rId1" Type="http://schemas.openxmlformats.org/officeDocument/2006/relationships/image" Target="../media/image1.gif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francesdesdecero.wordpress.com/2015/10/01/les-jours-de-la-semaine/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hyperlink" Target="http://www.dixmois.fr/vocabulaire-organisateurs-graphiques-a46330322/" TargetMode="External"/><Relationship Id="rId1" Type="http://schemas.openxmlformats.org/officeDocument/2006/relationships/image" Target="../media/image25.jpe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hyperlink" Target="http://cycle2.orpheecole.com/2011/07/lecture-cp-les-consignes/" TargetMode="External"/><Relationship Id="rId1" Type="http://schemas.openxmlformats.org/officeDocument/2006/relationships/image" Target="../media/image1.gif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francesdesdecero.wordpress.com/2015/10/01/les-jours-de-la-semaine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www.dixmois.fr/vocabulaire-organisateurs-graphiques-a46330322/" TargetMode="External"/><Relationship Id="rId1" Type="http://schemas.openxmlformats.org/officeDocument/2006/relationships/image" Target="../media/image14.jpe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WMF"/><Relationship Id="rId2" Type="http://schemas.openxmlformats.org/officeDocument/2006/relationships/hyperlink" Target="http://cycle2.orpheecole.com/2011/07/lecture-cp-les-consignes/" TargetMode="External"/><Relationship Id="rId1" Type="http://schemas.openxmlformats.org/officeDocument/2006/relationships/image" Target="../media/image1.gif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francesdesdecero.wordpress.com/2015/10/01/les-jours-de-la-semaine/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hyperlink" Target="http://www.dixmois.fr/vocabulaire-organisateurs-graphiques-a46330322/" TargetMode="External"/><Relationship Id="rId1" Type="http://schemas.openxmlformats.org/officeDocument/2006/relationships/image" Target="../media/image25.jpe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01054-40D5-40EA-98D6-37A5BA299DD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675E4E3-1B83-446E-996A-2A1C64A803F5}">
      <dgm:prSet phldrT="[Texte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fr-FR" dirty="0"/>
            <a:t>Ranger les mots rencontrés au fil de la classe</a:t>
          </a:r>
        </a:p>
      </dgm:t>
    </dgm:pt>
    <dgm:pt modelId="{1D89FAD5-105F-42DB-BA45-1E5F93891FB7}" type="parTrans" cxnId="{5306517D-6683-448C-9801-FA73B1970033}">
      <dgm:prSet/>
      <dgm:spPr/>
      <dgm:t>
        <a:bodyPr/>
        <a:lstStyle/>
        <a:p>
          <a:endParaRPr lang="fr-FR"/>
        </a:p>
      </dgm:t>
    </dgm:pt>
    <dgm:pt modelId="{C11D62D9-B331-4127-A895-C74ED303C9E2}" type="sibTrans" cxnId="{5306517D-6683-448C-9801-FA73B1970033}">
      <dgm:prSet/>
      <dgm:spPr/>
      <dgm:t>
        <a:bodyPr/>
        <a:lstStyle/>
        <a:p>
          <a:endParaRPr lang="fr-FR"/>
        </a:p>
      </dgm:t>
    </dgm:pt>
    <dgm:pt modelId="{E9B27CD3-EC03-4D6B-9EFA-D264FA90F5FD}">
      <dgm:prSet phldrT="[Texte]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fr-FR" dirty="0"/>
            <a:t>Retrouver ceux dont on a besoin pour écrire</a:t>
          </a:r>
        </a:p>
      </dgm:t>
    </dgm:pt>
    <dgm:pt modelId="{B55DE2BC-C51D-4EE5-885A-28DB6A280B88}" type="parTrans" cxnId="{9AE0BF26-DB5A-4260-B20A-835FE1111E0F}">
      <dgm:prSet/>
      <dgm:spPr/>
      <dgm:t>
        <a:bodyPr/>
        <a:lstStyle/>
        <a:p>
          <a:endParaRPr lang="fr-FR"/>
        </a:p>
      </dgm:t>
    </dgm:pt>
    <dgm:pt modelId="{2749BF0B-8A95-4ED6-AB92-9228E6041B18}" type="sibTrans" cxnId="{9AE0BF26-DB5A-4260-B20A-835FE1111E0F}">
      <dgm:prSet/>
      <dgm:spPr/>
      <dgm:t>
        <a:bodyPr/>
        <a:lstStyle/>
        <a:p>
          <a:endParaRPr lang="fr-FR"/>
        </a:p>
      </dgm:t>
    </dgm:pt>
    <dgm:pt modelId="{122BFBAC-FD18-415D-ABEF-BC4EB27A659C}">
      <dgm:prSet phldrT="[Texte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fr-FR" dirty="0"/>
            <a:t>Observer les mots</a:t>
          </a:r>
        </a:p>
      </dgm:t>
    </dgm:pt>
    <dgm:pt modelId="{1A7E94DF-1907-45BC-8E2A-2ED267A63C44}" type="parTrans" cxnId="{631B1F94-4EF3-4323-A9A4-72A61ADC66CD}">
      <dgm:prSet/>
      <dgm:spPr/>
      <dgm:t>
        <a:bodyPr/>
        <a:lstStyle/>
        <a:p>
          <a:endParaRPr lang="fr-FR"/>
        </a:p>
      </dgm:t>
    </dgm:pt>
    <dgm:pt modelId="{81848909-9B73-45D0-A3CB-13AA5829F849}" type="sibTrans" cxnId="{631B1F94-4EF3-4323-A9A4-72A61ADC66CD}">
      <dgm:prSet/>
      <dgm:spPr/>
      <dgm:t>
        <a:bodyPr/>
        <a:lstStyle/>
        <a:p>
          <a:endParaRPr lang="fr-FR"/>
        </a:p>
      </dgm:t>
    </dgm:pt>
    <dgm:pt modelId="{066BEF09-8F5E-41A2-9CC8-3C10FE24FBCC}">
      <dgm:prSet phldrT="[Texte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fr-FR" sz="2400" dirty="0"/>
            <a:t>Faire des liens entre les mots</a:t>
          </a:r>
        </a:p>
      </dgm:t>
    </dgm:pt>
    <dgm:pt modelId="{052A50F7-BAD4-4EB6-8BAA-9D147CCF913D}" type="parTrans" cxnId="{4D79C593-47F0-4578-A794-41C032F9370A}">
      <dgm:prSet/>
      <dgm:spPr/>
      <dgm:t>
        <a:bodyPr/>
        <a:lstStyle/>
        <a:p>
          <a:endParaRPr lang="fr-FR"/>
        </a:p>
      </dgm:t>
    </dgm:pt>
    <dgm:pt modelId="{E653D458-2E75-40EF-93FF-DEF683ADDD85}" type="sibTrans" cxnId="{4D79C593-47F0-4578-A794-41C032F9370A}">
      <dgm:prSet/>
      <dgm:spPr/>
      <dgm:t>
        <a:bodyPr/>
        <a:lstStyle/>
        <a:p>
          <a:endParaRPr lang="fr-FR"/>
        </a:p>
      </dgm:t>
    </dgm:pt>
    <dgm:pt modelId="{DFB9D624-7E30-4470-A806-EB28E6AECC31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fr-FR" dirty="0"/>
            <a:t>Les mémoriser en les utilisant</a:t>
          </a:r>
        </a:p>
      </dgm:t>
    </dgm:pt>
    <dgm:pt modelId="{410ECF2E-FE0F-4944-B3EF-F1979A42507B}" type="parTrans" cxnId="{63351101-85CD-4B29-AEAD-37A012276868}">
      <dgm:prSet/>
      <dgm:spPr/>
      <dgm:t>
        <a:bodyPr/>
        <a:lstStyle/>
        <a:p>
          <a:endParaRPr lang="fr-FR"/>
        </a:p>
      </dgm:t>
    </dgm:pt>
    <dgm:pt modelId="{B1D72F59-B8F7-456F-96BD-77123B817D8A}" type="sibTrans" cxnId="{63351101-85CD-4B29-AEAD-37A012276868}">
      <dgm:prSet/>
      <dgm:spPr/>
      <dgm:t>
        <a:bodyPr/>
        <a:lstStyle/>
        <a:p>
          <a:endParaRPr lang="fr-FR"/>
        </a:p>
      </dgm:t>
    </dgm:pt>
    <dgm:pt modelId="{3E5FE297-5184-4CB4-AD21-3CAF246A2BA4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fr-FR" dirty="0"/>
            <a:t>Enrichir et structurer son lexique</a:t>
          </a:r>
        </a:p>
      </dgm:t>
    </dgm:pt>
    <dgm:pt modelId="{EC9819F6-A142-4582-B7B3-00747D4386C2}" type="parTrans" cxnId="{649DF5F4-51A9-4670-B7E8-033F5E607AE7}">
      <dgm:prSet/>
      <dgm:spPr/>
      <dgm:t>
        <a:bodyPr/>
        <a:lstStyle/>
        <a:p>
          <a:endParaRPr lang="fr-FR"/>
        </a:p>
      </dgm:t>
    </dgm:pt>
    <dgm:pt modelId="{2E161FB0-95A1-433F-B02C-4E6BB73E5E65}" type="sibTrans" cxnId="{649DF5F4-51A9-4670-B7E8-033F5E607AE7}">
      <dgm:prSet/>
      <dgm:spPr/>
      <dgm:t>
        <a:bodyPr/>
        <a:lstStyle/>
        <a:p>
          <a:endParaRPr lang="fr-FR"/>
        </a:p>
      </dgm:t>
    </dgm:pt>
    <dgm:pt modelId="{7C6805F4-27F5-4E96-B092-D448978DB8DB}" type="pres">
      <dgm:prSet presAssocID="{A6B01054-40D5-40EA-98D6-37A5BA299DD9}" presName="diagram" presStyleCnt="0">
        <dgm:presLayoutVars>
          <dgm:dir/>
          <dgm:resizeHandles val="exact"/>
        </dgm:presLayoutVars>
      </dgm:prSet>
      <dgm:spPr/>
    </dgm:pt>
    <dgm:pt modelId="{7DD62F96-DC92-458A-A6F6-F41F4D04A606}" type="pres">
      <dgm:prSet presAssocID="{9675E4E3-1B83-446E-996A-2A1C64A803F5}" presName="node" presStyleLbl="node1" presStyleIdx="0" presStyleCnt="6">
        <dgm:presLayoutVars>
          <dgm:bulletEnabled val="1"/>
        </dgm:presLayoutVars>
      </dgm:prSet>
      <dgm:spPr/>
    </dgm:pt>
    <dgm:pt modelId="{A01BD5F9-3813-452B-A084-704749CD6BEF}" type="pres">
      <dgm:prSet presAssocID="{C11D62D9-B331-4127-A895-C74ED303C9E2}" presName="sibTrans" presStyleCnt="0"/>
      <dgm:spPr/>
    </dgm:pt>
    <dgm:pt modelId="{5EAF46C2-FCE6-40C1-9EC0-C61BD9928DB8}" type="pres">
      <dgm:prSet presAssocID="{E9B27CD3-EC03-4D6B-9EFA-D264FA90F5FD}" presName="node" presStyleLbl="node1" presStyleIdx="1" presStyleCnt="6">
        <dgm:presLayoutVars>
          <dgm:bulletEnabled val="1"/>
        </dgm:presLayoutVars>
      </dgm:prSet>
      <dgm:spPr/>
    </dgm:pt>
    <dgm:pt modelId="{CC3D9920-0FAB-454D-83AA-744882A3A621}" type="pres">
      <dgm:prSet presAssocID="{2749BF0B-8A95-4ED6-AB92-9228E6041B18}" presName="sibTrans" presStyleCnt="0"/>
      <dgm:spPr/>
    </dgm:pt>
    <dgm:pt modelId="{A691AC0E-D517-45B7-8563-3FA59EC42C1D}" type="pres">
      <dgm:prSet presAssocID="{122BFBAC-FD18-415D-ABEF-BC4EB27A659C}" presName="node" presStyleLbl="node1" presStyleIdx="2" presStyleCnt="6">
        <dgm:presLayoutVars>
          <dgm:bulletEnabled val="1"/>
        </dgm:presLayoutVars>
      </dgm:prSet>
      <dgm:spPr/>
    </dgm:pt>
    <dgm:pt modelId="{E113B551-EEE1-42D6-8F87-C10ECDF49909}" type="pres">
      <dgm:prSet presAssocID="{81848909-9B73-45D0-A3CB-13AA5829F849}" presName="sibTrans" presStyleCnt="0"/>
      <dgm:spPr/>
    </dgm:pt>
    <dgm:pt modelId="{3DFFB5CC-4DF1-4B21-97CF-196A077EF04B}" type="pres">
      <dgm:prSet presAssocID="{066BEF09-8F5E-41A2-9CC8-3C10FE24FBCC}" presName="node" presStyleLbl="node1" presStyleIdx="3" presStyleCnt="6">
        <dgm:presLayoutVars>
          <dgm:bulletEnabled val="1"/>
        </dgm:presLayoutVars>
      </dgm:prSet>
      <dgm:spPr/>
    </dgm:pt>
    <dgm:pt modelId="{2FC30A0C-2D02-42FA-8C78-9FE0EAF417A7}" type="pres">
      <dgm:prSet presAssocID="{E653D458-2E75-40EF-93FF-DEF683ADDD85}" presName="sibTrans" presStyleCnt="0"/>
      <dgm:spPr/>
    </dgm:pt>
    <dgm:pt modelId="{FF980859-020E-4FA4-BC6D-5F4620385291}" type="pres">
      <dgm:prSet presAssocID="{DFB9D624-7E30-4470-A806-EB28E6AECC31}" presName="node" presStyleLbl="node1" presStyleIdx="4" presStyleCnt="6">
        <dgm:presLayoutVars>
          <dgm:bulletEnabled val="1"/>
        </dgm:presLayoutVars>
      </dgm:prSet>
      <dgm:spPr/>
    </dgm:pt>
    <dgm:pt modelId="{A9C89EA6-9633-4621-8DC6-71B173A7C7A2}" type="pres">
      <dgm:prSet presAssocID="{B1D72F59-B8F7-456F-96BD-77123B817D8A}" presName="sibTrans" presStyleCnt="0"/>
      <dgm:spPr/>
    </dgm:pt>
    <dgm:pt modelId="{6C333A5E-DC67-466F-BB3D-49004A946678}" type="pres">
      <dgm:prSet presAssocID="{3E5FE297-5184-4CB4-AD21-3CAF246A2BA4}" presName="node" presStyleLbl="node1" presStyleIdx="5" presStyleCnt="6">
        <dgm:presLayoutVars>
          <dgm:bulletEnabled val="1"/>
        </dgm:presLayoutVars>
      </dgm:prSet>
      <dgm:spPr/>
    </dgm:pt>
  </dgm:ptLst>
  <dgm:cxnLst>
    <dgm:cxn modelId="{63351101-85CD-4B29-AEAD-37A012276868}" srcId="{A6B01054-40D5-40EA-98D6-37A5BA299DD9}" destId="{DFB9D624-7E30-4470-A806-EB28E6AECC31}" srcOrd="4" destOrd="0" parTransId="{410ECF2E-FE0F-4944-B3EF-F1979A42507B}" sibTransId="{B1D72F59-B8F7-456F-96BD-77123B817D8A}"/>
    <dgm:cxn modelId="{A2609B05-8E24-D548-BDA4-F7D0F0E9C11D}" type="presOf" srcId="{DFB9D624-7E30-4470-A806-EB28E6AECC31}" destId="{FF980859-020E-4FA4-BC6D-5F4620385291}" srcOrd="0" destOrd="0" presId="urn:microsoft.com/office/officeart/2005/8/layout/default"/>
    <dgm:cxn modelId="{9AE0BF26-DB5A-4260-B20A-835FE1111E0F}" srcId="{A6B01054-40D5-40EA-98D6-37A5BA299DD9}" destId="{E9B27CD3-EC03-4D6B-9EFA-D264FA90F5FD}" srcOrd="1" destOrd="0" parTransId="{B55DE2BC-C51D-4EE5-885A-28DB6A280B88}" sibTransId="{2749BF0B-8A95-4ED6-AB92-9228E6041B18}"/>
    <dgm:cxn modelId="{678E7867-066F-AD40-B9BC-CF44401A2EC1}" type="presOf" srcId="{122BFBAC-FD18-415D-ABEF-BC4EB27A659C}" destId="{A691AC0E-D517-45B7-8563-3FA59EC42C1D}" srcOrd="0" destOrd="0" presId="urn:microsoft.com/office/officeart/2005/8/layout/default"/>
    <dgm:cxn modelId="{5306517D-6683-448C-9801-FA73B1970033}" srcId="{A6B01054-40D5-40EA-98D6-37A5BA299DD9}" destId="{9675E4E3-1B83-446E-996A-2A1C64A803F5}" srcOrd="0" destOrd="0" parTransId="{1D89FAD5-105F-42DB-BA45-1E5F93891FB7}" sibTransId="{C11D62D9-B331-4127-A895-C74ED303C9E2}"/>
    <dgm:cxn modelId="{4D79C593-47F0-4578-A794-41C032F9370A}" srcId="{A6B01054-40D5-40EA-98D6-37A5BA299DD9}" destId="{066BEF09-8F5E-41A2-9CC8-3C10FE24FBCC}" srcOrd="3" destOrd="0" parTransId="{052A50F7-BAD4-4EB6-8BAA-9D147CCF913D}" sibTransId="{E653D458-2E75-40EF-93FF-DEF683ADDD85}"/>
    <dgm:cxn modelId="{631B1F94-4EF3-4323-A9A4-72A61ADC66CD}" srcId="{A6B01054-40D5-40EA-98D6-37A5BA299DD9}" destId="{122BFBAC-FD18-415D-ABEF-BC4EB27A659C}" srcOrd="2" destOrd="0" parTransId="{1A7E94DF-1907-45BC-8E2A-2ED267A63C44}" sibTransId="{81848909-9B73-45D0-A3CB-13AA5829F849}"/>
    <dgm:cxn modelId="{6C1C3EBF-0A29-DB48-A503-B97D8969A24E}" type="presOf" srcId="{E9B27CD3-EC03-4D6B-9EFA-D264FA90F5FD}" destId="{5EAF46C2-FCE6-40C1-9EC0-C61BD9928DB8}" srcOrd="0" destOrd="0" presId="urn:microsoft.com/office/officeart/2005/8/layout/default"/>
    <dgm:cxn modelId="{99DB9CC4-CFD1-5B49-AE8D-918B677C146B}" type="presOf" srcId="{066BEF09-8F5E-41A2-9CC8-3C10FE24FBCC}" destId="{3DFFB5CC-4DF1-4B21-97CF-196A077EF04B}" srcOrd="0" destOrd="0" presId="urn:microsoft.com/office/officeart/2005/8/layout/default"/>
    <dgm:cxn modelId="{52360AD5-86E1-2E4E-9D52-427F193AD0D4}" type="presOf" srcId="{3E5FE297-5184-4CB4-AD21-3CAF246A2BA4}" destId="{6C333A5E-DC67-466F-BB3D-49004A946678}" srcOrd="0" destOrd="0" presId="urn:microsoft.com/office/officeart/2005/8/layout/default"/>
    <dgm:cxn modelId="{126693E8-F78E-734B-A100-00CCC404A8CB}" type="presOf" srcId="{A6B01054-40D5-40EA-98D6-37A5BA299DD9}" destId="{7C6805F4-27F5-4E96-B092-D448978DB8DB}" srcOrd="0" destOrd="0" presId="urn:microsoft.com/office/officeart/2005/8/layout/default"/>
    <dgm:cxn modelId="{649DF5F4-51A9-4670-B7E8-033F5E607AE7}" srcId="{A6B01054-40D5-40EA-98D6-37A5BA299DD9}" destId="{3E5FE297-5184-4CB4-AD21-3CAF246A2BA4}" srcOrd="5" destOrd="0" parTransId="{EC9819F6-A142-4582-B7B3-00747D4386C2}" sibTransId="{2E161FB0-95A1-433F-B02C-4E6BB73E5E65}"/>
    <dgm:cxn modelId="{62C000FD-1AE6-304D-A4E4-68C6D4EBE440}" type="presOf" srcId="{9675E4E3-1B83-446E-996A-2A1C64A803F5}" destId="{7DD62F96-DC92-458A-A6F6-F41F4D04A606}" srcOrd="0" destOrd="0" presId="urn:microsoft.com/office/officeart/2005/8/layout/default"/>
    <dgm:cxn modelId="{07DB2094-CA76-9E4C-89DA-C7B6524DA387}" type="presParOf" srcId="{7C6805F4-27F5-4E96-B092-D448978DB8DB}" destId="{7DD62F96-DC92-458A-A6F6-F41F4D04A606}" srcOrd="0" destOrd="0" presId="urn:microsoft.com/office/officeart/2005/8/layout/default"/>
    <dgm:cxn modelId="{30F2FBFB-DCBF-6046-A54D-EB5DCFF03AAB}" type="presParOf" srcId="{7C6805F4-27F5-4E96-B092-D448978DB8DB}" destId="{A01BD5F9-3813-452B-A084-704749CD6BEF}" srcOrd="1" destOrd="0" presId="urn:microsoft.com/office/officeart/2005/8/layout/default"/>
    <dgm:cxn modelId="{AFF50877-F9DC-2648-9218-FF1AAEB80642}" type="presParOf" srcId="{7C6805F4-27F5-4E96-B092-D448978DB8DB}" destId="{5EAF46C2-FCE6-40C1-9EC0-C61BD9928DB8}" srcOrd="2" destOrd="0" presId="urn:microsoft.com/office/officeart/2005/8/layout/default"/>
    <dgm:cxn modelId="{E99C5509-2FC5-CB49-887B-E9494749A0EB}" type="presParOf" srcId="{7C6805F4-27F5-4E96-B092-D448978DB8DB}" destId="{CC3D9920-0FAB-454D-83AA-744882A3A621}" srcOrd="3" destOrd="0" presId="urn:microsoft.com/office/officeart/2005/8/layout/default"/>
    <dgm:cxn modelId="{CE25276D-0979-5649-92A0-BA8E9A8E57CC}" type="presParOf" srcId="{7C6805F4-27F5-4E96-B092-D448978DB8DB}" destId="{A691AC0E-D517-45B7-8563-3FA59EC42C1D}" srcOrd="4" destOrd="0" presId="urn:microsoft.com/office/officeart/2005/8/layout/default"/>
    <dgm:cxn modelId="{7CE64243-4B94-754A-ABE8-C2EA28AD8F0E}" type="presParOf" srcId="{7C6805F4-27F5-4E96-B092-D448978DB8DB}" destId="{E113B551-EEE1-42D6-8F87-C10ECDF49909}" srcOrd="5" destOrd="0" presId="urn:microsoft.com/office/officeart/2005/8/layout/default"/>
    <dgm:cxn modelId="{7D34185B-A52C-9D47-8924-65DD4D66E2A7}" type="presParOf" srcId="{7C6805F4-27F5-4E96-B092-D448978DB8DB}" destId="{3DFFB5CC-4DF1-4B21-97CF-196A077EF04B}" srcOrd="6" destOrd="0" presId="urn:microsoft.com/office/officeart/2005/8/layout/default"/>
    <dgm:cxn modelId="{0EF5BB34-DAB0-BA45-A922-03419CE4BDC9}" type="presParOf" srcId="{7C6805F4-27F5-4E96-B092-D448978DB8DB}" destId="{2FC30A0C-2D02-42FA-8C78-9FE0EAF417A7}" srcOrd="7" destOrd="0" presId="urn:microsoft.com/office/officeart/2005/8/layout/default"/>
    <dgm:cxn modelId="{6215323C-EEA5-E54F-9527-B0290CBB74E9}" type="presParOf" srcId="{7C6805F4-27F5-4E96-B092-D448978DB8DB}" destId="{FF980859-020E-4FA4-BC6D-5F4620385291}" srcOrd="8" destOrd="0" presId="urn:microsoft.com/office/officeart/2005/8/layout/default"/>
    <dgm:cxn modelId="{2C4558D4-12CA-EA43-B57E-92B3409823D4}" type="presParOf" srcId="{7C6805F4-27F5-4E96-B092-D448978DB8DB}" destId="{A9C89EA6-9633-4621-8DC6-71B173A7C7A2}" srcOrd="9" destOrd="0" presId="urn:microsoft.com/office/officeart/2005/8/layout/default"/>
    <dgm:cxn modelId="{3BCBF416-9DB4-6247-B33C-FF880EC08F29}" type="presParOf" srcId="{7C6805F4-27F5-4E96-B092-D448978DB8DB}" destId="{6C333A5E-DC67-466F-BB3D-49004A9466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8ACD2-BFBE-4B47-A8C5-BDFB7EDF693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D86863A-7D32-4897-BB4F-D00831AE7875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Les mots de la vie de la classe </a:t>
          </a:r>
        </a:p>
      </dgm:t>
    </dgm:pt>
    <dgm:pt modelId="{03A830CB-0F58-450E-96D0-28D1D41F99DE}" type="parTrans" cxnId="{9D42A88D-F55E-48C0-AC7F-CFC827BF7843}">
      <dgm:prSet/>
      <dgm:spPr/>
      <dgm:t>
        <a:bodyPr/>
        <a:lstStyle/>
        <a:p>
          <a:endParaRPr lang="fr-FR"/>
        </a:p>
      </dgm:t>
    </dgm:pt>
    <dgm:pt modelId="{152224A0-30CE-4EC3-991D-845CBD4A6D6C}" type="sibTrans" cxnId="{9D42A88D-F55E-48C0-AC7F-CFC827BF7843}">
      <dgm:prSet/>
      <dgm:spPr/>
      <dgm:t>
        <a:bodyPr/>
        <a:lstStyle/>
        <a:p>
          <a:endParaRPr lang="fr-FR"/>
        </a:p>
      </dgm:t>
    </dgm:pt>
    <dgm:pt modelId="{A64D62A4-5EE7-4906-AF27-982180A1319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700" dirty="0"/>
            <a:t>Les consignes</a:t>
          </a:r>
        </a:p>
      </dgm:t>
    </dgm:pt>
    <dgm:pt modelId="{91217741-E295-4D68-8536-BAF4EB1D8DB1}" type="parTrans" cxnId="{A2290E5D-E96D-4EE7-9847-E7C6A28A9C4C}">
      <dgm:prSet/>
      <dgm:spPr/>
      <dgm:t>
        <a:bodyPr/>
        <a:lstStyle/>
        <a:p>
          <a:endParaRPr lang="fr-FR"/>
        </a:p>
      </dgm:t>
    </dgm:pt>
    <dgm:pt modelId="{7A2DB9BD-D943-417E-AF2E-CFC30CA664F0}" type="sibTrans" cxnId="{A2290E5D-E96D-4EE7-9847-E7C6A28A9C4C}">
      <dgm:prSet/>
      <dgm:spPr/>
      <dgm:t>
        <a:bodyPr/>
        <a:lstStyle/>
        <a:p>
          <a:endParaRPr lang="fr-FR"/>
        </a:p>
      </dgm:t>
    </dgm:pt>
    <dgm:pt modelId="{8FC7D0E7-53AC-45BE-9691-1DB895B5708F}">
      <dgm:prSet phldrT="[Texte]" custT="1"/>
      <dgm:spPr>
        <a:solidFill>
          <a:srgbClr val="93CDDD"/>
        </a:solidFill>
      </dgm:spPr>
      <dgm:t>
        <a:bodyPr/>
        <a:lstStyle/>
        <a:p>
          <a:r>
            <a:rPr lang="fr-FR" sz="1700" dirty="0"/>
            <a:t>Les mots de la date</a:t>
          </a:r>
        </a:p>
      </dgm:t>
    </dgm:pt>
    <dgm:pt modelId="{4315CF77-FAB3-4909-9395-7AA98CFE1CDA}" type="parTrans" cxnId="{D2CDF3D2-3C2C-4EBB-A92B-1A36627084FB}">
      <dgm:prSet/>
      <dgm:spPr/>
      <dgm:t>
        <a:bodyPr/>
        <a:lstStyle/>
        <a:p>
          <a:endParaRPr lang="fr-FR"/>
        </a:p>
      </dgm:t>
    </dgm:pt>
    <dgm:pt modelId="{7EF5F12B-327B-4D1B-B0B3-30579D2BE345}" type="sibTrans" cxnId="{D2CDF3D2-3C2C-4EBB-A92B-1A36627084FB}">
      <dgm:prSet/>
      <dgm:spPr/>
      <dgm:t>
        <a:bodyPr/>
        <a:lstStyle/>
        <a:p>
          <a:endParaRPr lang="fr-FR"/>
        </a:p>
      </dgm:t>
    </dgm:pt>
    <dgm:pt modelId="{5D03DBA8-DA6F-48A8-AF45-C3A477FD6D62}">
      <dgm:prSet custT="1"/>
      <dgm:spPr>
        <a:solidFill>
          <a:srgbClr val="93CDDD"/>
        </a:solidFill>
      </dgm:spPr>
      <dgm:t>
        <a:bodyPr/>
        <a:lstStyle/>
        <a:p>
          <a:r>
            <a:rPr lang="fr-FR" sz="1700"/>
            <a:t>Les mots de l’emploi du temps</a:t>
          </a:r>
          <a:endParaRPr lang="fr-FR" sz="1700" dirty="0"/>
        </a:p>
      </dgm:t>
    </dgm:pt>
    <dgm:pt modelId="{C2F9109D-870A-4B7C-9018-84B18B2FB818}" type="parTrans" cxnId="{FA87E53B-5C50-4BFA-88A6-1EC66FEE5DE3}">
      <dgm:prSet/>
      <dgm:spPr/>
      <dgm:t>
        <a:bodyPr/>
        <a:lstStyle/>
        <a:p>
          <a:endParaRPr lang="fr-FR"/>
        </a:p>
      </dgm:t>
    </dgm:pt>
    <dgm:pt modelId="{F540C7ED-6B3B-488C-AA1F-EA1C796A4DBB}" type="sibTrans" cxnId="{FA87E53B-5C50-4BFA-88A6-1EC66FEE5DE3}">
      <dgm:prSet/>
      <dgm:spPr/>
      <dgm:t>
        <a:bodyPr/>
        <a:lstStyle/>
        <a:p>
          <a:endParaRPr lang="fr-FR"/>
        </a:p>
      </dgm:t>
    </dgm:pt>
    <dgm:pt modelId="{7D55022E-480D-4FAD-BC80-F655ACD2A446}">
      <dgm:prSet custT="1"/>
      <dgm:spPr>
        <a:solidFill>
          <a:srgbClr val="93CDDD"/>
        </a:solidFill>
      </dgm:spPr>
      <dgm:t>
        <a:bodyPr/>
        <a:lstStyle/>
        <a:p>
          <a:r>
            <a:rPr lang="fr-FR" sz="1700" dirty="0"/>
            <a:t>Les outils de la classe</a:t>
          </a:r>
        </a:p>
      </dgm:t>
    </dgm:pt>
    <dgm:pt modelId="{2852C8C6-0095-474D-A3C1-05C72B0D705B}" type="parTrans" cxnId="{91973BD0-1C6A-491B-BD69-75A22A1EA905}">
      <dgm:prSet/>
      <dgm:spPr/>
      <dgm:t>
        <a:bodyPr/>
        <a:lstStyle/>
        <a:p>
          <a:endParaRPr lang="fr-FR"/>
        </a:p>
      </dgm:t>
    </dgm:pt>
    <dgm:pt modelId="{B6651D87-1DD2-4F5B-9D0D-7A442DD7F7E0}" type="sibTrans" cxnId="{91973BD0-1C6A-491B-BD69-75A22A1EA905}">
      <dgm:prSet/>
      <dgm:spPr/>
      <dgm:t>
        <a:bodyPr/>
        <a:lstStyle/>
        <a:p>
          <a:endParaRPr lang="fr-FR"/>
        </a:p>
      </dgm:t>
    </dgm:pt>
    <dgm:pt modelId="{696B57AC-B7A8-4485-AA62-8FF1DB5790AD}" type="pres">
      <dgm:prSet presAssocID="{7848ACD2-BFBE-4B47-A8C5-BDFB7EDF69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B01427-B853-466F-85C2-E3F7CF28732D}" type="pres">
      <dgm:prSet presAssocID="{ED86863A-7D32-4897-BB4F-D00831AE7875}" presName="root" presStyleCnt="0">
        <dgm:presLayoutVars>
          <dgm:chMax/>
          <dgm:chPref val="4"/>
        </dgm:presLayoutVars>
      </dgm:prSet>
      <dgm:spPr/>
    </dgm:pt>
    <dgm:pt modelId="{44360F91-E189-4245-BC22-59B423600BE9}" type="pres">
      <dgm:prSet presAssocID="{ED86863A-7D32-4897-BB4F-D00831AE7875}" presName="rootComposite" presStyleCnt="0">
        <dgm:presLayoutVars/>
      </dgm:prSet>
      <dgm:spPr/>
    </dgm:pt>
    <dgm:pt modelId="{B97AAD74-6BB7-4B13-A030-795DBB92A50F}" type="pres">
      <dgm:prSet presAssocID="{ED86863A-7D32-4897-BB4F-D00831AE7875}" presName="rootText" presStyleLbl="node0" presStyleIdx="0" presStyleCnt="1" custLinFactNeighborX="1400" custLinFactNeighborY="-131">
        <dgm:presLayoutVars>
          <dgm:chMax/>
          <dgm:chPref val="4"/>
        </dgm:presLayoutVars>
      </dgm:prSet>
      <dgm:spPr/>
    </dgm:pt>
    <dgm:pt modelId="{273B995E-03FC-4774-9041-C84475EFCC73}" type="pres">
      <dgm:prSet presAssocID="{ED86863A-7D32-4897-BB4F-D00831AE7875}" presName="childShape" presStyleCnt="0">
        <dgm:presLayoutVars>
          <dgm:chMax val="0"/>
          <dgm:chPref val="0"/>
        </dgm:presLayoutVars>
      </dgm:prSet>
      <dgm:spPr/>
    </dgm:pt>
    <dgm:pt modelId="{FE053B1C-6562-4995-8DFA-373017A18BE1}" type="pres">
      <dgm:prSet presAssocID="{A64D62A4-5EE7-4906-AF27-982180A13190}" presName="childComposite" presStyleCnt="0">
        <dgm:presLayoutVars>
          <dgm:chMax val="0"/>
          <dgm:chPref val="0"/>
        </dgm:presLayoutVars>
      </dgm:prSet>
      <dgm:spPr/>
    </dgm:pt>
    <dgm:pt modelId="{01C4F119-64CB-4E32-99CB-B3613D8F2E95}" type="pres">
      <dgm:prSet presAssocID="{A64D62A4-5EE7-4906-AF27-982180A13190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</dgm:spPr>
    </dgm:pt>
    <dgm:pt modelId="{355D6DFE-9D24-4D04-B0ED-8AC622041DDD}" type="pres">
      <dgm:prSet presAssocID="{A64D62A4-5EE7-4906-AF27-982180A1319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C23D0056-A63C-4480-961E-215ECBF74C27}" type="pres">
      <dgm:prSet presAssocID="{8FC7D0E7-53AC-45BE-9691-1DB895B5708F}" presName="childComposite" presStyleCnt="0">
        <dgm:presLayoutVars>
          <dgm:chMax val="0"/>
          <dgm:chPref val="0"/>
        </dgm:presLayoutVars>
      </dgm:prSet>
      <dgm:spPr/>
    </dgm:pt>
    <dgm:pt modelId="{4321A57D-DB91-4DAD-B786-5A9E5883616A}" type="pres">
      <dgm:prSet presAssocID="{8FC7D0E7-53AC-45BE-9691-1DB895B5708F}" presName="Image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28BBC9EB-638F-4C0C-A6CA-7B332D32CC48}" type="pres">
      <dgm:prSet presAssocID="{8FC7D0E7-53AC-45BE-9691-1DB895B5708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2AACED6-F6C7-448D-84EC-6342722AC8D1}" type="pres">
      <dgm:prSet presAssocID="{5D03DBA8-DA6F-48A8-AF45-C3A477FD6D62}" presName="childComposite" presStyleCnt="0">
        <dgm:presLayoutVars>
          <dgm:chMax val="0"/>
          <dgm:chPref val="0"/>
        </dgm:presLayoutVars>
      </dgm:prSet>
      <dgm:spPr/>
    </dgm:pt>
    <dgm:pt modelId="{9D6AF2B5-5F65-42B7-A893-B00C3062F0D7}" type="pres">
      <dgm:prSet presAssocID="{5D03DBA8-DA6F-48A8-AF45-C3A477FD6D62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e"/>
        </a:ext>
      </dgm:extLst>
    </dgm:pt>
    <dgm:pt modelId="{D1A6660D-4392-4B74-8DB5-191359C0F0B1}" type="pres">
      <dgm:prSet presAssocID="{5D03DBA8-DA6F-48A8-AF45-C3A477FD6D6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46A50805-39E1-4A1E-ABDC-1F3958DC50EC}" type="pres">
      <dgm:prSet presAssocID="{7D55022E-480D-4FAD-BC80-F655ACD2A446}" presName="childComposite" presStyleCnt="0">
        <dgm:presLayoutVars>
          <dgm:chMax val="0"/>
          <dgm:chPref val="0"/>
        </dgm:presLayoutVars>
      </dgm:prSet>
      <dgm:spPr/>
    </dgm:pt>
    <dgm:pt modelId="{41B4207C-8414-46A2-956E-9F6170362DA9}" type="pres">
      <dgm:prSet presAssocID="{7D55022E-480D-4FAD-BC80-F655ACD2A446}" presName="Image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</dgm:pt>
    <dgm:pt modelId="{880FA8FF-3775-40E0-B6D6-65A425BB1CDC}" type="pres">
      <dgm:prSet presAssocID="{7D55022E-480D-4FAD-BC80-F655ACD2A446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8BE823-69E4-074D-80B7-975FD7D4AA12}" type="presOf" srcId="{8FC7D0E7-53AC-45BE-9691-1DB895B5708F}" destId="{28BBC9EB-638F-4C0C-A6CA-7B332D32CC48}" srcOrd="0" destOrd="0" presId="urn:microsoft.com/office/officeart/2008/layout/PictureAccentList"/>
    <dgm:cxn modelId="{FA87E53B-5C50-4BFA-88A6-1EC66FEE5DE3}" srcId="{ED86863A-7D32-4897-BB4F-D00831AE7875}" destId="{5D03DBA8-DA6F-48A8-AF45-C3A477FD6D62}" srcOrd="2" destOrd="0" parTransId="{C2F9109D-870A-4B7C-9018-84B18B2FB818}" sibTransId="{F540C7ED-6B3B-488C-AA1F-EA1C796A4DBB}"/>
    <dgm:cxn modelId="{4686A05B-F187-BB48-B3E0-2AC7637BA7F3}" type="presOf" srcId="{7D55022E-480D-4FAD-BC80-F655ACD2A446}" destId="{880FA8FF-3775-40E0-B6D6-65A425BB1CDC}" srcOrd="0" destOrd="0" presId="urn:microsoft.com/office/officeart/2008/layout/PictureAccentList"/>
    <dgm:cxn modelId="{A2290E5D-E96D-4EE7-9847-E7C6A28A9C4C}" srcId="{ED86863A-7D32-4897-BB4F-D00831AE7875}" destId="{A64D62A4-5EE7-4906-AF27-982180A13190}" srcOrd="0" destOrd="0" parTransId="{91217741-E295-4D68-8536-BAF4EB1D8DB1}" sibTransId="{7A2DB9BD-D943-417E-AF2E-CFC30CA664F0}"/>
    <dgm:cxn modelId="{A485BC72-BA39-A64B-81EE-61723901D5E6}" type="presOf" srcId="{A64D62A4-5EE7-4906-AF27-982180A13190}" destId="{355D6DFE-9D24-4D04-B0ED-8AC622041DDD}" srcOrd="0" destOrd="0" presId="urn:microsoft.com/office/officeart/2008/layout/PictureAccentList"/>
    <dgm:cxn modelId="{C8644D77-09DF-5D4B-B98A-A5B95AC100AA}" type="presOf" srcId="{ED86863A-7D32-4897-BB4F-D00831AE7875}" destId="{B97AAD74-6BB7-4B13-A030-795DBB92A50F}" srcOrd="0" destOrd="0" presId="urn:microsoft.com/office/officeart/2008/layout/PictureAccentList"/>
    <dgm:cxn modelId="{9D42A88D-F55E-48C0-AC7F-CFC827BF7843}" srcId="{7848ACD2-BFBE-4B47-A8C5-BDFB7EDF693C}" destId="{ED86863A-7D32-4897-BB4F-D00831AE7875}" srcOrd="0" destOrd="0" parTransId="{03A830CB-0F58-450E-96D0-28D1D41F99DE}" sibTransId="{152224A0-30CE-4EC3-991D-845CBD4A6D6C}"/>
    <dgm:cxn modelId="{91973BD0-1C6A-491B-BD69-75A22A1EA905}" srcId="{ED86863A-7D32-4897-BB4F-D00831AE7875}" destId="{7D55022E-480D-4FAD-BC80-F655ACD2A446}" srcOrd="3" destOrd="0" parTransId="{2852C8C6-0095-474D-A3C1-05C72B0D705B}" sibTransId="{B6651D87-1DD2-4F5B-9D0D-7A442DD7F7E0}"/>
    <dgm:cxn modelId="{D2CDF3D2-3C2C-4EBB-A92B-1A36627084FB}" srcId="{ED86863A-7D32-4897-BB4F-D00831AE7875}" destId="{8FC7D0E7-53AC-45BE-9691-1DB895B5708F}" srcOrd="1" destOrd="0" parTransId="{4315CF77-FAB3-4909-9395-7AA98CFE1CDA}" sibTransId="{7EF5F12B-327B-4D1B-B0B3-30579D2BE345}"/>
    <dgm:cxn modelId="{6C68AAE2-0C9B-9B41-888B-50A8AE430D1E}" type="presOf" srcId="{5D03DBA8-DA6F-48A8-AF45-C3A477FD6D62}" destId="{D1A6660D-4392-4B74-8DB5-191359C0F0B1}" srcOrd="0" destOrd="0" presId="urn:microsoft.com/office/officeart/2008/layout/PictureAccentList"/>
    <dgm:cxn modelId="{49EFABF8-9538-3741-A0D8-9451A028CCFA}" type="presOf" srcId="{7848ACD2-BFBE-4B47-A8C5-BDFB7EDF693C}" destId="{696B57AC-B7A8-4485-AA62-8FF1DB5790AD}" srcOrd="0" destOrd="0" presId="urn:microsoft.com/office/officeart/2008/layout/PictureAccentList"/>
    <dgm:cxn modelId="{6037DCC0-CA6B-5A4A-80F5-2FD4E0C598E8}" type="presParOf" srcId="{696B57AC-B7A8-4485-AA62-8FF1DB5790AD}" destId="{64B01427-B853-466F-85C2-E3F7CF28732D}" srcOrd="0" destOrd="0" presId="urn:microsoft.com/office/officeart/2008/layout/PictureAccentList"/>
    <dgm:cxn modelId="{CD06E55A-1754-284B-95B0-6E0BBDBC8737}" type="presParOf" srcId="{64B01427-B853-466F-85C2-E3F7CF28732D}" destId="{44360F91-E189-4245-BC22-59B423600BE9}" srcOrd="0" destOrd="0" presId="urn:microsoft.com/office/officeart/2008/layout/PictureAccentList"/>
    <dgm:cxn modelId="{4C3A3985-BF15-914B-BBDB-7BDCB3F0453E}" type="presParOf" srcId="{44360F91-E189-4245-BC22-59B423600BE9}" destId="{B97AAD74-6BB7-4B13-A030-795DBB92A50F}" srcOrd="0" destOrd="0" presId="urn:microsoft.com/office/officeart/2008/layout/PictureAccentList"/>
    <dgm:cxn modelId="{E71C2B34-AA9B-2947-8F14-D5FF25BF83C9}" type="presParOf" srcId="{64B01427-B853-466F-85C2-E3F7CF28732D}" destId="{273B995E-03FC-4774-9041-C84475EFCC73}" srcOrd="1" destOrd="0" presId="urn:microsoft.com/office/officeart/2008/layout/PictureAccentList"/>
    <dgm:cxn modelId="{FB54BABD-B935-A14B-8619-7A09FE89B38A}" type="presParOf" srcId="{273B995E-03FC-4774-9041-C84475EFCC73}" destId="{FE053B1C-6562-4995-8DFA-373017A18BE1}" srcOrd="0" destOrd="0" presId="urn:microsoft.com/office/officeart/2008/layout/PictureAccentList"/>
    <dgm:cxn modelId="{DAB3C514-6711-F84D-BC57-E10645B996E5}" type="presParOf" srcId="{FE053B1C-6562-4995-8DFA-373017A18BE1}" destId="{01C4F119-64CB-4E32-99CB-B3613D8F2E95}" srcOrd="0" destOrd="0" presId="urn:microsoft.com/office/officeart/2008/layout/PictureAccentList"/>
    <dgm:cxn modelId="{EEDE2290-0EAF-2943-AA21-3E28422F51F4}" type="presParOf" srcId="{FE053B1C-6562-4995-8DFA-373017A18BE1}" destId="{355D6DFE-9D24-4D04-B0ED-8AC622041DDD}" srcOrd="1" destOrd="0" presId="urn:microsoft.com/office/officeart/2008/layout/PictureAccentList"/>
    <dgm:cxn modelId="{185B27B6-6B5C-EA4A-BF61-1E1A731F6AC7}" type="presParOf" srcId="{273B995E-03FC-4774-9041-C84475EFCC73}" destId="{C23D0056-A63C-4480-961E-215ECBF74C27}" srcOrd="1" destOrd="0" presId="urn:microsoft.com/office/officeart/2008/layout/PictureAccentList"/>
    <dgm:cxn modelId="{84622CDF-F564-9343-96C8-0E18A53D6EE0}" type="presParOf" srcId="{C23D0056-A63C-4480-961E-215ECBF74C27}" destId="{4321A57D-DB91-4DAD-B786-5A9E5883616A}" srcOrd="0" destOrd="0" presId="urn:microsoft.com/office/officeart/2008/layout/PictureAccentList"/>
    <dgm:cxn modelId="{2F44C332-6270-EE4C-B77D-B92865AE1E51}" type="presParOf" srcId="{C23D0056-A63C-4480-961E-215ECBF74C27}" destId="{28BBC9EB-638F-4C0C-A6CA-7B332D32CC48}" srcOrd="1" destOrd="0" presId="urn:microsoft.com/office/officeart/2008/layout/PictureAccentList"/>
    <dgm:cxn modelId="{E462C18C-1CAE-534D-8167-D59DF88531AE}" type="presParOf" srcId="{273B995E-03FC-4774-9041-C84475EFCC73}" destId="{D2AACED6-F6C7-448D-84EC-6342722AC8D1}" srcOrd="2" destOrd="0" presId="urn:microsoft.com/office/officeart/2008/layout/PictureAccentList"/>
    <dgm:cxn modelId="{C27E6654-1113-7447-94BB-3D39F8F8DBEA}" type="presParOf" srcId="{D2AACED6-F6C7-448D-84EC-6342722AC8D1}" destId="{9D6AF2B5-5F65-42B7-A893-B00C3062F0D7}" srcOrd="0" destOrd="0" presId="urn:microsoft.com/office/officeart/2008/layout/PictureAccentList"/>
    <dgm:cxn modelId="{12ECF1BD-8569-244D-80A4-9F9C7D69B7F6}" type="presParOf" srcId="{D2AACED6-F6C7-448D-84EC-6342722AC8D1}" destId="{D1A6660D-4392-4B74-8DB5-191359C0F0B1}" srcOrd="1" destOrd="0" presId="urn:microsoft.com/office/officeart/2008/layout/PictureAccentList"/>
    <dgm:cxn modelId="{DFDE84C7-0311-2A49-9DAF-87F1A1B781C2}" type="presParOf" srcId="{273B995E-03FC-4774-9041-C84475EFCC73}" destId="{46A50805-39E1-4A1E-ABDC-1F3958DC50EC}" srcOrd="3" destOrd="0" presId="urn:microsoft.com/office/officeart/2008/layout/PictureAccentList"/>
    <dgm:cxn modelId="{F7166555-68C8-AD40-8D91-38B3A22F634C}" type="presParOf" srcId="{46A50805-39E1-4A1E-ABDC-1F3958DC50EC}" destId="{41B4207C-8414-46A2-956E-9F6170362DA9}" srcOrd="0" destOrd="0" presId="urn:microsoft.com/office/officeart/2008/layout/PictureAccentList"/>
    <dgm:cxn modelId="{BB8EFD4A-D569-F048-9142-5AFDCB722476}" type="presParOf" srcId="{46A50805-39E1-4A1E-ABDC-1F3958DC50EC}" destId="{880FA8FF-3775-40E0-B6D6-65A425BB1C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8ACD2-BFBE-4B47-A8C5-BDFB7EDF693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D86863A-7D32-4897-BB4F-D00831AE7875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Les mots des albums étudiés</a:t>
          </a:r>
        </a:p>
      </dgm:t>
    </dgm:pt>
    <dgm:pt modelId="{03A830CB-0F58-450E-96D0-28D1D41F99DE}" type="parTrans" cxnId="{9D42A88D-F55E-48C0-AC7F-CFC827BF7843}">
      <dgm:prSet/>
      <dgm:spPr/>
      <dgm:t>
        <a:bodyPr/>
        <a:lstStyle/>
        <a:p>
          <a:endParaRPr lang="fr-FR"/>
        </a:p>
      </dgm:t>
    </dgm:pt>
    <dgm:pt modelId="{152224A0-30CE-4EC3-991D-845CBD4A6D6C}" type="sibTrans" cxnId="{9D42A88D-F55E-48C0-AC7F-CFC827BF7843}">
      <dgm:prSet/>
      <dgm:spPr/>
      <dgm:t>
        <a:bodyPr/>
        <a:lstStyle/>
        <a:p>
          <a:endParaRPr lang="fr-FR"/>
        </a:p>
      </dgm:t>
    </dgm:pt>
    <dgm:pt modelId="{A64D62A4-5EE7-4906-AF27-982180A13190}">
      <dgm:prSet phldrT="[Texte]"/>
      <dgm:spPr>
        <a:solidFill>
          <a:srgbClr val="53B63B"/>
        </a:solidFill>
      </dgm:spPr>
      <dgm:t>
        <a:bodyPr/>
        <a:lstStyle/>
        <a:p>
          <a:r>
            <a:rPr lang="fr-FR" dirty="0"/>
            <a:t>Les personnages</a:t>
          </a:r>
        </a:p>
      </dgm:t>
    </dgm:pt>
    <dgm:pt modelId="{91217741-E295-4D68-8536-BAF4EB1D8DB1}" type="parTrans" cxnId="{A2290E5D-E96D-4EE7-9847-E7C6A28A9C4C}">
      <dgm:prSet/>
      <dgm:spPr/>
      <dgm:t>
        <a:bodyPr/>
        <a:lstStyle/>
        <a:p>
          <a:endParaRPr lang="fr-FR"/>
        </a:p>
      </dgm:t>
    </dgm:pt>
    <dgm:pt modelId="{7A2DB9BD-D943-417E-AF2E-CFC30CA664F0}" type="sibTrans" cxnId="{A2290E5D-E96D-4EE7-9847-E7C6A28A9C4C}">
      <dgm:prSet/>
      <dgm:spPr/>
      <dgm:t>
        <a:bodyPr/>
        <a:lstStyle/>
        <a:p>
          <a:endParaRPr lang="fr-FR"/>
        </a:p>
      </dgm:t>
    </dgm:pt>
    <dgm:pt modelId="{8FC7D0E7-53AC-45BE-9691-1DB895B5708F}">
      <dgm:prSet phldrT="[Texte]"/>
      <dgm:spPr>
        <a:solidFill>
          <a:srgbClr val="53B63B"/>
        </a:solidFill>
      </dgm:spPr>
      <dgm:t>
        <a:bodyPr/>
        <a:lstStyle/>
        <a:p>
          <a:r>
            <a:rPr lang="fr-FR" dirty="0"/>
            <a:t>Les lieux</a:t>
          </a:r>
        </a:p>
      </dgm:t>
    </dgm:pt>
    <dgm:pt modelId="{4315CF77-FAB3-4909-9395-7AA98CFE1CDA}" type="parTrans" cxnId="{D2CDF3D2-3C2C-4EBB-A92B-1A36627084FB}">
      <dgm:prSet/>
      <dgm:spPr/>
      <dgm:t>
        <a:bodyPr/>
        <a:lstStyle/>
        <a:p>
          <a:endParaRPr lang="fr-FR"/>
        </a:p>
      </dgm:t>
    </dgm:pt>
    <dgm:pt modelId="{7EF5F12B-327B-4D1B-B0B3-30579D2BE345}" type="sibTrans" cxnId="{D2CDF3D2-3C2C-4EBB-A92B-1A36627084FB}">
      <dgm:prSet/>
      <dgm:spPr/>
      <dgm:t>
        <a:bodyPr/>
        <a:lstStyle/>
        <a:p>
          <a:endParaRPr lang="fr-FR"/>
        </a:p>
      </dgm:t>
    </dgm:pt>
    <dgm:pt modelId="{5D03DBA8-DA6F-48A8-AF45-C3A477FD6D62}">
      <dgm:prSet/>
      <dgm:spPr>
        <a:solidFill>
          <a:srgbClr val="53B63B"/>
        </a:solidFill>
      </dgm:spPr>
      <dgm:t>
        <a:bodyPr/>
        <a:lstStyle/>
        <a:p>
          <a:r>
            <a:rPr lang="fr-FR" dirty="0"/>
            <a:t>Les actions</a:t>
          </a:r>
        </a:p>
      </dgm:t>
    </dgm:pt>
    <dgm:pt modelId="{C2F9109D-870A-4B7C-9018-84B18B2FB818}" type="parTrans" cxnId="{FA87E53B-5C50-4BFA-88A6-1EC66FEE5DE3}">
      <dgm:prSet/>
      <dgm:spPr/>
      <dgm:t>
        <a:bodyPr/>
        <a:lstStyle/>
        <a:p>
          <a:endParaRPr lang="fr-FR"/>
        </a:p>
      </dgm:t>
    </dgm:pt>
    <dgm:pt modelId="{F540C7ED-6B3B-488C-AA1F-EA1C796A4DBB}" type="sibTrans" cxnId="{FA87E53B-5C50-4BFA-88A6-1EC66FEE5DE3}">
      <dgm:prSet/>
      <dgm:spPr/>
      <dgm:t>
        <a:bodyPr/>
        <a:lstStyle/>
        <a:p>
          <a:endParaRPr lang="fr-FR"/>
        </a:p>
      </dgm:t>
    </dgm:pt>
    <dgm:pt modelId="{C1B2FD71-0AA6-4379-9218-71AAECF7033E}">
      <dgm:prSet/>
      <dgm:spPr>
        <a:solidFill>
          <a:srgbClr val="53B63B"/>
        </a:solidFill>
      </dgm:spPr>
      <dgm:t>
        <a:bodyPr/>
        <a:lstStyle/>
        <a:p>
          <a:r>
            <a:rPr lang="fr-FR" dirty="0"/>
            <a:t>Les objets</a:t>
          </a:r>
        </a:p>
      </dgm:t>
    </dgm:pt>
    <dgm:pt modelId="{F88F21BC-FCFC-4D57-8D72-A5EC87F4C117}" type="parTrans" cxnId="{1FFCE787-43F6-4295-81B7-A7425BAA227F}">
      <dgm:prSet/>
      <dgm:spPr/>
      <dgm:t>
        <a:bodyPr/>
        <a:lstStyle/>
        <a:p>
          <a:endParaRPr lang="fr-FR"/>
        </a:p>
      </dgm:t>
    </dgm:pt>
    <dgm:pt modelId="{6D706B83-A388-4D65-8F14-6B92C2AD2C4F}" type="sibTrans" cxnId="{1FFCE787-43F6-4295-81B7-A7425BAA227F}">
      <dgm:prSet/>
      <dgm:spPr/>
      <dgm:t>
        <a:bodyPr/>
        <a:lstStyle/>
        <a:p>
          <a:endParaRPr lang="fr-FR"/>
        </a:p>
      </dgm:t>
    </dgm:pt>
    <dgm:pt modelId="{696B57AC-B7A8-4485-AA62-8FF1DB5790AD}" type="pres">
      <dgm:prSet presAssocID="{7848ACD2-BFBE-4B47-A8C5-BDFB7EDF69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B01427-B853-466F-85C2-E3F7CF28732D}" type="pres">
      <dgm:prSet presAssocID="{ED86863A-7D32-4897-BB4F-D00831AE7875}" presName="root" presStyleCnt="0">
        <dgm:presLayoutVars>
          <dgm:chMax/>
          <dgm:chPref val="4"/>
        </dgm:presLayoutVars>
      </dgm:prSet>
      <dgm:spPr/>
    </dgm:pt>
    <dgm:pt modelId="{44360F91-E189-4245-BC22-59B423600BE9}" type="pres">
      <dgm:prSet presAssocID="{ED86863A-7D32-4897-BB4F-D00831AE7875}" presName="rootComposite" presStyleCnt="0">
        <dgm:presLayoutVars/>
      </dgm:prSet>
      <dgm:spPr/>
    </dgm:pt>
    <dgm:pt modelId="{B97AAD74-6BB7-4B13-A030-795DBB92A50F}" type="pres">
      <dgm:prSet presAssocID="{ED86863A-7D32-4897-BB4F-D00831AE7875}" presName="rootText" presStyleLbl="node0" presStyleIdx="0" presStyleCnt="1">
        <dgm:presLayoutVars>
          <dgm:chMax/>
          <dgm:chPref val="4"/>
        </dgm:presLayoutVars>
      </dgm:prSet>
      <dgm:spPr/>
    </dgm:pt>
    <dgm:pt modelId="{273B995E-03FC-4774-9041-C84475EFCC73}" type="pres">
      <dgm:prSet presAssocID="{ED86863A-7D32-4897-BB4F-D00831AE7875}" presName="childShape" presStyleCnt="0">
        <dgm:presLayoutVars>
          <dgm:chMax val="0"/>
          <dgm:chPref val="0"/>
        </dgm:presLayoutVars>
      </dgm:prSet>
      <dgm:spPr/>
    </dgm:pt>
    <dgm:pt modelId="{FE053B1C-6562-4995-8DFA-373017A18BE1}" type="pres">
      <dgm:prSet presAssocID="{A64D62A4-5EE7-4906-AF27-982180A13190}" presName="childComposite" presStyleCnt="0">
        <dgm:presLayoutVars>
          <dgm:chMax val="0"/>
          <dgm:chPref val="0"/>
        </dgm:presLayoutVars>
      </dgm:prSet>
      <dgm:spPr/>
    </dgm:pt>
    <dgm:pt modelId="{01C4F119-64CB-4E32-99CB-B3613D8F2E95}" type="pres">
      <dgm:prSet presAssocID="{A64D62A4-5EE7-4906-AF27-982180A13190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quipe"/>
        </a:ext>
      </dgm:extLst>
    </dgm:pt>
    <dgm:pt modelId="{355D6DFE-9D24-4D04-B0ED-8AC622041DDD}" type="pres">
      <dgm:prSet presAssocID="{A64D62A4-5EE7-4906-AF27-982180A1319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C23D0056-A63C-4480-961E-215ECBF74C27}" type="pres">
      <dgm:prSet presAssocID="{8FC7D0E7-53AC-45BE-9691-1DB895B5708F}" presName="childComposite" presStyleCnt="0">
        <dgm:presLayoutVars>
          <dgm:chMax val="0"/>
          <dgm:chPref val="0"/>
        </dgm:presLayoutVars>
      </dgm:prSet>
      <dgm:spPr/>
    </dgm:pt>
    <dgm:pt modelId="{4321A57D-DB91-4DAD-B786-5A9E5883616A}" type="pres">
      <dgm:prSet presAssocID="{8FC7D0E7-53AC-45BE-9691-1DB895B5708F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e terrestre Europe-Afrique"/>
        </a:ext>
      </dgm:extLst>
    </dgm:pt>
    <dgm:pt modelId="{28BBC9EB-638F-4C0C-A6CA-7B332D32CC48}" type="pres">
      <dgm:prSet presAssocID="{8FC7D0E7-53AC-45BE-9691-1DB895B5708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2AACED6-F6C7-448D-84EC-6342722AC8D1}" type="pres">
      <dgm:prSet presAssocID="{5D03DBA8-DA6F-48A8-AF45-C3A477FD6D62}" presName="childComposite" presStyleCnt="0">
        <dgm:presLayoutVars>
          <dgm:chMax val="0"/>
          <dgm:chPref val="0"/>
        </dgm:presLayoutVars>
      </dgm:prSet>
      <dgm:spPr/>
    </dgm:pt>
    <dgm:pt modelId="{9D6AF2B5-5F65-42B7-A893-B00C3062F0D7}" type="pres">
      <dgm:prSet presAssocID="{5D03DBA8-DA6F-48A8-AF45-C3A477FD6D62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ir"/>
        </a:ext>
      </dgm:extLst>
    </dgm:pt>
    <dgm:pt modelId="{D1A6660D-4392-4B74-8DB5-191359C0F0B1}" type="pres">
      <dgm:prSet presAssocID="{5D03DBA8-DA6F-48A8-AF45-C3A477FD6D6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509D316D-2676-4FA7-BE08-5E237477FB28}" type="pres">
      <dgm:prSet presAssocID="{C1B2FD71-0AA6-4379-9218-71AAECF7033E}" presName="childComposite" presStyleCnt="0">
        <dgm:presLayoutVars>
          <dgm:chMax val="0"/>
          <dgm:chPref val="0"/>
        </dgm:presLayoutVars>
      </dgm:prSet>
      <dgm:spPr/>
    </dgm:pt>
    <dgm:pt modelId="{8BCA5145-E0C2-44F8-B93B-FFCF2E7990E2}" type="pres">
      <dgm:prSet presAssocID="{C1B2FD71-0AA6-4379-9218-71AAECF7033E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se"/>
        </a:ext>
      </dgm:extLst>
    </dgm:pt>
    <dgm:pt modelId="{008DB8FF-4639-4B97-94B4-5CF99239A588}" type="pres">
      <dgm:prSet presAssocID="{C1B2FD71-0AA6-4379-9218-71AAECF7033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6D1712-D307-AD46-9F9A-7E9F433A69BA}" type="presOf" srcId="{A64D62A4-5EE7-4906-AF27-982180A13190}" destId="{355D6DFE-9D24-4D04-B0ED-8AC622041DDD}" srcOrd="0" destOrd="0" presId="urn:microsoft.com/office/officeart/2008/layout/PictureAccentList"/>
    <dgm:cxn modelId="{47023B1E-A41C-524C-8E98-124D29617A9E}" type="presOf" srcId="{ED86863A-7D32-4897-BB4F-D00831AE7875}" destId="{B97AAD74-6BB7-4B13-A030-795DBB92A50F}" srcOrd="0" destOrd="0" presId="urn:microsoft.com/office/officeart/2008/layout/PictureAccentList"/>
    <dgm:cxn modelId="{FA87E53B-5C50-4BFA-88A6-1EC66FEE5DE3}" srcId="{ED86863A-7D32-4897-BB4F-D00831AE7875}" destId="{5D03DBA8-DA6F-48A8-AF45-C3A477FD6D62}" srcOrd="2" destOrd="0" parTransId="{C2F9109D-870A-4B7C-9018-84B18B2FB818}" sibTransId="{F540C7ED-6B3B-488C-AA1F-EA1C796A4DBB}"/>
    <dgm:cxn modelId="{CCF98142-71BA-C843-89DD-75552A6E7DF0}" type="presOf" srcId="{8FC7D0E7-53AC-45BE-9691-1DB895B5708F}" destId="{28BBC9EB-638F-4C0C-A6CA-7B332D32CC48}" srcOrd="0" destOrd="0" presId="urn:microsoft.com/office/officeart/2008/layout/PictureAccentList"/>
    <dgm:cxn modelId="{7DFD764D-0FDC-0840-A129-5D24A0171CF0}" type="presOf" srcId="{C1B2FD71-0AA6-4379-9218-71AAECF7033E}" destId="{008DB8FF-4639-4B97-94B4-5CF99239A588}" srcOrd="0" destOrd="0" presId="urn:microsoft.com/office/officeart/2008/layout/PictureAccentList"/>
    <dgm:cxn modelId="{A2290E5D-E96D-4EE7-9847-E7C6A28A9C4C}" srcId="{ED86863A-7D32-4897-BB4F-D00831AE7875}" destId="{A64D62A4-5EE7-4906-AF27-982180A13190}" srcOrd="0" destOrd="0" parTransId="{91217741-E295-4D68-8536-BAF4EB1D8DB1}" sibTransId="{7A2DB9BD-D943-417E-AF2E-CFC30CA664F0}"/>
    <dgm:cxn modelId="{1FFCE787-43F6-4295-81B7-A7425BAA227F}" srcId="{ED86863A-7D32-4897-BB4F-D00831AE7875}" destId="{C1B2FD71-0AA6-4379-9218-71AAECF7033E}" srcOrd="3" destOrd="0" parTransId="{F88F21BC-FCFC-4D57-8D72-A5EC87F4C117}" sibTransId="{6D706B83-A388-4D65-8F14-6B92C2AD2C4F}"/>
    <dgm:cxn modelId="{B85B668A-B9F6-764F-81EA-3DE6433A674D}" type="presOf" srcId="{7848ACD2-BFBE-4B47-A8C5-BDFB7EDF693C}" destId="{696B57AC-B7A8-4485-AA62-8FF1DB5790AD}" srcOrd="0" destOrd="0" presId="urn:microsoft.com/office/officeart/2008/layout/PictureAccentList"/>
    <dgm:cxn modelId="{9D42A88D-F55E-48C0-AC7F-CFC827BF7843}" srcId="{7848ACD2-BFBE-4B47-A8C5-BDFB7EDF693C}" destId="{ED86863A-7D32-4897-BB4F-D00831AE7875}" srcOrd="0" destOrd="0" parTransId="{03A830CB-0F58-450E-96D0-28D1D41F99DE}" sibTransId="{152224A0-30CE-4EC3-991D-845CBD4A6D6C}"/>
    <dgm:cxn modelId="{387BE7C4-7B71-0841-BDB7-80B7F511D0F6}" type="presOf" srcId="{5D03DBA8-DA6F-48A8-AF45-C3A477FD6D62}" destId="{D1A6660D-4392-4B74-8DB5-191359C0F0B1}" srcOrd="0" destOrd="0" presId="urn:microsoft.com/office/officeart/2008/layout/PictureAccentList"/>
    <dgm:cxn modelId="{D2CDF3D2-3C2C-4EBB-A92B-1A36627084FB}" srcId="{ED86863A-7D32-4897-BB4F-D00831AE7875}" destId="{8FC7D0E7-53AC-45BE-9691-1DB895B5708F}" srcOrd="1" destOrd="0" parTransId="{4315CF77-FAB3-4909-9395-7AA98CFE1CDA}" sibTransId="{7EF5F12B-327B-4D1B-B0B3-30579D2BE345}"/>
    <dgm:cxn modelId="{6A6F202A-C299-FD49-8B07-54CD9E268E2E}" type="presParOf" srcId="{696B57AC-B7A8-4485-AA62-8FF1DB5790AD}" destId="{64B01427-B853-466F-85C2-E3F7CF28732D}" srcOrd="0" destOrd="0" presId="urn:microsoft.com/office/officeart/2008/layout/PictureAccentList"/>
    <dgm:cxn modelId="{FC6C1DF0-B392-ED4B-A012-9CF949FB6384}" type="presParOf" srcId="{64B01427-B853-466F-85C2-E3F7CF28732D}" destId="{44360F91-E189-4245-BC22-59B423600BE9}" srcOrd="0" destOrd="0" presId="urn:microsoft.com/office/officeart/2008/layout/PictureAccentList"/>
    <dgm:cxn modelId="{0E2A2764-ACFA-EE4D-BB7C-F5736BD982BB}" type="presParOf" srcId="{44360F91-E189-4245-BC22-59B423600BE9}" destId="{B97AAD74-6BB7-4B13-A030-795DBB92A50F}" srcOrd="0" destOrd="0" presId="urn:microsoft.com/office/officeart/2008/layout/PictureAccentList"/>
    <dgm:cxn modelId="{73C69A63-68DD-7045-AFB1-9B742F6892A9}" type="presParOf" srcId="{64B01427-B853-466F-85C2-E3F7CF28732D}" destId="{273B995E-03FC-4774-9041-C84475EFCC73}" srcOrd="1" destOrd="0" presId="urn:microsoft.com/office/officeart/2008/layout/PictureAccentList"/>
    <dgm:cxn modelId="{B439ED58-CADD-9C44-9766-94D596C48737}" type="presParOf" srcId="{273B995E-03FC-4774-9041-C84475EFCC73}" destId="{FE053B1C-6562-4995-8DFA-373017A18BE1}" srcOrd="0" destOrd="0" presId="urn:microsoft.com/office/officeart/2008/layout/PictureAccentList"/>
    <dgm:cxn modelId="{0D9A90FA-71C2-0245-B9C9-1B8882E2F76F}" type="presParOf" srcId="{FE053B1C-6562-4995-8DFA-373017A18BE1}" destId="{01C4F119-64CB-4E32-99CB-B3613D8F2E95}" srcOrd="0" destOrd="0" presId="urn:microsoft.com/office/officeart/2008/layout/PictureAccentList"/>
    <dgm:cxn modelId="{051FF297-8315-174D-B98C-700C715BC6A9}" type="presParOf" srcId="{FE053B1C-6562-4995-8DFA-373017A18BE1}" destId="{355D6DFE-9D24-4D04-B0ED-8AC622041DDD}" srcOrd="1" destOrd="0" presId="urn:microsoft.com/office/officeart/2008/layout/PictureAccentList"/>
    <dgm:cxn modelId="{8440C280-848D-314D-859D-B1C54AFB307E}" type="presParOf" srcId="{273B995E-03FC-4774-9041-C84475EFCC73}" destId="{C23D0056-A63C-4480-961E-215ECBF74C27}" srcOrd="1" destOrd="0" presId="urn:microsoft.com/office/officeart/2008/layout/PictureAccentList"/>
    <dgm:cxn modelId="{D8952BE2-BCE5-2948-9C0D-7E6ED90AE0CB}" type="presParOf" srcId="{C23D0056-A63C-4480-961E-215ECBF74C27}" destId="{4321A57D-DB91-4DAD-B786-5A9E5883616A}" srcOrd="0" destOrd="0" presId="urn:microsoft.com/office/officeart/2008/layout/PictureAccentList"/>
    <dgm:cxn modelId="{065E1F64-7C70-004E-A8BE-9BC7DC636150}" type="presParOf" srcId="{C23D0056-A63C-4480-961E-215ECBF74C27}" destId="{28BBC9EB-638F-4C0C-A6CA-7B332D32CC48}" srcOrd="1" destOrd="0" presId="urn:microsoft.com/office/officeart/2008/layout/PictureAccentList"/>
    <dgm:cxn modelId="{CB19B942-B008-6943-8604-D18D48257812}" type="presParOf" srcId="{273B995E-03FC-4774-9041-C84475EFCC73}" destId="{D2AACED6-F6C7-448D-84EC-6342722AC8D1}" srcOrd="2" destOrd="0" presId="urn:microsoft.com/office/officeart/2008/layout/PictureAccentList"/>
    <dgm:cxn modelId="{420AC8DE-526F-4D41-85C4-276A89CAB2CD}" type="presParOf" srcId="{D2AACED6-F6C7-448D-84EC-6342722AC8D1}" destId="{9D6AF2B5-5F65-42B7-A893-B00C3062F0D7}" srcOrd="0" destOrd="0" presId="urn:microsoft.com/office/officeart/2008/layout/PictureAccentList"/>
    <dgm:cxn modelId="{D36C7891-B27F-C248-957D-7DC1F228F6DA}" type="presParOf" srcId="{D2AACED6-F6C7-448D-84EC-6342722AC8D1}" destId="{D1A6660D-4392-4B74-8DB5-191359C0F0B1}" srcOrd="1" destOrd="0" presId="urn:microsoft.com/office/officeart/2008/layout/PictureAccentList"/>
    <dgm:cxn modelId="{C62A51DB-0D25-504D-8A35-7DB97F39785C}" type="presParOf" srcId="{273B995E-03FC-4774-9041-C84475EFCC73}" destId="{509D316D-2676-4FA7-BE08-5E237477FB28}" srcOrd="3" destOrd="0" presId="urn:microsoft.com/office/officeart/2008/layout/PictureAccentList"/>
    <dgm:cxn modelId="{89080604-80C2-824D-B824-91FA0BECD4D4}" type="presParOf" srcId="{509D316D-2676-4FA7-BE08-5E237477FB28}" destId="{8BCA5145-E0C2-44F8-B93B-FFCF2E7990E2}" srcOrd="0" destOrd="0" presId="urn:microsoft.com/office/officeart/2008/layout/PictureAccentList"/>
    <dgm:cxn modelId="{D9B09615-CD57-1841-B3FA-530E86C9E137}" type="presParOf" srcId="{509D316D-2676-4FA7-BE08-5E237477FB28}" destId="{008DB8FF-4639-4B97-94B4-5CF99239A58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8ACD2-BFBE-4B47-A8C5-BDFB7EDF693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D86863A-7D32-4897-BB4F-D00831AE7875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Des outils de structuration du lexique</a:t>
          </a:r>
        </a:p>
      </dgm:t>
    </dgm:pt>
    <dgm:pt modelId="{03A830CB-0F58-450E-96D0-28D1D41F99DE}" type="parTrans" cxnId="{9D42A88D-F55E-48C0-AC7F-CFC827BF7843}">
      <dgm:prSet/>
      <dgm:spPr/>
      <dgm:t>
        <a:bodyPr/>
        <a:lstStyle/>
        <a:p>
          <a:endParaRPr lang="fr-FR"/>
        </a:p>
      </dgm:t>
    </dgm:pt>
    <dgm:pt modelId="{152224A0-30CE-4EC3-991D-845CBD4A6D6C}" type="sibTrans" cxnId="{9D42A88D-F55E-48C0-AC7F-CFC827BF7843}">
      <dgm:prSet/>
      <dgm:spPr/>
      <dgm:t>
        <a:bodyPr/>
        <a:lstStyle/>
        <a:p>
          <a:endParaRPr lang="fr-FR"/>
        </a:p>
      </dgm:t>
    </dgm:pt>
    <dgm:pt modelId="{A64D62A4-5EE7-4906-AF27-982180A13190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1700" dirty="0"/>
            <a:t>Des fleurs lexicales</a:t>
          </a:r>
        </a:p>
      </dgm:t>
    </dgm:pt>
    <dgm:pt modelId="{91217741-E295-4D68-8536-BAF4EB1D8DB1}" type="parTrans" cxnId="{A2290E5D-E96D-4EE7-9847-E7C6A28A9C4C}">
      <dgm:prSet/>
      <dgm:spPr/>
      <dgm:t>
        <a:bodyPr/>
        <a:lstStyle/>
        <a:p>
          <a:endParaRPr lang="fr-FR"/>
        </a:p>
      </dgm:t>
    </dgm:pt>
    <dgm:pt modelId="{7A2DB9BD-D943-417E-AF2E-CFC30CA664F0}" type="sibTrans" cxnId="{A2290E5D-E96D-4EE7-9847-E7C6A28A9C4C}">
      <dgm:prSet/>
      <dgm:spPr/>
      <dgm:t>
        <a:bodyPr/>
        <a:lstStyle/>
        <a:p>
          <a:endParaRPr lang="fr-FR"/>
        </a:p>
      </dgm:t>
    </dgm:pt>
    <dgm:pt modelId="{8FC7D0E7-53AC-45BE-9691-1DB895B5708F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1700" dirty="0"/>
            <a:t>Des familles de mots</a:t>
          </a:r>
        </a:p>
      </dgm:t>
    </dgm:pt>
    <dgm:pt modelId="{4315CF77-FAB3-4909-9395-7AA98CFE1CDA}" type="parTrans" cxnId="{D2CDF3D2-3C2C-4EBB-A92B-1A36627084FB}">
      <dgm:prSet/>
      <dgm:spPr/>
      <dgm:t>
        <a:bodyPr/>
        <a:lstStyle/>
        <a:p>
          <a:endParaRPr lang="fr-FR"/>
        </a:p>
      </dgm:t>
    </dgm:pt>
    <dgm:pt modelId="{7EF5F12B-327B-4D1B-B0B3-30579D2BE345}" type="sibTrans" cxnId="{D2CDF3D2-3C2C-4EBB-A92B-1A36627084FB}">
      <dgm:prSet/>
      <dgm:spPr/>
      <dgm:t>
        <a:bodyPr/>
        <a:lstStyle/>
        <a:p>
          <a:endParaRPr lang="fr-FR"/>
        </a:p>
      </dgm:t>
    </dgm:pt>
    <dgm:pt modelId="{5D03DBA8-DA6F-48A8-AF45-C3A477FD6D62}">
      <dgm:prSet custT="1"/>
      <dgm:spPr>
        <a:solidFill>
          <a:srgbClr val="FFFF00"/>
        </a:solidFill>
      </dgm:spPr>
      <dgm:t>
        <a:bodyPr/>
        <a:lstStyle/>
        <a:p>
          <a:r>
            <a:rPr lang="fr-FR" sz="1700" dirty="0"/>
            <a:t>Des mots polysémiques</a:t>
          </a:r>
        </a:p>
      </dgm:t>
    </dgm:pt>
    <dgm:pt modelId="{C2F9109D-870A-4B7C-9018-84B18B2FB818}" type="parTrans" cxnId="{FA87E53B-5C50-4BFA-88A6-1EC66FEE5DE3}">
      <dgm:prSet/>
      <dgm:spPr/>
      <dgm:t>
        <a:bodyPr/>
        <a:lstStyle/>
        <a:p>
          <a:endParaRPr lang="fr-FR"/>
        </a:p>
      </dgm:t>
    </dgm:pt>
    <dgm:pt modelId="{F540C7ED-6B3B-488C-AA1F-EA1C796A4DBB}" type="sibTrans" cxnId="{FA87E53B-5C50-4BFA-88A6-1EC66FEE5DE3}">
      <dgm:prSet/>
      <dgm:spPr/>
      <dgm:t>
        <a:bodyPr/>
        <a:lstStyle/>
        <a:p>
          <a:endParaRPr lang="fr-FR"/>
        </a:p>
      </dgm:t>
    </dgm:pt>
    <dgm:pt modelId="{C1B2FD71-0AA6-4379-9218-71AAECF7033E}">
      <dgm:prSet custT="1"/>
      <dgm:spPr>
        <a:solidFill>
          <a:srgbClr val="FFFF00"/>
        </a:solidFill>
      </dgm:spPr>
      <dgm:t>
        <a:bodyPr/>
        <a:lstStyle/>
        <a:p>
          <a:r>
            <a:rPr lang="fr-FR" sz="1700" dirty="0"/>
            <a:t>Des expressions françaises</a:t>
          </a:r>
        </a:p>
      </dgm:t>
    </dgm:pt>
    <dgm:pt modelId="{F88F21BC-FCFC-4D57-8D72-A5EC87F4C117}" type="parTrans" cxnId="{1FFCE787-43F6-4295-81B7-A7425BAA227F}">
      <dgm:prSet/>
      <dgm:spPr/>
      <dgm:t>
        <a:bodyPr/>
        <a:lstStyle/>
        <a:p>
          <a:endParaRPr lang="fr-FR"/>
        </a:p>
      </dgm:t>
    </dgm:pt>
    <dgm:pt modelId="{6D706B83-A388-4D65-8F14-6B92C2AD2C4F}" type="sibTrans" cxnId="{1FFCE787-43F6-4295-81B7-A7425BAA227F}">
      <dgm:prSet/>
      <dgm:spPr/>
      <dgm:t>
        <a:bodyPr/>
        <a:lstStyle/>
        <a:p>
          <a:endParaRPr lang="fr-FR"/>
        </a:p>
      </dgm:t>
    </dgm:pt>
    <dgm:pt modelId="{696B57AC-B7A8-4485-AA62-8FF1DB5790AD}" type="pres">
      <dgm:prSet presAssocID="{7848ACD2-BFBE-4B47-A8C5-BDFB7EDF69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B01427-B853-466F-85C2-E3F7CF28732D}" type="pres">
      <dgm:prSet presAssocID="{ED86863A-7D32-4897-BB4F-D00831AE7875}" presName="root" presStyleCnt="0">
        <dgm:presLayoutVars>
          <dgm:chMax/>
          <dgm:chPref val="4"/>
        </dgm:presLayoutVars>
      </dgm:prSet>
      <dgm:spPr/>
    </dgm:pt>
    <dgm:pt modelId="{44360F91-E189-4245-BC22-59B423600BE9}" type="pres">
      <dgm:prSet presAssocID="{ED86863A-7D32-4897-BB4F-D00831AE7875}" presName="rootComposite" presStyleCnt="0">
        <dgm:presLayoutVars/>
      </dgm:prSet>
      <dgm:spPr/>
    </dgm:pt>
    <dgm:pt modelId="{B97AAD74-6BB7-4B13-A030-795DBB92A50F}" type="pres">
      <dgm:prSet presAssocID="{ED86863A-7D32-4897-BB4F-D00831AE7875}" presName="rootText" presStyleLbl="node0" presStyleIdx="0" presStyleCnt="1">
        <dgm:presLayoutVars>
          <dgm:chMax/>
          <dgm:chPref val="4"/>
        </dgm:presLayoutVars>
      </dgm:prSet>
      <dgm:spPr/>
    </dgm:pt>
    <dgm:pt modelId="{273B995E-03FC-4774-9041-C84475EFCC73}" type="pres">
      <dgm:prSet presAssocID="{ED86863A-7D32-4897-BB4F-D00831AE7875}" presName="childShape" presStyleCnt="0">
        <dgm:presLayoutVars>
          <dgm:chMax val="0"/>
          <dgm:chPref val="0"/>
        </dgm:presLayoutVars>
      </dgm:prSet>
      <dgm:spPr/>
    </dgm:pt>
    <dgm:pt modelId="{FE053B1C-6562-4995-8DFA-373017A18BE1}" type="pres">
      <dgm:prSet presAssocID="{A64D62A4-5EE7-4906-AF27-982180A13190}" presName="childComposite" presStyleCnt="0">
        <dgm:presLayoutVars>
          <dgm:chMax val="0"/>
          <dgm:chPref val="0"/>
        </dgm:presLayoutVars>
      </dgm:prSet>
      <dgm:spPr/>
    </dgm:pt>
    <dgm:pt modelId="{01C4F119-64CB-4E32-99CB-B3613D8F2E95}" type="pres">
      <dgm:prSet presAssocID="{A64D62A4-5EE7-4906-AF27-982180A13190}" presName="Image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355D6DFE-9D24-4D04-B0ED-8AC622041DDD}" type="pres">
      <dgm:prSet presAssocID="{A64D62A4-5EE7-4906-AF27-982180A1319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C23D0056-A63C-4480-961E-215ECBF74C27}" type="pres">
      <dgm:prSet presAssocID="{8FC7D0E7-53AC-45BE-9691-1DB895B5708F}" presName="childComposite" presStyleCnt="0">
        <dgm:presLayoutVars>
          <dgm:chMax val="0"/>
          <dgm:chPref val="0"/>
        </dgm:presLayoutVars>
      </dgm:prSet>
      <dgm:spPr/>
    </dgm:pt>
    <dgm:pt modelId="{4321A57D-DB91-4DAD-B786-5A9E5883616A}" type="pres">
      <dgm:prSet presAssocID="{8FC7D0E7-53AC-45BE-9691-1DB895B5708F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icile"/>
        </a:ext>
      </dgm:extLst>
    </dgm:pt>
    <dgm:pt modelId="{28BBC9EB-638F-4C0C-A6CA-7B332D32CC48}" type="pres">
      <dgm:prSet presAssocID="{8FC7D0E7-53AC-45BE-9691-1DB895B5708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2AACED6-F6C7-448D-84EC-6342722AC8D1}" type="pres">
      <dgm:prSet presAssocID="{5D03DBA8-DA6F-48A8-AF45-C3A477FD6D62}" presName="childComposite" presStyleCnt="0">
        <dgm:presLayoutVars>
          <dgm:chMax val="0"/>
          <dgm:chPref val="0"/>
        </dgm:presLayoutVars>
      </dgm:prSet>
      <dgm:spPr/>
    </dgm:pt>
    <dgm:pt modelId="{9D6AF2B5-5F65-42B7-A893-B00C3062F0D7}" type="pres">
      <dgm:prSet presAssocID="{5D03DBA8-DA6F-48A8-AF45-C3A477FD6D62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seau"/>
        </a:ext>
      </dgm:extLst>
    </dgm:pt>
    <dgm:pt modelId="{D1A6660D-4392-4B74-8DB5-191359C0F0B1}" type="pres">
      <dgm:prSet presAssocID="{5D03DBA8-DA6F-48A8-AF45-C3A477FD6D6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509D316D-2676-4FA7-BE08-5E237477FB28}" type="pres">
      <dgm:prSet presAssocID="{C1B2FD71-0AA6-4379-9218-71AAECF7033E}" presName="childComposite" presStyleCnt="0">
        <dgm:presLayoutVars>
          <dgm:chMax val="0"/>
          <dgm:chPref val="0"/>
        </dgm:presLayoutVars>
      </dgm:prSet>
      <dgm:spPr/>
    </dgm:pt>
    <dgm:pt modelId="{8BCA5145-E0C2-44F8-B93B-FFCF2E7990E2}" type="pres">
      <dgm:prSet presAssocID="{C1B2FD71-0AA6-4379-9218-71AAECF7033E}" presName="Image" presStyleLbl="node1" presStyleIdx="3" presStyleCnt="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8DB8FF-4639-4B97-94B4-5CF99239A588}" type="pres">
      <dgm:prSet presAssocID="{C1B2FD71-0AA6-4379-9218-71AAECF7033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1A43E11-C7E5-9146-972F-F3E95828C6DC}" type="presOf" srcId="{ED86863A-7D32-4897-BB4F-D00831AE7875}" destId="{B97AAD74-6BB7-4B13-A030-795DBB92A50F}" srcOrd="0" destOrd="0" presId="urn:microsoft.com/office/officeart/2008/layout/PictureAccentList"/>
    <dgm:cxn modelId="{FA87E53B-5C50-4BFA-88A6-1EC66FEE5DE3}" srcId="{ED86863A-7D32-4897-BB4F-D00831AE7875}" destId="{5D03DBA8-DA6F-48A8-AF45-C3A477FD6D62}" srcOrd="2" destOrd="0" parTransId="{C2F9109D-870A-4B7C-9018-84B18B2FB818}" sibTransId="{F540C7ED-6B3B-488C-AA1F-EA1C796A4DBB}"/>
    <dgm:cxn modelId="{A2290E5D-E96D-4EE7-9847-E7C6A28A9C4C}" srcId="{ED86863A-7D32-4897-BB4F-D00831AE7875}" destId="{A64D62A4-5EE7-4906-AF27-982180A13190}" srcOrd="0" destOrd="0" parTransId="{91217741-E295-4D68-8536-BAF4EB1D8DB1}" sibTransId="{7A2DB9BD-D943-417E-AF2E-CFC30CA664F0}"/>
    <dgm:cxn modelId="{01718365-F3A4-3744-91DF-8B6BBECC8357}" type="presOf" srcId="{5D03DBA8-DA6F-48A8-AF45-C3A477FD6D62}" destId="{D1A6660D-4392-4B74-8DB5-191359C0F0B1}" srcOrd="0" destOrd="0" presId="urn:microsoft.com/office/officeart/2008/layout/PictureAccentList"/>
    <dgm:cxn modelId="{990E7D86-00A4-B145-988B-6AF2BCB02FBD}" type="presOf" srcId="{7848ACD2-BFBE-4B47-A8C5-BDFB7EDF693C}" destId="{696B57AC-B7A8-4485-AA62-8FF1DB5790AD}" srcOrd="0" destOrd="0" presId="urn:microsoft.com/office/officeart/2008/layout/PictureAccentList"/>
    <dgm:cxn modelId="{1FFCE787-43F6-4295-81B7-A7425BAA227F}" srcId="{ED86863A-7D32-4897-BB4F-D00831AE7875}" destId="{C1B2FD71-0AA6-4379-9218-71AAECF7033E}" srcOrd="3" destOrd="0" parTransId="{F88F21BC-FCFC-4D57-8D72-A5EC87F4C117}" sibTransId="{6D706B83-A388-4D65-8F14-6B92C2AD2C4F}"/>
    <dgm:cxn modelId="{9D42A88D-F55E-48C0-AC7F-CFC827BF7843}" srcId="{7848ACD2-BFBE-4B47-A8C5-BDFB7EDF693C}" destId="{ED86863A-7D32-4897-BB4F-D00831AE7875}" srcOrd="0" destOrd="0" parTransId="{03A830CB-0F58-450E-96D0-28D1D41F99DE}" sibTransId="{152224A0-30CE-4EC3-991D-845CBD4A6D6C}"/>
    <dgm:cxn modelId="{90FE259C-F847-9949-B119-98478961971D}" type="presOf" srcId="{A64D62A4-5EE7-4906-AF27-982180A13190}" destId="{355D6DFE-9D24-4D04-B0ED-8AC622041DDD}" srcOrd="0" destOrd="0" presId="urn:microsoft.com/office/officeart/2008/layout/PictureAccentList"/>
    <dgm:cxn modelId="{2FF36FAA-565D-344A-9107-BC9184A8D035}" type="presOf" srcId="{8FC7D0E7-53AC-45BE-9691-1DB895B5708F}" destId="{28BBC9EB-638F-4C0C-A6CA-7B332D32CC48}" srcOrd="0" destOrd="0" presId="urn:microsoft.com/office/officeart/2008/layout/PictureAccentList"/>
    <dgm:cxn modelId="{D2CDF3D2-3C2C-4EBB-A92B-1A36627084FB}" srcId="{ED86863A-7D32-4897-BB4F-D00831AE7875}" destId="{8FC7D0E7-53AC-45BE-9691-1DB895B5708F}" srcOrd="1" destOrd="0" parTransId="{4315CF77-FAB3-4909-9395-7AA98CFE1CDA}" sibTransId="{7EF5F12B-327B-4D1B-B0B3-30579D2BE345}"/>
    <dgm:cxn modelId="{E2FAA5EF-287E-D841-BA12-BEB2EAC2B07B}" type="presOf" srcId="{C1B2FD71-0AA6-4379-9218-71AAECF7033E}" destId="{008DB8FF-4639-4B97-94B4-5CF99239A588}" srcOrd="0" destOrd="0" presId="urn:microsoft.com/office/officeart/2008/layout/PictureAccentList"/>
    <dgm:cxn modelId="{A9297122-98C8-104D-A287-C73E4BE3C042}" type="presParOf" srcId="{696B57AC-B7A8-4485-AA62-8FF1DB5790AD}" destId="{64B01427-B853-466F-85C2-E3F7CF28732D}" srcOrd="0" destOrd="0" presId="urn:microsoft.com/office/officeart/2008/layout/PictureAccentList"/>
    <dgm:cxn modelId="{99EE785B-0EC8-294D-B3A6-904176637968}" type="presParOf" srcId="{64B01427-B853-466F-85C2-E3F7CF28732D}" destId="{44360F91-E189-4245-BC22-59B423600BE9}" srcOrd="0" destOrd="0" presId="urn:microsoft.com/office/officeart/2008/layout/PictureAccentList"/>
    <dgm:cxn modelId="{B7455C0D-24AF-0043-ABCF-C43D0A8FAB2B}" type="presParOf" srcId="{44360F91-E189-4245-BC22-59B423600BE9}" destId="{B97AAD74-6BB7-4B13-A030-795DBB92A50F}" srcOrd="0" destOrd="0" presId="urn:microsoft.com/office/officeart/2008/layout/PictureAccentList"/>
    <dgm:cxn modelId="{0BA740D0-6424-EA40-8773-200B728B1EE1}" type="presParOf" srcId="{64B01427-B853-466F-85C2-E3F7CF28732D}" destId="{273B995E-03FC-4774-9041-C84475EFCC73}" srcOrd="1" destOrd="0" presId="urn:microsoft.com/office/officeart/2008/layout/PictureAccentList"/>
    <dgm:cxn modelId="{984D3133-D7FD-764D-9604-005B963D8A00}" type="presParOf" srcId="{273B995E-03FC-4774-9041-C84475EFCC73}" destId="{FE053B1C-6562-4995-8DFA-373017A18BE1}" srcOrd="0" destOrd="0" presId="urn:microsoft.com/office/officeart/2008/layout/PictureAccentList"/>
    <dgm:cxn modelId="{F3E772EC-E899-5E4B-B401-D3F01E9AB1E3}" type="presParOf" srcId="{FE053B1C-6562-4995-8DFA-373017A18BE1}" destId="{01C4F119-64CB-4E32-99CB-B3613D8F2E95}" srcOrd="0" destOrd="0" presId="urn:microsoft.com/office/officeart/2008/layout/PictureAccentList"/>
    <dgm:cxn modelId="{6C26A789-21C0-AE43-8F53-6680BE891893}" type="presParOf" srcId="{FE053B1C-6562-4995-8DFA-373017A18BE1}" destId="{355D6DFE-9D24-4D04-B0ED-8AC622041DDD}" srcOrd="1" destOrd="0" presId="urn:microsoft.com/office/officeart/2008/layout/PictureAccentList"/>
    <dgm:cxn modelId="{322D352C-CD95-1B40-91DC-1710F24C8068}" type="presParOf" srcId="{273B995E-03FC-4774-9041-C84475EFCC73}" destId="{C23D0056-A63C-4480-961E-215ECBF74C27}" srcOrd="1" destOrd="0" presId="urn:microsoft.com/office/officeart/2008/layout/PictureAccentList"/>
    <dgm:cxn modelId="{3A1FD27E-22E0-E04E-8375-4E7E36825577}" type="presParOf" srcId="{C23D0056-A63C-4480-961E-215ECBF74C27}" destId="{4321A57D-DB91-4DAD-B786-5A9E5883616A}" srcOrd="0" destOrd="0" presId="urn:microsoft.com/office/officeart/2008/layout/PictureAccentList"/>
    <dgm:cxn modelId="{282AA061-0441-E341-A562-A6DB8727F731}" type="presParOf" srcId="{C23D0056-A63C-4480-961E-215ECBF74C27}" destId="{28BBC9EB-638F-4C0C-A6CA-7B332D32CC48}" srcOrd="1" destOrd="0" presId="urn:microsoft.com/office/officeart/2008/layout/PictureAccentList"/>
    <dgm:cxn modelId="{80630171-97F7-8E4B-A6BB-EE2AC528A827}" type="presParOf" srcId="{273B995E-03FC-4774-9041-C84475EFCC73}" destId="{D2AACED6-F6C7-448D-84EC-6342722AC8D1}" srcOrd="2" destOrd="0" presId="urn:microsoft.com/office/officeart/2008/layout/PictureAccentList"/>
    <dgm:cxn modelId="{49415795-13B5-3B4C-B016-AED2798A1BBF}" type="presParOf" srcId="{D2AACED6-F6C7-448D-84EC-6342722AC8D1}" destId="{9D6AF2B5-5F65-42B7-A893-B00C3062F0D7}" srcOrd="0" destOrd="0" presId="urn:microsoft.com/office/officeart/2008/layout/PictureAccentList"/>
    <dgm:cxn modelId="{1D6D1417-41BD-4344-9F17-8081D0E1A246}" type="presParOf" srcId="{D2AACED6-F6C7-448D-84EC-6342722AC8D1}" destId="{D1A6660D-4392-4B74-8DB5-191359C0F0B1}" srcOrd="1" destOrd="0" presId="urn:microsoft.com/office/officeart/2008/layout/PictureAccentList"/>
    <dgm:cxn modelId="{4E97D867-002E-4F48-A1E1-C84313440484}" type="presParOf" srcId="{273B995E-03FC-4774-9041-C84475EFCC73}" destId="{509D316D-2676-4FA7-BE08-5E237477FB28}" srcOrd="3" destOrd="0" presId="urn:microsoft.com/office/officeart/2008/layout/PictureAccentList"/>
    <dgm:cxn modelId="{FE6138D2-E0BF-5A4B-B881-22E43596F2EF}" type="presParOf" srcId="{509D316D-2676-4FA7-BE08-5E237477FB28}" destId="{8BCA5145-E0C2-44F8-B93B-FFCF2E7990E2}" srcOrd="0" destOrd="0" presId="urn:microsoft.com/office/officeart/2008/layout/PictureAccentList"/>
    <dgm:cxn modelId="{EA2B7EDF-B61B-1746-9235-BAFA301092D2}" type="presParOf" srcId="{509D316D-2676-4FA7-BE08-5E237477FB28}" destId="{008DB8FF-4639-4B97-94B4-5CF99239A58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48ACD2-BFBE-4B47-A8C5-BDFB7EDF693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64D62A4-5EE7-4906-AF27-982180A1319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Les consignes</a:t>
          </a:r>
        </a:p>
      </dgm:t>
    </dgm:pt>
    <dgm:pt modelId="{91217741-E295-4D68-8536-BAF4EB1D8DB1}" type="parTrans" cxnId="{A2290E5D-E96D-4EE7-9847-E7C6A28A9C4C}">
      <dgm:prSet/>
      <dgm:spPr/>
      <dgm:t>
        <a:bodyPr/>
        <a:lstStyle/>
        <a:p>
          <a:endParaRPr lang="fr-FR"/>
        </a:p>
      </dgm:t>
    </dgm:pt>
    <dgm:pt modelId="{7A2DB9BD-D943-417E-AF2E-CFC30CA664F0}" type="sibTrans" cxnId="{A2290E5D-E96D-4EE7-9847-E7C6A28A9C4C}">
      <dgm:prSet/>
      <dgm:spPr/>
      <dgm:t>
        <a:bodyPr/>
        <a:lstStyle/>
        <a:p>
          <a:endParaRPr lang="fr-FR"/>
        </a:p>
      </dgm:t>
    </dgm:pt>
    <dgm:pt modelId="{8FC7D0E7-53AC-45BE-9691-1DB895B5708F}">
      <dgm:prSet phldrT="[Texte]" custT="1"/>
      <dgm:spPr>
        <a:solidFill>
          <a:srgbClr val="93CDDD"/>
        </a:solidFill>
      </dgm:spPr>
      <dgm:t>
        <a:bodyPr/>
        <a:lstStyle/>
        <a:p>
          <a:r>
            <a:rPr lang="fr-FR" sz="2400" dirty="0"/>
            <a:t>Les mots de la date</a:t>
          </a:r>
        </a:p>
      </dgm:t>
    </dgm:pt>
    <dgm:pt modelId="{4315CF77-FAB3-4909-9395-7AA98CFE1CDA}" type="parTrans" cxnId="{D2CDF3D2-3C2C-4EBB-A92B-1A36627084FB}">
      <dgm:prSet/>
      <dgm:spPr/>
      <dgm:t>
        <a:bodyPr/>
        <a:lstStyle/>
        <a:p>
          <a:endParaRPr lang="fr-FR"/>
        </a:p>
      </dgm:t>
    </dgm:pt>
    <dgm:pt modelId="{7EF5F12B-327B-4D1B-B0B3-30579D2BE345}" type="sibTrans" cxnId="{D2CDF3D2-3C2C-4EBB-A92B-1A36627084FB}">
      <dgm:prSet/>
      <dgm:spPr/>
      <dgm:t>
        <a:bodyPr/>
        <a:lstStyle/>
        <a:p>
          <a:endParaRPr lang="fr-FR"/>
        </a:p>
      </dgm:t>
    </dgm:pt>
    <dgm:pt modelId="{5D03DBA8-DA6F-48A8-AF45-C3A477FD6D62}">
      <dgm:prSet custT="1"/>
      <dgm:spPr>
        <a:solidFill>
          <a:srgbClr val="93CDDD"/>
        </a:solidFill>
      </dgm:spPr>
      <dgm:t>
        <a:bodyPr/>
        <a:lstStyle/>
        <a:p>
          <a:r>
            <a:rPr lang="fr-FR" sz="2400" dirty="0"/>
            <a:t>Les mots de l’emploi du temps</a:t>
          </a:r>
        </a:p>
      </dgm:t>
    </dgm:pt>
    <dgm:pt modelId="{C2F9109D-870A-4B7C-9018-84B18B2FB818}" type="parTrans" cxnId="{FA87E53B-5C50-4BFA-88A6-1EC66FEE5DE3}">
      <dgm:prSet/>
      <dgm:spPr/>
      <dgm:t>
        <a:bodyPr/>
        <a:lstStyle/>
        <a:p>
          <a:endParaRPr lang="fr-FR"/>
        </a:p>
      </dgm:t>
    </dgm:pt>
    <dgm:pt modelId="{F540C7ED-6B3B-488C-AA1F-EA1C796A4DBB}" type="sibTrans" cxnId="{FA87E53B-5C50-4BFA-88A6-1EC66FEE5DE3}">
      <dgm:prSet/>
      <dgm:spPr/>
      <dgm:t>
        <a:bodyPr/>
        <a:lstStyle/>
        <a:p>
          <a:endParaRPr lang="fr-FR"/>
        </a:p>
      </dgm:t>
    </dgm:pt>
    <dgm:pt modelId="{7D55022E-480D-4FAD-BC80-F655ACD2A446}">
      <dgm:prSet custT="1"/>
      <dgm:spPr>
        <a:solidFill>
          <a:srgbClr val="93CDDD"/>
        </a:solidFill>
      </dgm:spPr>
      <dgm:t>
        <a:bodyPr/>
        <a:lstStyle/>
        <a:p>
          <a:r>
            <a:rPr lang="fr-FR" sz="2400" dirty="0"/>
            <a:t>Les outils de la classe</a:t>
          </a:r>
        </a:p>
      </dgm:t>
    </dgm:pt>
    <dgm:pt modelId="{2852C8C6-0095-474D-A3C1-05C72B0D705B}" type="parTrans" cxnId="{91973BD0-1C6A-491B-BD69-75A22A1EA905}">
      <dgm:prSet/>
      <dgm:spPr/>
      <dgm:t>
        <a:bodyPr/>
        <a:lstStyle/>
        <a:p>
          <a:endParaRPr lang="fr-FR"/>
        </a:p>
      </dgm:t>
    </dgm:pt>
    <dgm:pt modelId="{B6651D87-1DD2-4F5B-9D0D-7A442DD7F7E0}" type="sibTrans" cxnId="{91973BD0-1C6A-491B-BD69-75A22A1EA905}">
      <dgm:prSet/>
      <dgm:spPr/>
      <dgm:t>
        <a:bodyPr/>
        <a:lstStyle/>
        <a:p>
          <a:endParaRPr lang="fr-FR"/>
        </a:p>
      </dgm:t>
    </dgm:pt>
    <dgm:pt modelId="{ED86863A-7D32-4897-BB4F-D00831AE7875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Les mots de la vie de la classe </a:t>
          </a:r>
        </a:p>
      </dgm:t>
    </dgm:pt>
    <dgm:pt modelId="{152224A0-30CE-4EC3-991D-845CBD4A6D6C}" type="sibTrans" cxnId="{9D42A88D-F55E-48C0-AC7F-CFC827BF7843}">
      <dgm:prSet/>
      <dgm:spPr/>
      <dgm:t>
        <a:bodyPr/>
        <a:lstStyle/>
        <a:p>
          <a:endParaRPr lang="fr-FR"/>
        </a:p>
      </dgm:t>
    </dgm:pt>
    <dgm:pt modelId="{03A830CB-0F58-450E-96D0-28D1D41F99DE}" type="parTrans" cxnId="{9D42A88D-F55E-48C0-AC7F-CFC827BF7843}">
      <dgm:prSet/>
      <dgm:spPr/>
      <dgm:t>
        <a:bodyPr/>
        <a:lstStyle/>
        <a:p>
          <a:endParaRPr lang="fr-FR"/>
        </a:p>
      </dgm:t>
    </dgm:pt>
    <dgm:pt modelId="{696B57AC-B7A8-4485-AA62-8FF1DB5790AD}" type="pres">
      <dgm:prSet presAssocID="{7848ACD2-BFBE-4B47-A8C5-BDFB7EDF69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B01427-B853-466F-85C2-E3F7CF28732D}" type="pres">
      <dgm:prSet presAssocID="{ED86863A-7D32-4897-BB4F-D00831AE7875}" presName="root" presStyleCnt="0">
        <dgm:presLayoutVars>
          <dgm:chMax/>
          <dgm:chPref val="4"/>
        </dgm:presLayoutVars>
      </dgm:prSet>
      <dgm:spPr/>
    </dgm:pt>
    <dgm:pt modelId="{44360F91-E189-4245-BC22-59B423600BE9}" type="pres">
      <dgm:prSet presAssocID="{ED86863A-7D32-4897-BB4F-D00831AE7875}" presName="rootComposite" presStyleCnt="0">
        <dgm:presLayoutVars/>
      </dgm:prSet>
      <dgm:spPr/>
    </dgm:pt>
    <dgm:pt modelId="{B97AAD74-6BB7-4B13-A030-795DBB92A50F}" type="pres">
      <dgm:prSet presAssocID="{ED86863A-7D32-4897-BB4F-D00831AE7875}" presName="rootText" presStyleLbl="node0" presStyleIdx="0" presStyleCnt="1" custLinFactNeighborX="1229" custLinFactNeighborY="-131">
        <dgm:presLayoutVars>
          <dgm:chMax/>
          <dgm:chPref val="4"/>
        </dgm:presLayoutVars>
      </dgm:prSet>
      <dgm:spPr/>
    </dgm:pt>
    <dgm:pt modelId="{273B995E-03FC-4774-9041-C84475EFCC73}" type="pres">
      <dgm:prSet presAssocID="{ED86863A-7D32-4897-BB4F-D00831AE7875}" presName="childShape" presStyleCnt="0">
        <dgm:presLayoutVars>
          <dgm:chMax val="0"/>
          <dgm:chPref val="0"/>
        </dgm:presLayoutVars>
      </dgm:prSet>
      <dgm:spPr/>
    </dgm:pt>
    <dgm:pt modelId="{FE053B1C-6562-4995-8DFA-373017A18BE1}" type="pres">
      <dgm:prSet presAssocID="{A64D62A4-5EE7-4906-AF27-982180A13190}" presName="childComposite" presStyleCnt="0">
        <dgm:presLayoutVars>
          <dgm:chMax val="0"/>
          <dgm:chPref val="0"/>
        </dgm:presLayoutVars>
      </dgm:prSet>
      <dgm:spPr/>
    </dgm:pt>
    <dgm:pt modelId="{01C4F119-64CB-4E32-99CB-B3613D8F2E95}" type="pres">
      <dgm:prSet presAssocID="{A64D62A4-5EE7-4906-AF27-982180A13190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</dgm:spPr>
    </dgm:pt>
    <dgm:pt modelId="{355D6DFE-9D24-4D04-B0ED-8AC622041DDD}" type="pres">
      <dgm:prSet presAssocID="{A64D62A4-5EE7-4906-AF27-982180A1319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C23D0056-A63C-4480-961E-215ECBF74C27}" type="pres">
      <dgm:prSet presAssocID="{8FC7D0E7-53AC-45BE-9691-1DB895B5708F}" presName="childComposite" presStyleCnt="0">
        <dgm:presLayoutVars>
          <dgm:chMax val="0"/>
          <dgm:chPref val="0"/>
        </dgm:presLayoutVars>
      </dgm:prSet>
      <dgm:spPr/>
    </dgm:pt>
    <dgm:pt modelId="{4321A57D-DB91-4DAD-B786-5A9E5883616A}" type="pres">
      <dgm:prSet presAssocID="{8FC7D0E7-53AC-45BE-9691-1DB895B5708F}" presName="Image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28BBC9EB-638F-4C0C-A6CA-7B332D32CC48}" type="pres">
      <dgm:prSet presAssocID="{8FC7D0E7-53AC-45BE-9691-1DB895B5708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2AACED6-F6C7-448D-84EC-6342722AC8D1}" type="pres">
      <dgm:prSet presAssocID="{5D03DBA8-DA6F-48A8-AF45-C3A477FD6D62}" presName="childComposite" presStyleCnt="0">
        <dgm:presLayoutVars>
          <dgm:chMax val="0"/>
          <dgm:chPref val="0"/>
        </dgm:presLayoutVars>
      </dgm:prSet>
      <dgm:spPr/>
    </dgm:pt>
    <dgm:pt modelId="{9D6AF2B5-5F65-42B7-A893-B00C3062F0D7}" type="pres">
      <dgm:prSet presAssocID="{5D03DBA8-DA6F-48A8-AF45-C3A477FD6D62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e"/>
        </a:ext>
      </dgm:extLst>
    </dgm:pt>
    <dgm:pt modelId="{D1A6660D-4392-4B74-8DB5-191359C0F0B1}" type="pres">
      <dgm:prSet presAssocID="{5D03DBA8-DA6F-48A8-AF45-C3A477FD6D6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46A50805-39E1-4A1E-ABDC-1F3958DC50EC}" type="pres">
      <dgm:prSet presAssocID="{7D55022E-480D-4FAD-BC80-F655ACD2A446}" presName="childComposite" presStyleCnt="0">
        <dgm:presLayoutVars>
          <dgm:chMax val="0"/>
          <dgm:chPref val="0"/>
        </dgm:presLayoutVars>
      </dgm:prSet>
      <dgm:spPr/>
    </dgm:pt>
    <dgm:pt modelId="{41B4207C-8414-46A2-956E-9F6170362DA9}" type="pres">
      <dgm:prSet presAssocID="{7D55022E-480D-4FAD-BC80-F655ACD2A446}" presName="Image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</dgm:pt>
    <dgm:pt modelId="{880FA8FF-3775-40E0-B6D6-65A425BB1CDC}" type="pres">
      <dgm:prSet presAssocID="{7D55022E-480D-4FAD-BC80-F655ACD2A446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2E0A02-BD17-174B-9FF8-EFB1D4F1FC95}" type="presOf" srcId="{A64D62A4-5EE7-4906-AF27-982180A13190}" destId="{355D6DFE-9D24-4D04-B0ED-8AC622041DDD}" srcOrd="0" destOrd="0" presId="urn:microsoft.com/office/officeart/2008/layout/PictureAccentList"/>
    <dgm:cxn modelId="{FA87E53B-5C50-4BFA-88A6-1EC66FEE5DE3}" srcId="{ED86863A-7D32-4897-BB4F-D00831AE7875}" destId="{5D03DBA8-DA6F-48A8-AF45-C3A477FD6D62}" srcOrd="2" destOrd="0" parTransId="{C2F9109D-870A-4B7C-9018-84B18B2FB818}" sibTransId="{F540C7ED-6B3B-488C-AA1F-EA1C796A4DBB}"/>
    <dgm:cxn modelId="{3503603F-43B8-6C41-98A4-0EBCACBF60D2}" type="presOf" srcId="{7848ACD2-BFBE-4B47-A8C5-BDFB7EDF693C}" destId="{696B57AC-B7A8-4485-AA62-8FF1DB5790AD}" srcOrd="0" destOrd="0" presId="urn:microsoft.com/office/officeart/2008/layout/PictureAccentList"/>
    <dgm:cxn modelId="{DCA23450-A78B-FE45-AB7E-944B3A00117B}" type="presOf" srcId="{ED86863A-7D32-4897-BB4F-D00831AE7875}" destId="{B97AAD74-6BB7-4B13-A030-795DBB92A50F}" srcOrd="0" destOrd="0" presId="urn:microsoft.com/office/officeart/2008/layout/PictureAccentList"/>
    <dgm:cxn modelId="{A2290E5D-E96D-4EE7-9847-E7C6A28A9C4C}" srcId="{ED86863A-7D32-4897-BB4F-D00831AE7875}" destId="{A64D62A4-5EE7-4906-AF27-982180A13190}" srcOrd="0" destOrd="0" parTransId="{91217741-E295-4D68-8536-BAF4EB1D8DB1}" sibTransId="{7A2DB9BD-D943-417E-AF2E-CFC30CA664F0}"/>
    <dgm:cxn modelId="{5BB02F62-EC88-E04D-BDB7-539DC67B076A}" type="presOf" srcId="{8FC7D0E7-53AC-45BE-9691-1DB895B5708F}" destId="{28BBC9EB-638F-4C0C-A6CA-7B332D32CC48}" srcOrd="0" destOrd="0" presId="urn:microsoft.com/office/officeart/2008/layout/PictureAccentList"/>
    <dgm:cxn modelId="{9D42A88D-F55E-48C0-AC7F-CFC827BF7843}" srcId="{7848ACD2-BFBE-4B47-A8C5-BDFB7EDF693C}" destId="{ED86863A-7D32-4897-BB4F-D00831AE7875}" srcOrd="0" destOrd="0" parTransId="{03A830CB-0F58-450E-96D0-28D1D41F99DE}" sibTransId="{152224A0-30CE-4EC3-991D-845CBD4A6D6C}"/>
    <dgm:cxn modelId="{AD62EF9C-CA3B-4D47-B65E-23E0AB1B2EC8}" type="presOf" srcId="{7D55022E-480D-4FAD-BC80-F655ACD2A446}" destId="{880FA8FF-3775-40E0-B6D6-65A425BB1CDC}" srcOrd="0" destOrd="0" presId="urn:microsoft.com/office/officeart/2008/layout/PictureAccentList"/>
    <dgm:cxn modelId="{8C6AB9CE-BBBF-5D47-A1A5-7C2DD3E1A52F}" type="presOf" srcId="{5D03DBA8-DA6F-48A8-AF45-C3A477FD6D62}" destId="{D1A6660D-4392-4B74-8DB5-191359C0F0B1}" srcOrd="0" destOrd="0" presId="urn:microsoft.com/office/officeart/2008/layout/PictureAccentList"/>
    <dgm:cxn modelId="{91973BD0-1C6A-491B-BD69-75A22A1EA905}" srcId="{ED86863A-7D32-4897-BB4F-D00831AE7875}" destId="{7D55022E-480D-4FAD-BC80-F655ACD2A446}" srcOrd="3" destOrd="0" parTransId="{2852C8C6-0095-474D-A3C1-05C72B0D705B}" sibTransId="{B6651D87-1DD2-4F5B-9D0D-7A442DD7F7E0}"/>
    <dgm:cxn modelId="{D2CDF3D2-3C2C-4EBB-A92B-1A36627084FB}" srcId="{ED86863A-7D32-4897-BB4F-D00831AE7875}" destId="{8FC7D0E7-53AC-45BE-9691-1DB895B5708F}" srcOrd="1" destOrd="0" parTransId="{4315CF77-FAB3-4909-9395-7AA98CFE1CDA}" sibTransId="{7EF5F12B-327B-4D1B-B0B3-30579D2BE345}"/>
    <dgm:cxn modelId="{DD3F7B01-5F0C-514F-869F-82FE3AD4C0E9}" type="presParOf" srcId="{696B57AC-B7A8-4485-AA62-8FF1DB5790AD}" destId="{64B01427-B853-466F-85C2-E3F7CF28732D}" srcOrd="0" destOrd="0" presId="urn:microsoft.com/office/officeart/2008/layout/PictureAccentList"/>
    <dgm:cxn modelId="{1014C95B-FB52-0C43-BCB2-20B147702CA4}" type="presParOf" srcId="{64B01427-B853-466F-85C2-E3F7CF28732D}" destId="{44360F91-E189-4245-BC22-59B423600BE9}" srcOrd="0" destOrd="0" presId="urn:microsoft.com/office/officeart/2008/layout/PictureAccentList"/>
    <dgm:cxn modelId="{9A34E8B0-310D-E34B-B8C4-9DC099280EAB}" type="presParOf" srcId="{44360F91-E189-4245-BC22-59B423600BE9}" destId="{B97AAD74-6BB7-4B13-A030-795DBB92A50F}" srcOrd="0" destOrd="0" presId="urn:microsoft.com/office/officeart/2008/layout/PictureAccentList"/>
    <dgm:cxn modelId="{F563F12F-5CF5-2244-BFC3-003C749D67AA}" type="presParOf" srcId="{64B01427-B853-466F-85C2-E3F7CF28732D}" destId="{273B995E-03FC-4774-9041-C84475EFCC73}" srcOrd="1" destOrd="0" presId="urn:microsoft.com/office/officeart/2008/layout/PictureAccentList"/>
    <dgm:cxn modelId="{EAA2CE83-22ED-A048-94D1-19F90CD79AA8}" type="presParOf" srcId="{273B995E-03FC-4774-9041-C84475EFCC73}" destId="{FE053B1C-6562-4995-8DFA-373017A18BE1}" srcOrd="0" destOrd="0" presId="urn:microsoft.com/office/officeart/2008/layout/PictureAccentList"/>
    <dgm:cxn modelId="{F188861F-9036-DE45-A893-685A725072B4}" type="presParOf" srcId="{FE053B1C-6562-4995-8DFA-373017A18BE1}" destId="{01C4F119-64CB-4E32-99CB-B3613D8F2E95}" srcOrd="0" destOrd="0" presId="urn:microsoft.com/office/officeart/2008/layout/PictureAccentList"/>
    <dgm:cxn modelId="{78C5A9D4-DD85-3D49-94BE-3479216C79BE}" type="presParOf" srcId="{FE053B1C-6562-4995-8DFA-373017A18BE1}" destId="{355D6DFE-9D24-4D04-B0ED-8AC622041DDD}" srcOrd="1" destOrd="0" presId="urn:microsoft.com/office/officeart/2008/layout/PictureAccentList"/>
    <dgm:cxn modelId="{B3ACAB11-F029-E244-B42F-0120400F8810}" type="presParOf" srcId="{273B995E-03FC-4774-9041-C84475EFCC73}" destId="{C23D0056-A63C-4480-961E-215ECBF74C27}" srcOrd="1" destOrd="0" presId="urn:microsoft.com/office/officeart/2008/layout/PictureAccentList"/>
    <dgm:cxn modelId="{CFEA8A02-75D6-1844-B759-77C27CF83C30}" type="presParOf" srcId="{C23D0056-A63C-4480-961E-215ECBF74C27}" destId="{4321A57D-DB91-4DAD-B786-5A9E5883616A}" srcOrd="0" destOrd="0" presId="urn:microsoft.com/office/officeart/2008/layout/PictureAccentList"/>
    <dgm:cxn modelId="{D2E81756-CA4E-884E-ABF8-6E92E85F1D07}" type="presParOf" srcId="{C23D0056-A63C-4480-961E-215ECBF74C27}" destId="{28BBC9EB-638F-4C0C-A6CA-7B332D32CC48}" srcOrd="1" destOrd="0" presId="urn:microsoft.com/office/officeart/2008/layout/PictureAccentList"/>
    <dgm:cxn modelId="{BF9A3CED-41F7-7946-A0D6-6643153D5E97}" type="presParOf" srcId="{273B995E-03FC-4774-9041-C84475EFCC73}" destId="{D2AACED6-F6C7-448D-84EC-6342722AC8D1}" srcOrd="2" destOrd="0" presId="urn:microsoft.com/office/officeart/2008/layout/PictureAccentList"/>
    <dgm:cxn modelId="{8DF66083-2841-D444-BDDD-B925584044E3}" type="presParOf" srcId="{D2AACED6-F6C7-448D-84EC-6342722AC8D1}" destId="{9D6AF2B5-5F65-42B7-A893-B00C3062F0D7}" srcOrd="0" destOrd="0" presId="urn:microsoft.com/office/officeart/2008/layout/PictureAccentList"/>
    <dgm:cxn modelId="{0FE854F3-0CCC-EE49-8B41-EF6197D5614D}" type="presParOf" srcId="{D2AACED6-F6C7-448D-84EC-6342722AC8D1}" destId="{D1A6660D-4392-4B74-8DB5-191359C0F0B1}" srcOrd="1" destOrd="0" presId="urn:microsoft.com/office/officeart/2008/layout/PictureAccentList"/>
    <dgm:cxn modelId="{1AE7B3E8-B227-CD40-9791-5F0BFF52AF03}" type="presParOf" srcId="{273B995E-03FC-4774-9041-C84475EFCC73}" destId="{46A50805-39E1-4A1E-ABDC-1F3958DC50EC}" srcOrd="3" destOrd="0" presId="urn:microsoft.com/office/officeart/2008/layout/PictureAccentList"/>
    <dgm:cxn modelId="{DDEA93C2-B2EE-F447-9A67-1DFCCA192D6E}" type="presParOf" srcId="{46A50805-39E1-4A1E-ABDC-1F3958DC50EC}" destId="{41B4207C-8414-46A2-956E-9F6170362DA9}" srcOrd="0" destOrd="0" presId="urn:microsoft.com/office/officeart/2008/layout/PictureAccentList"/>
    <dgm:cxn modelId="{91551453-4BB5-0D47-9E71-C5D221089F89}" type="presParOf" srcId="{46A50805-39E1-4A1E-ABDC-1F3958DC50EC}" destId="{880FA8FF-3775-40E0-B6D6-65A425BB1C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48ACD2-BFBE-4B47-A8C5-BDFB7EDF693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D86863A-7D32-4897-BB4F-D00831AE7875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Les mots des albums étudiés</a:t>
          </a:r>
        </a:p>
      </dgm:t>
    </dgm:pt>
    <dgm:pt modelId="{03A830CB-0F58-450E-96D0-28D1D41F99DE}" type="parTrans" cxnId="{9D42A88D-F55E-48C0-AC7F-CFC827BF7843}">
      <dgm:prSet/>
      <dgm:spPr/>
      <dgm:t>
        <a:bodyPr/>
        <a:lstStyle/>
        <a:p>
          <a:endParaRPr lang="fr-FR"/>
        </a:p>
      </dgm:t>
    </dgm:pt>
    <dgm:pt modelId="{152224A0-30CE-4EC3-991D-845CBD4A6D6C}" type="sibTrans" cxnId="{9D42A88D-F55E-48C0-AC7F-CFC827BF7843}">
      <dgm:prSet/>
      <dgm:spPr/>
      <dgm:t>
        <a:bodyPr/>
        <a:lstStyle/>
        <a:p>
          <a:endParaRPr lang="fr-FR"/>
        </a:p>
      </dgm:t>
    </dgm:pt>
    <dgm:pt modelId="{A64D62A4-5EE7-4906-AF27-982180A13190}">
      <dgm:prSet phldrT="[Texte]"/>
      <dgm:spPr>
        <a:solidFill>
          <a:srgbClr val="53B63B"/>
        </a:solidFill>
      </dgm:spPr>
      <dgm:t>
        <a:bodyPr/>
        <a:lstStyle/>
        <a:p>
          <a:r>
            <a:rPr lang="fr-FR" dirty="0"/>
            <a:t>Les personnages</a:t>
          </a:r>
        </a:p>
      </dgm:t>
    </dgm:pt>
    <dgm:pt modelId="{91217741-E295-4D68-8536-BAF4EB1D8DB1}" type="parTrans" cxnId="{A2290E5D-E96D-4EE7-9847-E7C6A28A9C4C}">
      <dgm:prSet/>
      <dgm:spPr/>
      <dgm:t>
        <a:bodyPr/>
        <a:lstStyle/>
        <a:p>
          <a:endParaRPr lang="fr-FR"/>
        </a:p>
      </dgm:t>
    </dgm:pt>
    <dgm:pt modelId="{7A2DB9BD-D943-417E-AF2E-CFC30CA664F0}" type="sibTrans" cxnId="{A2290E5D-E96D-4EE7-9847-E7C6A28A9C4C}">
      <dgm:prSet/>
      <dgm:spPr/>
      <dgm:t>
        <a:bodyPr/>
        <a:lstStyle/>
        <a:p>
          <a:endParaRPr lang="fr-FR"/>
        </a:p>
      </dgm:t>
    </dgm:pt>
    <dgm:pt modelId="{8FC7D0E7-53AC-45BE-9691-1DB895B5708F}">
      <dgm:prSet phldrT="[Texte]"/>
      <dgm:spPr>
        <a:solidFill>
          <a:srgbClr val="53B63B"/>
        </a:solidFill>
      </dgm:spPr>
      <dgm:t>
        <a:bodyPr/>
        <a:lstStyle/>
        <a:p>
          <a:r>
            <a:rPr lang="fr-FR" dirty="0"/>
            <a:t>Les lieux</a:t>
          </a:r>
        </a:p>
      </dgm:t>
    </dgm:pt>
    <dgm:pt modelId="{4315CF77-FAB3-4909-9395-7AA98CFE1CDA}" type="parTrans" cxnId="{D2CDF3D2-3C2C-4EBB-A92B-1A36627084FB}">
      <dgm:prSet/>
      <dgm:spPr/>
      <dgm:t>
        <a:bodyPr/>
        <a:lstStyle/>
        <a:p>
          <a:endParaRPr lang="fr-FR"/>
        </a:p>
      </dgm:t>
    </dgm:pt>
    <dgm:pt modelId="{7EF5F12B-327B-4D1B-B0B3-30579D2BE345}" type="sibTrans" cxnId="{D2CDF3D2-3C2C-4EBB-A92B-1A36627084FB}">
      <dgm:prSet/>
      <dgm:spPr/>
      <dgm:t>
        <a:bodyPr/>
        <a:lstStyle/>
        <a:p>
          <a:endParaRPr lang="fr-FR"/>
        </a:p>
      </dgm:t>
    </dgm:pt>
    <dgm:pt modelId="{5D03DBA8-DA6F-48A8-AF45-C3A477FD6D62}">
      <dgm:prSet/>
      <dgm:spPr>
        <a:solidFill>
          <a:srgbClr val="53B63B"/>
        </a:solidFill>
      </dgm:spPr>
      <dgm:t>
        <a:bodyPr/>
        <a:lstStyle/>
        <a:p>
          <a:r>
            <a:rPr lang="fr-FR" dirty="0"/>
            <a:t>Les actions</a:t>
          </a:r>
        </a:p>
      </dgm:t>
    </dgm:pt>
    <dgm:pt modelId="{C2F9109D-870A-4B7C-9018-84B18B2FB818}" type="parTrans" cxnId="{FA87E53B-5C50-4BFA-88A6-1EC66FEE5DE3}">
      <dgm:prSet/>
      <dgm:spPr/>
      <dgm:t>
        <a:bodyPr/>
        <a:lstStyle/>
        <a:p>
          <a:endParaRPr lang="fr-FR"/>
        </a:p>
      </dgm:t>
    </dgm:pt>
    <dgm:pt modelId="{F540C7ED-6B3B-488C-AA1F-EA1C796A4DBB}" type="sibTrans" cxnId="{FA87E53B-5C50-4BFA-88A6-1EC66FEE5DE3}">
      <dgm:prSet/>
      <dgm:spPr/>
      <dgm:t>
        <a:bodyPr/>
        <a:lstStyle/>
        <a:p>
          <a:endParaRPr lang="fr-FR"/>
        </a:p>
      </dgm:t>
    </dgm:pt>
    <dgm:pt modelId="{C1B2FD71-0AA6-4379-9218-71AAECF7033E}">
      <dgm:prSet/>
      <dgm:spPr>
        <a:solidFill>
          <a:srgbClr val="53B63B"/>
        </a:solidFill>
      </dgm:spPr>
      <dgm:t>
        <a:bodyPr/>
        <a:lstStyle/>
        <a:p>
          <a:r>
            <a:rPr lang="fr-FR" dirty="0"/>
            <a:t>Les objets</a:t>
          </a:r>
        </a:p>
      </dgm:t>
    </dgm:pt>
    <dgm:pt modelId="{F88F21BC-FCFC-4D57-8D72-A5EC87F4C117}" type="parTrans" cxnId="{1FFCE787-43F6-4295-81B7-A7425BAA227F}">
      <dgm:prSet/>
      <dgm:spPr/>
      <dgm:t>
        <a:bodyPr/>
        <a:lstStyle/>
        <a:p>
          <a:endParaRPr lang="fr-FR"/>
        </a:p>
      </dgm:t>
    </dgm:pt>
    <dgm:pt modelId="{6D706B83-A388-4D65-8F14-6B92C2AD2C4F}" type="sibTrans" cxnId="{1FFCE787-43F6-4295-81B7-A7425BAA227F}">
      <dgm:prSet/>
      <dgm:spPr/>
      <dgm:t>
        <a:bodyPr/>
        <a:lstStyle/>
        <a:p>
          <a:endParaRPr lang="fr-FR"/>
        </a:p>
      </dgm:t>
    </dgm:pt>
    <dgm:pt modelId="{696B57AC-B7A8-4485-AA62-8FF1DB5790AD}" type="pres">
      <dgm:prSet presAssocID="{7848ACD2-BFBE-4B47-A8C5-BDFB7EDF69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B01427-B853-466F-85C2-E3F7CF28732D}" type="pres">
      <dgm:prSet presAssocID="{ED86863A-7D32-4897-BB4F-D00831AE7875}" presName="root" presStyleCnt="0">
        <dgm:presLayoutVars>
          <dgm:chMax/>
          <dgm:chPref val="4"/>
        </dgm:presLayoutVars>
      </dgm:prSet>
      <dgm:spPr/>
    </dgm:pt>
    <dgm:pt modelId="{44360F91-E189-4245-BC22-59B423600BE9}" type="pres">
      <dgm:prSet presAssocID="{ED86863A-7D32-4897-BB4F-D00831AE7875}" presName="rootComposite" presStyleCnt="0">
        <dgm:presLayoutVars/>
      </dgm:prSet>
      <dgm:spPr/>
    </dgm:pt>
    <dgm:pt modelId="{B97AAD74-6BB7-4B13-A030-795DBB92A50F}" type="pres">
      <dgm:prSet presAssocID="{ED86863A-7D32-4897-BB4F-D00831AE7875}" presName="rootText" presStyleLbl="node0" presStyleIdx="0" presStyleCnt="1">
        <dgm:presLayoutVars>
          <dgm:chMax/>
          <dgm:chPref val="4"/>
        </dgm:presLayoutVars>
      </dgm:prSet>
      <dgm:spPr/>
    </dgm:pt>
    <dgm:pt modelId="{273B995E-03FC-4774-9041-C84475EFCC73}" type="pres">
      <dgm:prSet presAssocID="{ED86863A-7D32-4897-BB4F-D00831AE7875}" presName="childShape" presStyleCnt="0">
        <dgm:presLayoutVars>
          <dgm:chMax val="0"/>
          <dgm:chPref val="0"/>
        </dgm:presLayoutVars>
      </dgm:prSet>
      <dgm:spPr/>
    </dgm:pt>
    <dgm:pt modelId="{FE053B1C-6562-4995-8DFA-373017A18BE1}" type="pres">
      <dgm:prSet presAssocID="{A64D62A4-5EE7-4906-AF27-982180A13190}" presName="childComposite" presStyleCnt="0">
        <dgm:presLayoutVars>
          <dgm:chMax val="0"/>
          <dgm:chPref val="0"/>
        </dgm:presLayoutVars>
      </dgm:prSet>
      <dgm:spPr/>
    </dgm:pt>
    <dgm:pt modelId="{01C4F119-64CB-4E32-99CB-B3613D8F2E95}" type="pres">
      <dgm:prSet presAssocID="{A64D62A4-5EE7-4906-AF27-982180A13190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quipe"/>
        </a:ext>
      </dgm:extLst>
    </dgm:pt>
    <dgm:pt modelId="{355D6DFE-9D24-4D04-B0ED-8AC622041DDD}" type="pres">
      <dgm:prSet presAssocID="{A64D62A4-5EE7-4906-AF27-982180A1319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C23D0056-A63C-4480-961E-215ECBF74C27}" type="pres">
      <dgm:prSet presAssocID="{8FC7D0E7-53AC-45BE-9691-1DB895B5708F}" presName="childComposite" presStyleCnt="0">
        <dgm:presLayoutVars>
          <dgm:chMax val="0"/>
          <dgm:chPref val="0"/>
        </dgm:presLayoutVars>
      </dgm:prSet>
      <dgm:spPr/>
    </dgm:pt>
    <dgm:pt modelId="{4321A57D-DB91-4DAD-B786-5A9E5883616A}" type="pres">
      <dgm:prSet presAssocID="{8FC7D0E7-53AC-45BE-9691-1DB895B5708F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e terrestre Europe-Afrique"/>
        </a:ext>
      </dgm:extLst>
    </dgm:pt>
    <dgm:pt modelId="{28BBC9EB-638F-4C0C-A6CA-7B332D32CC48}" type="pres">
      <dgm:prSet presAssocID="{8FC7D0E7-53AC-45BE-9691-1DB895B5708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2AACED6-F6C7-448D-84EC-6342722AC8D1}" type="pres">
      <dgm:prSet presAssocID="{5D03DBA8-DA6F-48A8-AF45-C3A477FD6D62}" presName="childComposite" presStyleCnt="0">
        <dgm:presLayoutVars>
          <dgm:chMax val="0"/>
          <dgm:chPref val="0"/>
        </dgm:presLayoutVars>
      </dgm:prSet>
      <dgm:spPr/>
    </dgm:pt>
    <dgm:pt modelId="{9D6AF2B5-5F65-42B7-A893-B00C3062F0D7}" type="pres">
      <dgm:prSet presAssocID="{5D03DBA8-DA6F-48A8-AF45-C3A477FD6D62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ir"/>
        </a:ext>
      </dgm:extLst>
    </dgm:pt>
    <dgm:pt modelId="{D1A6660D-4392-4B74-8DB5-191359C0F0B1}" type="pres">
      <dgm:prSet presAssocID="{5D03DBA8-DA6F-48A8-AF45-C3A477FD6D6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509D316D-2676-4FA7-BE08-5E237477FB28}" type="pres">
      <dgm:prSet presAssocID="{C1B2FD71-0AA6-4379-9218-71AAECF7033E}" presName="childComposite" presStyleCnt="0">
        <dgm:presLayoutVars>
          <dgm:chMax val="0"/>
          <dgm:chPref val="0"/>
        </dgm:presLayoutVars>
      </dgm:prSet>
      <dgm:spPr/>
    </dgm:pt>
    <dgm:pt modelId="{8BCA5145-E0C2-44F8-B93B-FFCF2E7990E2}" type="pres">
      <dgm:prSet presAssocID="{C1B2FD71-0AA6-4379-9218-71AAECF7033E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se"/>
        </a:ext>
      </dgm:extLst>
    </dgm:pt>
    <dgm:pt modelId="{008DB8FF-4639-4B97-94B4-5CF99239A588}" type="pres">
      <dgm:prSet presAssocID="{C1B2FD71-0AA6-4379-9218-71AAECF7033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50A390A-4CF3-9D45-8249-59F641D57814}" type="presOf" srcId="{A64D62A4-5EE7-4906-AF27-982180A13190}" destId="{355D6DFE-9D24-4D04-B0ED-8AC622041DDD}" srcOrd="0" destOrd="0" presId="urn:microsoft.com/office/officeart/2008/layout/PictureAccentList"/>
    <dgm:cxn modelId="{8BFBFC12-D878-8A46-9E8A-C4F372001715}" type="presOf" srcId="{C1B2FD71-0AA6-4379-9218-71AAECF7033E}" destId="{008DB8FF-4639-4B97-94B4-5CF99239A588}" srcOrd="0" destOrd="0" presId="urn:microsoft.com/office/officeart/2008/layout/PictureAccentList"/>
    <dgm:cxn modelId="{FA87E53B-5C50-4BFA-88A6-1EC66FEE5DE3}" srcId="{ED86863A-7D32-4897-BB4F-D00831AE7875}" destId="{5D03DBA8-DA6F-48A8-AF45-C3A477FD6D62}" srcOrd="2" destOrd="0" parTransId="{C2F9109D-870A-4B7C-9018-84B18B2FB818}" sibTransId="{F540C7ED-6B3B-488C-AA1F-EA1C796A4DBB}"/>
    <dgm:cxn modelId="{A2290E5D-E96D-4EE7-9847-E7C6A28A9C4C}" srcId="{ED86863A-7D32-4897-BB4F-D00831AE7875}" destId="{A64D62A4-5EE7-4906-AF27-982180A13190}" srcOrd="0" destOrd="0" parTransId="{91217741-E295-4D68-8536-BAF4EB1D8DB1}" sibTransId="{7A2DB9BD-D943-417E-AF2E-CFC30CA664F0}"/>
    <dgm:cxn modelId="{10B38D6A-EF8A-D545-BEE8-6D0587AADC12}" type="presOf" srcId="{5D03DBA8-DA6F-48A8-AF45-C3A477FD6D62}" destId="{D1A6660D-4392-4B74-8DB5-191359C0F0B1}" srcOrd="0" destOrd="0" presId="urn:microsoft.com/office/officeart/2008/layout/PictureAccentList"/>
    <dgm:cxn modelId="{0C51FD7A-BDF0-6D44-A9EC-1B5EC8C5C0D1}" type="presOf" srcId="{7848ACD2-BFBE-4B47-A8C5-BDFB7EDF693C}" destId="{696B57AC-B7A8-4485-AA62-8FF1DB5790AD}" srcOrd="0" destOrd="0" presId="urn:microsoft.com/office/officeart/2008/layout/PictureAccentList"/>
    <dgm:cxn modelId="{1FFCE787-43F6-4295-81B7-A7425BAA227F}" srcId="{ED86863A-7D32-4897-BB4F-D00831AE7875}" destId="{C1B2FD71-0AA6-4379-9218-71AAECF7033E}" srcOrd="3" destOrd="0" parTransId="{F88F21BC-FCFC-4D57-8D72-A5EC87F4C117}" sibTransId="{6D706B83-A388-4D65-8F14-6B92C2AD2C4F}"/>
    <dgm:cxn modelId="{9D42A88D-F55E-48C0-AC7F-CFC827BF7843}" srcId="{7848ACD2-BFBE-4B47-A8C5-BDFB7EDF693C}" destId="{ED86863A-7D32-4897-BB4F-D00831AE7875}" srcOrd="0" destOrd="0" parTransId="{03A830CB-0F58-450E-96D0-28D1D41F99DE}" sibTransId="{152224A0-30CE-4EC3-991D-845CBD4A6D6C}"/>
    <dgm:cxn modelId="{35B328CC-167D-674E-8640-2D31FADEFD56}" type="presOf" srcId="{8FC7D0E7-53AC-45BE-9691-1DB895B5708F}" destId="{28BBC9EB-638F-4C0C-A6CA-7B332D32CC48}" srcOrd="0" destOrd="0" presId="urn:microsoft.com/office/officeart/2008/layout/PictureAccentList"/>
    <dgm:cxn modelId="{D2CDF3D2-3C2C-4EBB-A92B-1A36627084FB}" srcId="{ED86863A-7D32-4897-BB4F-D00831AE7875}" destId="{8FC7D0E7-53AC-45BE-9691-1DB895B5708F}" srcOrd="1" destOrd="0" parTransId="{4315CF77-FAB3-4909-9395-7AA98CFE1CDA}" sibTransId="{7EF5F12B-327B-4D1B-B0B3-30579D2BE345}"/>
    <dgm:cxn modelId="{94202ADB-4B26-B944-A4B3-5AF396BF0EBD}" type="presOf" srcId="{ED86863A-7D32-4897-BB4F-D00831AE7875}" destId="{B97AAD74-6BB7-4B13-A030-795DBB92A50F}" srcOrd="0" destOrd="0" presId="urn:microsoft.com/office/officeart/2008/layout/PictureAccentList"/>
    <dgm:cxn modelId="{ADFAA520-399C-5349-99E5-4A701EC529B6}" type="presParOf" srcId="{696B57AC-B7A8-4485-AA62-8FF1DB5790AD}" destId="{64B01427-B853-466F-85C2-E3F7CF28732D}" srcOrd="0" destOrd="0" presId="urn:microsoft.com/office/officeart/2008/layout/PictureAccentList"/>
    <dgm:cxn modelId="{7AC117DD-7B02-E34E-8836-6FCA33DDB822}" type="presParOf" srcId="{64B01427-B853-466F-85C2-E3F7CF28732D}" destId="{44360F91-E189-4245-BC22-59B423600BE9}" srcOrd="0" destOrd="0" presId="urn:microsoft.com/office/officeart/2008/layout/PictureAccentList"/>
    <dgm:cxn modelId="{92206675-F197-6047-8D2E-7C30B10C4817}" type="presParOf" srcId="{44360F91-E189-4245-BC22-59B423600BE9}" destId="{B97AAD74-6BB7-4B13-A030-795DBB92A50F}" srcOrd="0" destOrd="0" presId="urn:microsoft.com/office/officeart/2008/layout/PictureAccentList"/>
    <dgm:cxn modelId="{D0F6BE70-D20C-074F-928A-5BE9D8BBF29F}" type="presParOf" srcId="{64B01427-B853-466F-85C2-E3F7CF28732D}" destId="{273B995E-03FC-4774-9041-C84475EFCC73}" srcOrd="1" destOrd="0" presId="urn:microsoft.com/office/officeart/2008/layout/PictureAccentList"/>
    <dgm:cxn modelId="{3409D573-CC5D-9643-B0CA-339EB6361433}" type="presParOf" srcId="{273B995E-03FC-4774-9041-C84475EFCC73}" destId="{FE053B1C-6562-4995-8DFA-373017A18BE1}" srcOrd="0" destOrd="0" presId="urn:microsoft.com/office/officeart/2008/layout/PictureAccentList"/>
    <dgm:cxn modelId="{8A79C64D-8C0B-4B45-A5DE-FB921EB722EC}" type="presParOf" srcId="{FE053B1C-6562-4995-8DFA-373017A18BE1}" destId="{01C4F119-64CB-4E32-99CB-B3613D8F2E95}" srcOrd="0" destOrd="0" presId="urn:microsoft.com/office/officeart/2008/layout/PictureAccentList"/>
    <dgm:cxn modelId="{FD1694BC-D892-3F49-8081-460C18E3339D}" type="presParOf" srcId="{FE053B1C-6562-4995-8DFA-373017A18BE1}" destId="{355D6DFE-9D24-4D04-B0ED-8AC622041DDD}" srcOrd="1" destOrd="0" presId="urn:microsoft.com/office/officeart/2008/layout/PictureAccentList"/>
    <dgm:cxn modelId="{428D4B17-FE24-5B44-9458-A518DD6CF79E}" type="presParOf" srcId="{273B995E-03FC-4774-9041-C84475EFCC73}" destId="{C23D0056-A63C-4480-961E-215ECBF74C27}" srcOrd="1" destOrd="0" presId="urn:microsoft.com/office/officeart/2008/layout/PictureAccentList"/>
    <dgm:cxn modelId="{D016D16E-8F5B-5645-AF3B-6AB10935819B}" type="presParOf" srcId="{C23D0056-A63C-4480-961E-215ECBF74C27}" destId="{4321A57D-DB91-4DAD-B786-5A9E5883616A}" srcOrd="0" destOrd="0" presId="urn:microsoft.com/office/officeart/2008/layout/PictureAccentList"/>
    <dgm:cxn modelId="{B3E5A62D-663C-6744-B524-936A377F4AC0}" type="presParOf" srcId="{C23D0056-A63C-4480-961E-215ECBF74C27}" destId="{28BBC9EB-638F-4C0C-A6CA-7B332D32CC48}" srcOrd="1" destOrd="0" presId="urn:microsoft.com/office/officeart/2008/layout/PictureAccentList"/>
    <dgm:cxn modelId="{22DE3A7E-4A8F-D242-BAFC-9669D737B329}" type="presParOf" srcId="{273B995E-03FC-4774-9041-C84475EFCC73}" destId="{D2AACED6-F6C7-448D-84EC-6342722AC8D1}" srcOrd="2" destOrd="0" presId="urn:microsoft.com/office/officeart/2008/layout/PictureAccentList"/>
    <dgm:cxn modelId="{A2A3616D-9F17-6A48-B7E5-62E6FCDE50A7}" type="presParOf" srcId="{D2AACED6-F6C7-448D-84EC-6342722AC8D1}" destId="{9D6AF2B5-5F65-42B7-A893-B00C3062F0D7}" srcOrd="0" destOrd="0" presId="urn:microsoft.com/office/officeart/2008/layout/PictureAccentList"/>
    <dgm:cxn modelId="{CB1B2508-3008-6344-94C8-A6742B5F9EFC}" type="presParOf" srcId="{D2AACED6-F6C7-448D-84EC-6342722AC8D1}" destId="{D1A6660D-4392-4B74-8DB5-191359C0F0B1}" srcOrd="1" destOrd="0" presId="urn:microsoft.com/office/officeart/2008/layout/PictureAccentList"/>
    <dgm:cxn modelId="{ACBB2342-35A1-2F4B-9056-CA98FF024687}" type="presParOf" srcId="{273B995E-03FC-4774-9041-C84475EFCC73}" destId="{509D316D-2676-4FA7-BE08-5E237477FB28}" srcOrd="3" destOrd="0" presId="urn:microsoft.com/office/officeart/2008/layout/PictureAccentList"/>
    <dgm:cxn modelId="{5115D292-6977-CA41-8464-530B1DA50F2D}" type="presParOf" srcId="{509D316D-2676-4FA7-BE08-5E237477FB28}" destId="{8BCA5145-E0C2-44F8-B93B-FFCF2E7990E2}" srcOrd="0" destOrd="0" presId="urn:microsoft.com/office/officeart/2008/layout/PictureAccentList"/>
    <dgm:cxn modelId="{02D0142E-3DB5-D440-AAFE-59EDFA04831C}" type="presParOf" srcId="{509D316D-2676-4FA7-BE08-5E237477FB28}" destId="{008DB8FF-4639-4B97-94B4-5CF99239A58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48ACD2-BFBE-4B47-A8C5-BDFB7EDF693C}" type="doc">
      <dgm:prSet loTypeId="urn:microsoft.com/office/officeart/2008/layout/Picture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D86863A-7D32-4897-BB4F-D00831AE7875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Des outils de structuration du lexique</a:t>
          </a:r>
        </a:p>
      </dgm:t>
    </dgm:pt>
    <dgm:pt modelId="{03A830CB-0F58-450E-96D0-28D1D41F99DE}" type="parTrans" cxnId="{9D42A88D-F55E-48C0-AC7F-CFC827BF7843}">
      <dgm:prSet/>
      <dgm:spPr/>
      <dgm:t>
        <a:bodyPr/>
        <a:lstStyle/>
        <a:p>
          <a:endParaRPr lang="fr-FR"/>
        </a:p>
      </dgm:t>
    </dgm:pt>
    <dgm:pt modelId="{152224A0-30CE-4EC3-991D-845CBD4A6D6C}" type="sibTrans" cxnId="{9D42A88D-F55E-48C0-AC7F-CFC827BF7843}">
      <dgm:prSet/>
      <dgm:spPr/>
      <dgm:t>
        <a:bodyPr/>
        <a:lstStyle/>
        <a:p>
          <a:endParaRPr lang="fr-FR"/>
        </a:p>
      </dgm:t>
    </dgm:pt>
    <dgm:pt modelId="{A64D62A4-5EE7-4906-AF27-982180A13190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2200" dirty="0"/>
            <a:t>Des fleurs lexicales</a:t>
          </a:r>
        </a:p>
      </dgm:t>
    </dgm:pt>
    <dgm:pt modelId="{91217741-E295-4D68-8536-BAF4EB1D8DB1}" type="parTrans" cxnId="{A2290E5D-E96D-4EE7-9847-E7C6A28A9C4C}">
      <dgm:prSet/>
      <dgm:spPr/>
      <dgm:t>
        <a:bodyPr/>
        <a:lstStyle/>
        <a:p>
          <a:endParaRPr lang="fr-FR"/>
        </a:p>
      </dgm:t>
    </dgm:pt>
    <dgm:pt modelId="{7A2DB9BD-D943-417E-AF2E-CFC30CA664F0}" type="sibTrans" cxnId="{A2290E5D-E96D-4EE7-9847-E7C6A28A9C4C}">
      <dgm:prSet/>
      <dgm:spPr/>
      <dgm:t>
        <a:bodyPr/>
        <a:lstStyle/>
        <a:p>
          <a:endParaRPr lang="fr-FR"/>
        </a:p>
      </dgm:t>
    </dgm:pt>
    <dgm:pt modelId="{8FC7D0E7-53AC-45BE-9691-1DB895B5708F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2200" dirty="0"/>
            <a:t>Des familles de mots</a:t>
          </a:r>
        </a:p>
      </dgm:t>
    </dgm:pt>
    <dgm:pt modelId="{4315CF77-FAB3-4909-9395-7AA98CFE1CDA}" type="parTrans" cxnId="{D2CDF3D2-3C2C-4EBB-A92B-1A36627084FB}">
      <dgm:prSet/>
      <dgm:spPr/>
      <dgm:t>
        <a:bodyPr/>
        <a:lstStyle/>
        <a:p>
          <a:endParaRPr lang="fr-FR"/>
        </a:p>
      </dgm:t>
    </dgm:pt>
    <dgm:pt modelId="{7EF5F12B-327B-4D1B-B0B3-30579D2BE345}" type="sibTrans" cxnId="{D2CDF3D2-3C2C-4EBB-A92B-1A36627084FB}">
      <dgm:prSet/>
      <dgm:spPr/>
      <dgm:t>
        <a:bodyPr/>
        <a:lstStyle/>
        <a:p>
          <a:endParaRPr lang="fr-FR"/>
        </a:p>
      </dgm:t>
    </dgm:pt>
    <dgm:pt modelId="{5D03DBA8-DA6F-48A8-AF45-C3A477FD6D62}">
      <dgm:prSet custT="1"/>
      <dgm:spPr>
        <a:solidFill>
          <a:srgbClr val="FFFF00"/>
        </a:solidFill>
      </dgm:spPr>
      <dgm:t>
        <a:bodyPr/>
        <a:lstStyle/>
        <a:p>
          <a:r>
            <a:rPr lang="fr-FR" sz="2200" dirty="0"/>
            <a:t>Des mots polysémiques</a:t>
          </a:r>
        </a:p>
      </dgm:t>
    </dgm:pt>
    <dgm:pt modelId="{C2F9109D-870A-4B7C-9018-84B18B2FB818}" type="parTrans" cxnId="{FA87E53B-5C50-4BFA-88A6-1EC66FEE5DE3}">
      <dgm:prSet/>
      <dgm:spPr/>
      <dgm:t>
        <a:bodyPr/>
        <a:lstStyle/>
        <a:p>
          <a:endParaRPr lang="fr-FR"/>
        </a:p>
      </dgm:t>
    </dgm:pt>
    <dgm:pt modelId="{F540C7ED-6B3B-488C-AA1F-EA1C796A4DBB}" type="sibTrans" cxnId="{FA87E53B-5C50-4BFA-88A6-1EC66FEE5DE3}">
      <dgm:prSet/>
      <dgm:spPr/>
      <dgm:t>
        <a:bodyPr/>
        <a:lstStyle/>
        <a:p>
          <a:endParaRPr lang="fr-FR"/>
        </a:p>
      </dgm:t>
    </dgm:pt>
    <dgm:pt modelId="{C1B2FD71-0AA6-4379-9218-71AAECF7033E}">
      <dgm:prSet custT="1"/>
      <dgm:spPr>
        <a:solidFill>
          <a:srgbClr val="FFFF00"/>
        </a:solidFill>
      </dgm:spPr>
      <dgm:t>
        <a:bodyPr/>
        <a:lstStyle/>
        <a:p>
          <a:r>
            <a:rPr lang="fr-FR" sz="2200" dirty="0"/>
            <a:t>Des expressions françaises</a:t>
          </a:r>
        </a:p>
      </dgm:t>
    </dgm:pt>
    <dgm:pt modelId="{F88F21BC-FCFC-4D57-8D72-A5EC87F4C117}" type="parTrans" cxnId="{1FFCE787-43F6-4295-81B7-A7425BAA227F}">
      <dgm:prSet/>
      <dgm:spPr/>
      <dgm:t>
        <a:bodyPr/>
        <a:lstStyle/>
        <a:p>
          <a:endParaRPr lang="fr-FR"/>
        </a:p>
      </dgm:t>
    </dgm:pt>
    <dgm:pt modelId="{6D706B83-A388-4D65-8F14-6B92C2AD2C4F}" type="sibTrans" cxnId="{1FFCE787-43F6-4295-81B7-A7425BAA227F}">
      <dgm:prSet/>
      <dgm:spPr/>
      <dgm:t>
        <a:bodyPr/>
        <a:lstStyle/>
        <a:p>
          <a:endParaRPr lang="fr-FR"/>
        </a:p>
      </dgm:t>
    </dgm:pt>
    <dgm:pt modelId="{07600D09-8C6F-0342-9A38-FACB798DEF17}">
      <dgm:prSet custT="1"/>
      <dgm:spPr>
        <a:solidFill>
          <a:srgbClr val="FFFF00"/>
        </a:solidFill>
      </dgm:spPr>
      <dgm:t>
        <a:bodyPr/>
        <a:lstStyle/>
        <a:p>
          <a:r>
            <a:rPr lang="fr-FR" sz="2200" dirty="0"/>
            <a:t>Des grilles sémiques</a:t>
          </a:r>
        </a:p>
      </dgm:t>
    </dgm:pt>
    <dgm:pt modelId="{EF259A24-D918-A147-BF17-A8D849F60DBE}" type="parTrans" cxnId="{FCBAA814-17A4-364A-8829-928E75B237E4}">
      <dgm:prSet/>
      <dgm:spPr/>
      <dgm:t>
        <a:bodyPr/>
        <a:lstStyle/>
        <a:p>
          <a:endParaRPr lang="fr-FR"/>
        </a:p>
      </dgm:t>
    </dgm:pt>
    <dgm:pt modelId="{B0765B8F-A3AC-E54F-8D37-EA0EEBF33E1A}" type="sibTrans" cxnId="{FCBAA814-17A4-364A-8829-928E75B237E4}">
      <dgm:prSet/>
      <dgm:spPr/>
      <dgm:t>
        <a:bodyPr/>
        <a:lstStyle/>
        <a:p>
          <a:endParaRPr lang="fr-FR"/>
        </a:p>
      </dgm:t>
    </dgm:pt>
    <dgm:pt modelId="{696B57AC-B7A8-4485-AA62-8FF1DB5790AD}" type="pres">
      <dgm:prSet presAssocID="{7848ACD2-BFBE-4B47-A8C5-BDFB7EDF69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4B01427-B853-466F-85C2-E3F7CF28732D}" type="pres">
      <dgm:prSet presAssocID="{ED86863A-7D32-4897-BB4F-D00831AE7875}" presName="root" presStyleCnt="0">
        <dgm:presLayoutVars>
          <dgm:chMax/>
          <dgm:chPref val="4"/>
        </dgm:presLayoutVars>
      </dgm:prSet>
      <dgm:spPr/>
    </dgm:pt>
    <dgm:pt modelId="{44360F91-E189-4245-BC22-59B423600BE9}" type="pres">
      <dgm:prSet presAssocID="{ED86863A-7D32-4897-BB4F-D00831AE7875}" presName="rootComposite" presStyleCnt="0">
        <dgm:presLayoutVars/>
      </dgm:prSet>
      <dgm:spPr/>
    </dgm:pt>
    <dgm:pt modelId="{B97AAD74-6BB7-4B13-A030-795DBB92A50F}" type="pres">
      <dgm:prSet presAssocID="{ED86863A-7D32-4897-BB4F-D00831AE7875}" presName="rootText" presStyleLbl="node0" presStyleIdx="0" presStyleCnt="1">
        <dgm:presLayoutVars>
          <dgm:chMax/>
          <dgm:chPref val="4"/>
        </dgm:presLayoutVars>
      </dgm:prSet>
      <dgm:spPr/>
    </dgm:pt>
    <dgm:pt modelId="{273B995E-03FC-4774-9041-C84475EFCC73}" type="pres">
      <dgm:prSet presAssocID="{ED86863A-7D32-4897-BB4F-D00831AE7875}" presName="childShape" presStyleCnt="0">
        <dgm:presLayoutVars>
          <dgm:chMax val="0"/>
          <dgm:chPref val="0"/>
        </dgm:presLayoutVars>
      </dgm:prSet>
      <dgm:spPr/>
    </dgm:pt>
    <dgm:pt modelId="{FE053B1C-6562-4995-8DFA-373017A18BE1}" type="pres">
      <dgm:prSet presAssocID="{A64D62A4-5EE7-4906-AF27-982180A13190}" presName="childComposite" presStyleCnt="0">
        <dgm:presLayoutVars>
          <dgm:chMax val="0"/>
          <dgm:chPref val="0"/>
        </dgm:presLayoutVars>
      </dgm:prSet>
      <dgm:spPr/>
    </dgm:pt>
    <dgm:pt modelId="{01C4F119-64CB-4E32-99CB-B3613D8F2E95}" type="pres">
      <dgm:prSet presAssocID="{A64D62A4-5EE7-4906-AF27-982180A13190}" presName="Image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355D6DFE-9D24-4D04-B0ED-8AC622041DDD}" type="pres">
      <dgm:prSet presAssocID="{A64D62A4-5EE7-4906-AF27-982180A13190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C23D0056-A63C-4480-961E-215ECBF74C27}" type="pres">
      <dgm:prSet presAssocID="{8FC7D0E7-53AC-45BE-9691-1DB895B5708F}" presName="childComposite" presStyleCnt="0">
        <dgm:presLayoutVars>
          <dgm:chMax val="0"/>
          <dgm:chPref val="0"/>
        </dgm:presLayoutVars>
      </dgm:prSet>
      <dgm:spPr/>
    </dgm:pt>
    <dgm:pt modelId="{4321A57D-DB91-4DAD-B786-5A9E5883616A}" type="pres">
      <dgm:prSet presAssocID="{8FC7D0E7-53AC-45BE-9691-1DB895B5708F}" presName="Image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icile"/>
        </a:ext>
      </dgm:extLst>
    </dgm:pt>
    <dgm:pt modelId="{28BBC9EB-638F-4C0C-A6CA-7B332D32CC48}" type="pres">
      <dgm:prSet presAssocID="{8FC7D0E7-53AC-45BE-9691-1DB895B5708F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D2AACED6-F6C7-448D-84EC-6342722AC8D1}" type="pres">
      <dgm:prSet presAssocID="{5D03DBA8-DA6F-48A8-AF45-C3A477FD6D62}" presName="childComposite" presStyleCnt="0">
        <dgm:presLayoutVars>
          <dgm:chMax val="0"/>
          <dgm:chPref val="0"/>
        </dgm:presLayoutVars>
      </dgm:prSet>
      <dgm:spPr/>
    </dgm:pt>
    <dgm:pt modelId="{9D6AF2B5-5F65-42B7-A893-B00C3062F0D7}" type="pres">
      <dgm:prSet presAssocID="{5D03DBA8-DA6F-48A8-AF45-C3A477FD6D62}" presName="Image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seau"/>
        </a:ext>
      </dgm:extLst>
    </dgm:pt>
    <dgm:pt modelId="{D1A6660D-4392-4B74-8DB5-191359C0F0B1}" type="pres">
      <dgm:prSet presAssocID="{5D03DBA8-DA6F-48A8-AF45-C3A477FD6D62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509D316D-2676-4FA7-BE08-5E237477FB28}" type="pres">
      <dgm:prSet presAssocID="{C1B2FD71-0AA6-4379-9218-71AAECF7033E}" presName="childComposite" presStyleCnt="0">
        <dgm:presLayoutVars>
          <dgm:chMax val="0"/>
          <dgm:chPref val="0"/>
        </dgm:presLayoutVars>
      </dgm:prSet>
      <dgm:spPr/>
    </dgm:pt>
    <dgm:pt modelId="{8BCA5145-E0C2-44F8-B93B-FFCF2E7990E2}" type="pres">
      <dgm:prSet presAssocID="{C1B2FD71-0AA6-4379-9218-71AAECF7033E}" presName="Image" presStyleLbl="node1" presStyleIdx="3" presStyleCnt="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8DB8FF-4639-4B97-94B4-5CF99239A588}" type="pres">
      <dgm:prSet presAssocID="{C1B2FD71-0AA6-4379-9218-71AAECF7033E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0779D298-4FF7-184B-A778-79A5B367C78A}" type="pres">
      <dgm:prSet presAssocID="{07600D09-8C6F-0342-9A38-FACB798DEF17}" presName="childComposite" presStyleCnt="0">
        <dgm:presLayoutVars>
          <dgm:chMax val="0"/>
          <dgm:chPref val="0"/>
        </dgm:presLayoutVars>
      </dgm:prSet>
      <dgm:spPr/>
    </dgm:pt>
    <dgm:pt modelId="{68C9F87E-4FC8-A145-B947-C102F265626E}" type="pres">
      <dgm:prSet presAssocID="{07600D09-8C6F-0342-9A38-FACB798DEF17}" presName="Image" presStyleLbl="node1" presStyleIdx="4" presStyleCnt="5"/>
      <dgm:spPr/>
    </dgm:pt>
    <dgm:pt modelId="{B25F8407-8227-9D41-A59D-BDA481D09834}" type="pres">
      <dgm:prSet presAssocID="{07600D09-8C6F-0342-9A38-FACB798DEF17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CBAA814-17A4-364A-8829-928E75B237E4}" srcId="{ED86863A-7D32-4897-BB4F-D00831AE7875}" destId="{07600D09-8C6F-0342-9A38-FACB798DEF17}" srcOrd="4" destOrd="0" parTransId="{EF259A24-D918-A147-BF17-A8D849F60DBE}" sibTransId="{B0765B8F-A3AC-E54F-8D37-EA0EEBF33E1A}"/>
    <dgm:cxn modelId="{52691F1B-6F51-1F41-8E48-0BB082031675}" type="presOf" srcId="{ED86863A-7D32-4897-BB4F-D00831AE7875}" destId="{B97AAD74-6BB7-4B13-A030-795DBB92A50F}" srcOrd="0" destOrd="0" presId="urn:microsoft.com/office/officeart/2008/layout/PictureAccentList"/>
    <dgm:cxn modelId="{FA87E53B-5C50-4BFA-88A6-1EC66FEE5DE3}" srcId="{ED86863A-7D32-4897-BB4F-D00831AE7875}" destId="{5D03DBA8-DA6F-48A8-AF45-C3A477FD6D62}" srcOrd="2" destOrd="0" parTransId="{C2F9109D-870A-4B7C-9018-84B18B2FB818}" sibTransId="{F540C7ED-6B3B-488C-AA1F-EA1C796A4DBB}"/>
    <dgm:cxn modelId="{6D06B83F-4B18-7645-8FCC-0D42737DA285}" type="presOf" srcId="{C1B2FD71-0AA6-4379-9218-71AAECF7033E}" destId="{008DB8FF-4639-4B97-94B4-5CF99239A588}" srcOrd="0" destOrd="0" presId="urn:microsoft.com/office/officeart/2008/layout/PictureAccentList"/>
    <dgm:cxn modelId="{A2290E5D-E96D-4EE7-9847-E7C6A28A9C4C}" srcId="{ED86863A-7D32-4897-BB4F-D00831AE7875}" destId="{A64D62A4-5EE7-4906-AF27-982180A13190}" srcOrd="0" destOrd="0" parTransId="{91217741-E295-4D68-8536-BAF4EB1D8DB1}" sibTransId="{7A2DB9BD-D943-417E-AF2E-CFC30CA664F0}"/>
    <dgm:cxn modelId="{96D3AD6E-4182-344C-83E6-9279E54B1D96}" type="presOf" srcId="{07600D09-8C6F-0342-9A38-FACB798DEF17}" destId="{B25F8407-8227-9D41-A59D-BDA481D09834}" srcOrd="0" destOrd="0" presId="urn:microsoft.com/office/officeart/2008/layout/PictureAccentList"/>
    <dgm:cxn modelId="{1FFCE787-43F6-4295-81B7-A7425BAA227F}" srcId="{ED86863A-7D32-4897-BB4F-D00831AE7875}" destId="{C1B2FD71-0AA6-4379-9218-71AAECF7033E}" srcOrd="3" destOrd="0" parTransId="{F88F21BC-FCFC-4D57-8D72-A5EC87F4C117}" sibTransId="{6D706B83-A388-4D65-8F14-6B92C2AD2C4F}"/>
    <dgm:cxn modelId="{34CA2988-B29E-324C-9F69-DEF4AC595242}" type="presOf" srcId="{7848ACD2-BFBE-4B47-A8C5-BDFB7EDF693C}" destId="{696B57AC-B7A8-4485-AA62-8FF1DB5790AD}" srcOrd="0" destOrd="0" presId="urn:microsoft.com/office/officeart/2008/layout/PictureAccentList"/>
    <dgm:cxn modelId="{9D42A88D-F55E-48C0-AC7F-CFC827BF7843}" srcId="{7848ACD2-BFBE-4B47-A8C5-BDFB7EDF693C}" destId="{ED86863A-7D32-4897-BB4F-D00831AE7875}" srcOrd="0" destOrd="0" parTransId="{03A830CB-0F58-450E-96D0-28D1D41F99DE}" sibTransId="{152224A0-30CE-4EC3-991D-845CBD4A6D6C}"/>
    <dgm:cxn modelId="{D2CDF3D2-3C2C-4EBB-A92B-1A36627084FB}" srcId="{ED86863A-7D32-4897-BB4F-D00831AE7875}" destId="{8FC7D0E7-53AC-45BE-9691-1DB895B5708F}" srcOrd="1" destOrd="0" parTransId="{4315CF77-FAB3-4909-9395-7AA98CFE1CDA}" sibTransId="{7EF5F12B-327B-4D1B-B0B3-30579D2BE345}"/>
    <dgm:cxn modelId="{CB7B5ED6-6A38-7649-AC7D-F316B93A8883}" type="presOf" srcId="{8FC7D0E7-53AC-45BE-9691-1DB895B5708F}" destId="{28BBC9EB-638F-4C0C-A6CA-7B332D32CC48}" srcOrd="0" destOrd="0" presId="urn:microsoft.com/office/officeart/2008/layout/PictureAccentList"/>
    <dgm:cxn modelId="{6C27F1E2-7DAE-524A-A055-B15CCD6F7CFB}" type="presOf" srcId="{5D03DBA8-DA6F-48A8-AF45-C3A477FD6D62}" destId="{D1A6660D-4392-4B74-8DB5-191359C0F0B1}" srcOrd="0" destOrd="0" presId="urn:microsoft.com/office/officeart/2008/layout/PictureAccentList"/>
    <dgm:cxn modelId="{43F8BCED-4ED1-EF44-A435-4CBDFFDB7D7F}" type="presOf" srcId="{A64D62A4-5EE7-4906-AF27-982180A13190}" destId="{355D6DFE-9D24-4D04-B0ED-8AC622041DDD}" srcOrd="0" destOrd="0" presId="urn:microsoft.com/office/officeart/2008/layout/PictureAccentList"/>
    <dgm:cxn modelId="{DF764918-9CB3-1C48-AF51-24EC546AB1BB}" type="presParOf" srcId="{696B57AC-B7A8-4485-AA62-8FF1DB5790AD}" destId="{64B01427-B853-466F-85C2-E3F7CF28732D}" srcOrd="0" destOrd="0" presId="urn:microsoft.com/office/officeart/2008/layout/PictureAccentList"/>
    <dgm:cxn modelId="{16211E6C-1A4F-7849-BD34-5311ECB060EE}" type="presParOf" srcId="{64B01427-B853-466F-85C2-E3F7CF28732D}" destId="{44360F91-E189-4245-BC22-59B423600BE9}" srcOrd="0" destOrd="0" presId="urn:microsoft.com/office/officeart/2008/layout/PictureAccentList"/>
    <dgm:cxn modelId="{1267E659-5C9C-404E-9171-DEB09082B33C}" type="presParOf" srcId="{44360F91-E189-4245-BC22-59B423600BE9}" destId="{B97AAD74-6BB7-4B13-A030-795DBB92A50F}" srcOrd="0" destOrd="0" presId="urn:microsoft.com/office/officeart/2008/layout/PictureAccentList"/>
    <dgm:cxn modelId="{046E8EEF-CBFF-904D-B510-40C19F997D72}" type="presParOf" srcId="{64B01427-B853-466F-85C2-E3F7CF28732D}" destId="{273B995E-03FC-4774-9041-C84475EFCC73}" srcOrd="1" destOrd="0" presId="urn:microsoft.com/office/officeart/2008/layout/PictureAccentList"/>
    <dgm:cxn modelId="{0FF4CBC5-5963-8840-95F4-804AA79129C8}" type="presParOf" srcId="{273B995E-03FC-4774-9041-C84475EFCC73}" destId="{FE053B1C-6562-4995-8DFA-373017A18BE1}" srcOrd="0" destOrd="0" presId="urn:microsoft.com/office/officeart/2008/layout/PictureAccentList"/>
    <dgm:cxn modelId="{CAF71BE0-4AAD-8645-AD24-9E5428462999}" type="presParOf" srcId="{FE053B1C-6562-4995-8DFA-373017A18BE1}" destId="{01C4F119-64CB-4E32-99CB-B3613D8F2E95}" srcOrd="0" destOrd="0" presId="urn:microsoft.com/office/officeart/2008/layout/PictureAccentList"/>
    <dgm:cxn modelId="{49047178-9533-224E-861A-554FA72E745D}" type="presParOf" srcId="{FE053B1C-6562-4995-8DFA-373017A18BE1}" destId="{355D6DFE-9D24-4D04-B0ED-8AC622041DDD}" srcOrd="1" destOrd="0" presId="urn:microsoft.com/office/officeart/2008/layout/PictureAccentList"/>
    <dgm:cxn modelId="{1DCC28E9-83DA-5C47-829B-F0DF70A3D87B}" type="presParOf" srcId="{273B995E-03FC-4774-9041-C84475EFCC73}" destId="{C23D0056-A63C-4480-961E-215ECBF74C27}" srcOrd="1" destOrd="0" presId="urn:microsoft.com/office/officeart/2008/layout/PictureAccentList"/>
    <dgm:cxn modelId="{AAE0A6F6-AC6C-BF43-89CF-ACE09EF272DC}" type="presParOf" srcId="{C23D0056-A63C-4480-961E-215ECBF74C27}" destId="{4321A57D-DB91-4DAD-B786-5A9E5883616A}" srcOrd="0" destOrd="0" presId="urn:microsoft.com/office/officeart/2008/layout/PictureAccentList"/>
    <dgm:cxn modelId="{337F9FC1-0681-1F47-9B3F-AE0EF2FD678D}" type="presParOf" srcId="{C23D0056-A63C-4480-961E-215ECBF74C27}" destId="{28BBC9EB-638F-4C0C-A6CA-7B332D32CC48}" srcOrd="1" destOrd="0" presId="urn:microsoft.com/office/officeart/2008/layout/PictureAccentList"/>
    <dgm:cxn modelId="{867F4366-0B08-3241-81C7-C9685BAB82D1}" type="presParOf" srcId="{273B995E-03FC-4774-9041-C84475EFCC73}" destId="{D2AACED6-F6C7-448D-84EC-6342722AC8D1}" srcOrd="2" destOrd="0" presId="urn:microsoft.com/office/officeart/2008/layout/PictureAccentList"/>
    <dgm:cxn modelId="{04BD9062-98AC-3949-8609-5C2A7967D584}" type="presParOf" srcId="{D2AACED6-F6C7-448D-84EC-6342722AC8D1}" destId="{9D6AF2B5-5F65-42B7-A893-B00C3062F0D7}" srcOrd="0" destOrd="0" presId="urn:microsoft.com/office/officeart/2008/layout/PictureAccentList"/>
    <dgm:cxn modelId="{50A1234D-BD02-0344-AE93-8AF083C6F8AF}" type="presParOf" srcId="{D2AACED6-F6C7-448D-84EC-6342722AC8D1}" destId="{D1A6660D-4392-4B74-8DB5-191359C0F0B1}" srcOrd="1" destOrd="0" presId="urn:microsoft.com/office/officeart/2008/layout/PictureAccentList"/>
    <dgm:cxn modelId="{05C279DF-E4E2-4144-8FD4-2E8008D3E2E6}" type="presParOf" srcId="{273B995E-03FC-4774-9041-C84475EFCC73}" destId="{509D316D-2676-4FA7-BE08-5E237477FB28}" srcOrd="3" destOrd="0" presId="urn:microsoft.com/office/officeart/2008/layout/PictureAccentList"/>
    <dgm:cxn modelId="{48A58326-7FAC-8049-8501-47C12868E0E2}" type="presParOf" srcId="{509D316D-2676-4FA7-BE08-5E237477FB28}" destId="{8BCA5145-E0C2-44F8-B93B-FFCF2E7990E2}" srcOrd="0" destOrd="0" presId="urn:microsoft.com/office/officeart/2008/layout/PictureAccentList"/>
    <dgm:cxn modelId="{75AE3094-456C-C349-9B68-8536EA5F7821}" type="presParOf" srcId="{509D316D-2676-4FA7-BE08-5E237477FB28}" destId="{008DB8FF-4639-4B97-94B4-5CF99239A588}" srcOrd="1" destOrd="0" presId="urn:microsoft.com/office/officeart/2008/layout/PictureAccentList"/>
    <dgm:cxn modelId="{0BC43CEC-8B25-5549-A599-7192C15185DB}" type="presParOf" srcId="{273B995E-03FC-4774-9041-C84475EFCC73}" destId="{0779D298-4FF7-184B-A778-79A5B367C78A}" srcOrd="4" destOrd="0" presId="urn:microsoft.com/office/officeart/2008/layout/PictureAccentList"/>
    <dgm:cxn modelId="{E64455F0-A543-CE4B-8817-27BF27FDDB47}" type="presParOf" srcId="{0779D298-4FF7-184B-A778-79A5B367C78A}" destId="{68C9F87E-4FC8-A145-B947-C102F265626E}" srcOrd="0" destOrd="0" presId="urn:microsoft.com/office/officeart/2008/layout/PictureAccentList"/>
    <dgm:cxn modelId="{E185A16B-804A-4D48-A512-4C9BFC7EEAC4}" type="presParOf" srcId="{0779D298-4FF7-184B-A778-79A5B367C78A}" destId="{B25F8407-8227-9D41-A59D-BDA481D0983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2F96-DC92-458A-A6F6-F41F4D04A606}">
      <dsp:nvSpPr>
        <dsp:cNvPr id="0" name=""/>
        <dsp:cNvSpPr/>
      </dsp:nvSpPr>
      <dsp:spPr>
        <a:xfrm>
          <a:off x="417733" y="2154"/>
          <a:ext cx="2270634" cy="1362380"/>
        </a:xfrm>
        <a:prstGeom prst="rect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Ranger les mots rencontrés au fil de la classe</a:t>
          </a:r>
        </a:p>
      </dsp:txBody>
      <dsp:txXfrm>
        <a:off x="417733" y="2154"/>
        <a:ext cx="2270634" cy="1362380"/>
      </dsp:txXfrm>
    </dsp:sp>
    <dsp:sp modelId="{5EAF46C2-FCE6-40C1-9EC0-C61BD9928DB8}">
      <dsp:nvSpPr>
        <dsp:cNvPr id="0" name=""/>
        <dsp:cNvSpPr/>
      </dsp:nvSpPr>
      <dsp:spPr>
        <a:xfrm>
          <a:off x="2915430" y="2154"/>
          <a:ext cx="2270634" cy="1362380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Retrouver ceux dont on a besoin pour écrire</a:t>
          </a:r>
        </a:p>
      </dsp:txBody>
      <dsp:txXfrm>
        <a:off x="2915430" y="2154"/>
        <a:ext cx="2270634" cy="1362380"/>
      </dsp:txXfrm>
    </dsp:sp>
    <dsp:sp modelId="{A691AC0E-D517-45B7-8563-3FA59EC42C1D}">
      <dsp:nvSpPr>
        <dsp:cNvPr id="0" name=""/>
        <dsp:cNvSpPr/>
      </dsp:nvSpPr>
      <dsp:spPr>
        <a:xfrm>
          <a:off x="5413128" y="2154"/>
          <a:ext cx="2270634" cy="1362380"/>
        </a:xfrm>
        <a:prstGeom prst="rect">
          <a:avLst/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Observer les mots</a:t>
          </a:r>
        </a:p>
      </dsp:txBody>
      <dsp:txXfrm>
        <a:off x="5413128" y="2154"/>
        <a:ext cx="2270634" cy="1362380"/>
      </dsp:txXfrm>
    </dsp:sp>
    <dsp:sp modelId="{3DFFB5CC-4DF1-4B21-97CF-196A077EF04B}">
      <dsp:nvSpPr>
        <dsp:cNvPr id="0" name=""/>
        <dsp:cNvSpPr/>
      </dsp:nvSpPr>
      <dsp:spPr>
        <a:xfrm>
          <a:off x="417733" y="1591598"/>
          <a:ext cx="2270634" cy="1362380"/>
        </a:xfrm>
        <a:prstGeom prst="rect">
          <a:avLst/>
        </a:prstGeom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Faire des liens entre les mots</a:t>
          </a:r>
        </a:p>
      </dsp:txBody>
      <dsp:txXfrm>
        <a:off x="417733" y="1591598"/>
        <a:ext cx="2270634" cy="1362380"/>
      </dsp:txXfrm>
    </dsp:sp>
    <dsp:sp modelId="{FF980859-020E-4FA4-BC6D-5F4620385291}">
      <dsp:nvSpPr>
        <dsp:cNvPr id="0" name=""/>
        <dsp:cNvSpPr/>
      </dsp:nvSpPr>
      <dsp:spPr>
        <a:xfrm>
          <a:off x="2915430" y="1591598"/>
          <a:ext cx="2270634" cy="1362380"/>
        </a:xfrm>
        <a:prstGeom prst="rect">
          <a:avLst/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mémoriser en les utilisant</a:t>
          </a:r>
        </a:p>
      </dsp:txBody>
      <dsp:txXfrm>
        <a:off x="2915430" y="1591598"/>
        <a:ext cx="2270634" cy="1362380"/>
      </dsp:txXfrm>
    </dsp:sp>
    <dsp:sp modelId="{6C333A5E-DC67-466F-BB3D-49004A946678}">
      <dsp:nvSpPr>
        <dsp:cNvPr id="0" name=""/>
        <dsp:cNvSpPr/>
      </dsp:nvSpPr>
      <dsp:spPr>
        <a:xfrm>
          <a:off x="5413128" y="1591598"/>
          <a:ext cx="2270634" cy="1362380"/>
        </a:xfrm>
        <a:prstGeom prst="rect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Enrichir et structurer son lexique</a:t>
          </a:r>
        </a:p>
      </dsp:txBody>
      <dsp:txXfrm>
        <a:off x="5413128" y="1591598"/>
        <a:ext cx="2270634" cy="136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AD74-6BB7-4B13-A030-795DBB92A50F}">
      <dsp:nvSpPr>
        <dsp:cNvPr id="0" name=""/>
        <dsp:cNvSpPr/>
      </dsp:nvSpPr>
      <dsp:spPr>
        <a:xfrm>
          <a:off x="539244" y="1"/>
          <a:ext cx="2607210" cy="62900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Les mots de la vie de la classe </a:t>
          </a:r>
        </a:p>
      </dsp:txBody>
      <dsp:txXfrm>
        <a:off x="557667" y="18424"/>
        <a:ext cx="2570364" cy="592156"/>
      </dsp:txXfrm>
    </dsp:sp>
    <dsp:sp modelId="{01C4F119-64CB-4E32-99CB-B3613D8F2E95}">
      <dsp:nvSpPr>
        <dsp:cNvPr id="0" name=""/>
        <dsp:cNvSpPr/>
      </dsp:nvSpPr>
      <dsp:spPr>
        <a:xfrm>
          <a:off x="502743" y="743048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D6DFE-9D24-4D04-B0ED-8AC622041DDD}">
      <dsp:nvSpPr>
        <dsp:cNvPr id="0" name=""/>
        <dsp:cNvSpPr/>
      </dsp:nvSpPr>
      <dsp:spPr>
        <a:xfrm>
          <a:off x="1169486" y="743048"/>
          <a:ext cx="1940467" cy="629002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consignes</a:t>
          </a:r>
        </a:p>
      </dsp:txBody>
      <dsp:txXfrm>
        <a:off x="1200197" y="773759"/>
        <a:ext cx="1879045" cy="567580"/>
      </dsp:txXfrm>
    </dsp:sp>
    <dsp:sp modelId="{4321A57D-DB91-4DAD-B786-5A9E5883616A}">
      <dsp:nvSpPr>
        <dsp:cNvPr id="0" name=""/>
        <dsp:cNvSpPr/>
      </dsp:nvSpPr>
      <dsp:spPr>
        <a:xfrm>
          <a:off x="502743" y="1447532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BC9EB-638F-4C0C-A6CA-7B332D32CC48}">
      <dsp:nvSpPr>
        <dsp:cNvPr id="0" name=""/>
        <dsp:cNvSpPr/>
      </dsp:nvSpPr>
      <dsp:spPr>
        <a:xfrm>
          <a:off x="1169486" y="1447532"/>
          <a:ext cx="1940467" cy="629002"/>
        </a:xfrm>
        <a:prstGeom prst="roundRect">
          <a:avLst>
            <a:gd name="adj" fmla="val 16670"/>
          </a:avLst>
        </a:prstGeom>
        <a:solidFill>
          <a:srgbClr val="93CDDD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mots de la date</a:t>
          </a:r>
        </a:p>
      </dsp:txBody>
      <dsp:txXfrm>
        <a:off x="1200197" y="1478243"/>
        <a:ext cx="1879045" cy="567580"/>
      </dsp:txXfrm>
    </dsp:sp>
    <dsp:sp modelId="{9D6AF2B5-5F65-42B7-A893-B00C3062F0D7}">
      <dsp:nvSpPr>
        <dsp:cNvPr id="0" name=""/>
        <dsp:cNvSpPr/>
      </dsp:nvSpPr>
      <dsp:spPr>
        <a:xfrm>
          <a:off x="502743" y="2152015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6660D-4392-4B74-8DB5-191359C0F0B1}">
      <dsp:nvSpPr>
        <dsp:cNvPr id="0" name=""/>
        <dsp:cNvSpPr/>
      </dsp:nvSpPr>
      <dsp:spPr>
        <a:xfrm>
          <a:off x="1169486" y="2152015"/>
          <a:ext cx="1940467" cy="629002"/>
        </a:xfrm>
        <a:prstGeom prst="roundRect">
          <a:avLst>
            <a:gd name="adj" fmla="val 16670"/>
          </a:avLst>
        </a:prstGeom>
        <a:solidFill>
          <a:srgbClr val="93CDDD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Les mots de l’emploi du temps</a:t>
          </a:r>
          <a:endParaRPr lang="fr-FR" sz="1700" kern="1200" dirty="0"/>
        </a:p>
      </dsp:txBody>
      <dsp:txXfrm>
        <a:off x="1200197" y="2182726"/>
        <a:ext cx="1879045" cy="567580"/>
      </dsp:txXfrm>
    </dsp:sp>
    <dsp:sp modelId="{41B4207C-8414-46A2-956E-9F6170362DA9}">
      <dsp:nvSpPr>
        <dsp:cNvPr id="0" name=""/>
        <dsp:cNvSpPr/>
      </dsp:nvSpPr>
      <dsp:spPr>
        <a:xfrm>
          <a:off x="502743" y="2856498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0FA8FF-3775-40E0-B6D6-65A425BB1CDC}">
      <dsp:nvSpPr>
        <dsp:cNvPr id="0" name=""/>
        <dsp:cNvSpPr/>
      </dsp:nvSpPr>
      <dsp:spPr>
        <a:xfrm>
          <a:off x="1169486" y="2856498"/>
          <a:ext cx="1940467" cy="629002"/>
        </a:xfrm>
        <a:prstGeom prst="roundRect">
          <a:avLst>
            <a:gd name="adj" fmla="val 16670"/>
          </a:avLst>
        </a:prstGeom>
        <a:solidFill>
          <a:srgbClr val="93CDDD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outils de la classe</a:t>
          </a:r>
        </a:p>
      </dsp:txBody>
      <dsp:txXfrm>
        <a:off x="1200197" y="2887209"/>
        <a:ext cx="1879045" cy="567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AD74-6BB7-4B13-A030-795DBB92A50F}">
      <dsp:nvSpPr>
        <dsp:cNvPr id="0" name=""/>
        <dsp:cNvSpPr/>
      </dsp:nvSpPr>
      <dsp:spPr>
        <a:xfrm>
          <a:off x="465629" y="825"/>
          <a:ext cx="2414737" cy="62900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Les mots des albums étudiés</a:t>
          </a:r>
        </a:p>
      </dsp:txBody>
      <dsp:txXfrm>
        <a:off x="484052" y="19248"/>
        <a:ext cx="2377891" cy="592156"/>
      </dsp:txXfrm>
    </dsp:sp>
    <dsp:sp modelId="{01C4F119-64CB-4E32-99CB-B3613D8F2E95}">
      <dsp:nvSpPr>
        <dsp:cNvPr id="0" name=""/>
        <dsp:cNvSpPr/>
      </dsp:nvSpPr>
      <dsp:spPr>
        <a:xfrm>
          <a:off x="465629" y="743048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D6DFE-9D24-4D04-B0ED-8AC622041DDD}">
      <dsp:nvSpPr>
        <dsp:cNvPr id="0" name=""/>
        <dsp:cNvSpPr/>
      </dsp:nvSpPr>
      <dsp:spPr>
        <a:xfrm>
          <a:off x="1132371" y="743048"/>
          <a:ext cx="1747994" cy="629002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personnages</a:t>
          </a:r>
        </a:p>
      </dsp:txBody>
      <dsp:txXfrm>
        <a:off x="1163082" y="773759"/>
        <a:ext cx="1686572" cy="567580"/>
      </dsp:txXfrm>
    </dsp:sp>
    <dsp:sp modelId="{4321A57D-DB91-4DAD-B786-5A9E5883616A}">
      <dsp:nvSpPr>
        <dsp:cNvPr id="0" name=""/>
        <dsp:cNvSpPr/>
      </dsp:nvSpPr>
      <dsp:spPr>
        <a:xfrm>
          <a:off x="465629" y="1447531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BC9EB-638F-4C0C-A6CA-7B332D32CC48}">
      <dsp:nvSpPr>
        <dsp:cNvPr id="0" name=""/>
        <dsp:cNvSpPr/>
      </dsp:nvSpPr>
      <dsp:spPr>
        <a:xfrm>
          <a:off x="1132371" y="1447531"/>
          <a:ext cx="1747994" cy="629002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lieux</a:t>
          </a:r>
        </a:p>
      </dsp:txBody>
      <dsp:txXfrm>
        <a:off x="1163082" y="1478242"/>
        <a:ext cx="1686572" cy="567580"/>
      </dsp:txXfrm>
    </dsp:sp>
    <dsp:sp modelId="{9D6AF2B5-5F65-42B7-A893-B00C3062F0D7}">
      <dsp:nvSpPr>
        <dsp:cNvPr id="0" name=""/>
        <dsp:cNvSpPr/>
      </dsp:nvSpPr>
      <dsp:spPr>
        <a:xfrm>
          <a:off x="465629" y="2152014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6660D-4392-4B74-8DB5-191359C0F0B1}">
      <dsp:nvSpPr>
        <dsp:cNvPr id="0" name=""/>
        <dsp:cNvSpPr/>
      </dsp:nvSpPr>
      <dsp:spPr>
        <a:xfrm>
          <a:off x="1132371" y="2152014"/>
          <a:ext cx="1747994" cy="629002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actions</a:t>
          </a:r>
        </a:p>
      </dsp:txBody>
      <dsp:txXfrm>
        <a:off x="1163082" y="2182725"/>
        <a:ext cx="1686572" cy="567580"/>
      </dsp:txXfrm>
    </dsp:sp>
    <dsp:sp modelId="{8BCA5145-E0C2-44F8-B93B-FFCF2E7990E2}">
      <dsp:nvSpPr>
        <dsp:cNvPr id="0" name=""/>
        <dsp:cNvSpPr/>
      </dsp:nvSpPr>
      <dsp:spPr>
        <a:xfrm>
          <a:off x="465629" y="2856496"/>
          <a:ext cx="629002" cy="6290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8DB8FF-4639-4B97-94B4-5CF99239A588}">
      <dsp:nvSpPr>
        <dsp:cNvPr id="0" name=""/>
        <dsp:cNvSpPr/>
      </dsp:nvSpPr>
      <dsp:spPr>
        <a:xfrm>
          <a:off x="1132371" y="2856496"/>
          <a:ext cx="1747994" cy="629002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Les objets</a:t>
          </a:r>
        </a:p>
      </dsp:txBody>
      <dsp:txXfrm>
        <a:off x="1163082" y="2887207"/>
        <a:ext cx="1686572" cy="567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AD74-6BB7-4B13-A030-795DBB92A50F}">
      <dsp:nvSpPr>
        <dsp:cNvPr id="0" name=""/>
        <dsp:cNvSpPr/>
      </dsp:nvSpPr>
      <dsp:spPr>
        <a:xfrm>
          <a:off x="482860" y="822"/>
          <a:ext cx="2504099" cy="62679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Des outils de structuration du lexique</a:t>
          </a:r>
        </a:p>
      </dsp:txBody>
      <dsp:txXfrm>
        <a:off x="501218" y="19180"/>
        <a:ext cx="2467383" cy="590077"/>
      </dsp:txXfrm>
    </dsp:sp>
    <dsp:sp modelId="{01C4F119-64CB-4E32-99CB-B3613D8F2E95}">
      <dsp:nvSpPr>
        <dsp:cNvPr id="0" name=""/>
        <dsp:cNvSpPr/>
      </dsp:nvSpPr>
      <dsp:spPr>
        <a:xfrm>
          <a:off x="482860" y="740438"/>
          <a:ext cx="626793" cy="6267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D6DFE-9D24-4D04-B0ED-8AC622041DDD}">
      <dsp:nvSpPr>
        <dsp:cNvPr id="0" name=""/>
        <dsp:cNvSpPr/>
      </dsp:nvSpPr>
      <dsp:spPr>
        <a:xfrm>
          <a:off x="1147261" y="740438"/>
          <a:ext cx="1839698" cy="626793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Des fleurs lexicales</a:t>
          </a:r>
        </a:p>
      </dsp:txBody>
      <dsp:txXfrm>
        <a:off x="1177864" y="771041"/>
        <a:ext cx="1778492" cy="565587"/>
      </dsp:txXfrm>
    </dsp:sp>
    <dsp:sp modelId="{4321A57D-DB91-4DAD-B786-5A9E5883616A}">
      <dsp:nvSpPr>
        <dsp:cNvPr id="0" name=""/>
        <dsp:cNvSpPr/>
      </dsp:nvSpPr>
      <dsp:spPr>
        <a:xfrm>
          <a:off x="482860" y="1442446"/>
          <a:ext cx="626793" cy="6267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BC9EB-638F-4C0C-A6CA-7B332D32CC48}">
      <dsp:nvSpPr>
        <dsp:cNvPr id="0" name=""/>
        <dsp:cNvSpPr/>
      </dsp:nvSpPr>
      <dsp:spPr>
        <a:xfrm>
          <a:off x="1147261" y="1442446"/>
          <a:ext cx="1839698" cy="626793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Des familles de mots</a:t>
          </a:r>
        </a:p>
      </dsp:txBody>
      <dsp:txXfrm>
        <a:off x="1177864" y="1473049"/>
        <a:ext cx="1778492" cy="565587"/>
      </dsp:txXfrm>
    </dsp:sp>
    <dsp:sp modelId="{9D6AF2B5-5F65-42B7-A893-B00C3062F0D7}">
      <dsp:nvSpPr>
        <dsp:cNvPr id="0" name=""/>
        <dsp:cNvSpPr/>
      </dsp:nvSpPr>
      <dsp:spPr>
        <a:xfrm>
          <a:off x="482860" y="2144454"/>
          <a:ext cx="626793" cy="6267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6660D-4392-4B74-8DB5-191359C0F0B1}">
      <dsp:nvSpPr>
        <dsp:cNvPr id="0" name=""/>
        <dsp:cNvSpPr/>
      </dsp:nvSpPr>
      <dsp:spPr>
        <a:xfrm>
          <a:off x="1147261" y="2144454"/>
          <a:ext cx="1839698" cy="626793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Des mots polysémiques</a:t>
          </a:r>
        </a:p>
      </dsp:txBody>
      <dsp:txXfrm>
        <a:off x="1177864" y="2175057"/>
        <a:ext cx="1778492" cy="565587"/>
      </dsp:txXfrm>
    </dsp:sp>
    <dsp:sp modelId="{8BCA5145-E0C2-44F8-B93B-FFCF2E7990E2}">
      <dsp:nvSpPr>
        <dsp:cNvPr id="0" name=""/>
        <dsp:cNvSpPr/>
      </dsp:nvSpPr>
      <dsp:spPr>
        <a:xfrm>
          <a:off x="482860" y="2846463"/>
          <a:ext cx="626793" cy="62679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8DB8FF-4639-4B97-94B4-5CF99239A588}">
      <dsp:nvSpPr>
        <dsp:cNvPr id="0" name=""/>
        <dsp:cNvSpPr/>
      </dsp:nvSpPr>
      <dsp:spPr>
        <a:xfrm>
          <a:off x="1147261" y="2846463"/>
          <a:ext cx="1839698" cy="626793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Des expressions françaises</a:t>
          </a:r>
        </a:p>
      </dsp:txBody>
      <dsp:txXfrm>
        <a:off x="1177864" y="2877066"/>
        <a:ext cx="1778492" cy="565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AD74-6BB7-4B13-A030-795DBB92A50F}">
      <dsp:nvSpPr>
        <dsp:cNvPr id="0" name=""/>
        <dsp:cNvSpPr/>
      </dsp:nvSpPr>
      <dsp:spPr>
        <a:xfrm>
          <a:off x="844621" y="1"/>
          <a:ext cx="4117731" cy="742959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Les mots de la vie de la classe </a:t>
          </a:r>
        </a:p>
      </dsp:txBody>
      <dsp:txXfrm>
        <a:off x="866382" y="21762"/>
        <a:ext cx="4074209" cy="699437"/>
      </dsp:txXfrm>
    </dsp:sp>
    <dsp:sp modelId="{01C4F119-64CB-4E32-99CB-B3613D8F2E95}">
      <dsp:nvSpPr>
        <dsp:cNvPr id="0" name=""/>
        <dsp:cNvSpPr/>
      </dsp:nvSpPr>
      <dsp:spPr>
        <a:xfrm>
          <a:off x="794014" y="877667"/>
          <a:ext cx="742959" cy="7429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D6DFE-9D24-4D04-B0ED-8AC622041DDD}">
      <dsp:nvSpPr>
        <dsp:cNvPr id="0" name=""/>
        <dsp:cNvSpPr/>
      </dsp:nvSpPr>
      <dsp:spPr>
        <a:xfrm>
          <a:off x="1581551" y="877667"/>
          <a:ext cx="3330194" cy="742959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consignes</a:t>
          </a:r>
        </a:p>
      </dsp:txBody>
      <dsp:txXfrm>
        <a:off x="1617826" y="913942"/>
        <a:ext cx="3257644" cy="670409"/>
      </dsp:txXfrm>
    </dsp:sp>
    <dsp:sp modelId="{4321A57D-DB91-4DAD-B786-5A9E5883616A}">
      <dsp:nvSpPr>
        <dsp:cNvPr id="0" name=""/>
        <dsp:cNvSpPr/>
      </dsp:nvSpPr>
      <dsp:spPr>
        <a:xfrm>
          <a:off x="794014" y="1709782"/>
          <a:ext cx="742959" cy="7429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BC9EB-638F-4C0C-A6CA-7B332D32CC48}">
      <dsp:nvSpPr>
        <dsp:cNvPr id="0" name=""/>
        <dsp:cNvSpPr/>
      </dsp:nvSpPr>
      <dsp:spPr>
        <a:xfrm>
          <a:off x="1581551" y="1709782"/>
          <a:ext cx="3330194" cy="742959"/>
        </a:xfrm>
        <a:prstGeom prst="roundRect">
          <a:avLst>
            <a:gd name="adj" fmla="val 16670"/>
          </a:avLst>
        </a:prstGeom>
        <a:solidFill>
          <a:srgbClr val="93CDDD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mots de la date</a:t>
          </a:r>
        </a:p>
      </dsp:txBody>
      <dsp:txXfrm>
        <a:off x="1617826" y="1746057"/>
        <a:ext cx="3257644" cy="670409"/>
      </dsp:txXfrm>
    </dsp:sp>
    <dsp:sp modelId="{9D6AF2B5-5F65-42B7-A893-B00C3062F0D7}">
      <dsp:nvSpPr>
        <dsp:cNvPr id="0" name=""/>
        <dsp:cNvSpPr/>
      </dsp:nvSpPr>
      <dsp:spPr>
        <a:xfrm>
          <a:off x="794014" y="2541896"/>
          <a:ext cx="742959" cy="7429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6660D-4392-4B74-8DB5-191359C0F0B1}">
      <dsp:nvSpPr>
        <dsp:cNvPr id="0" name=""/>
        <dsp:cNvSpPr/>
      </dsp:nvSpPr>
      <dsp:spPr>
        <a:xfrm>
          <a:off x="1581551" y="2541896"/>
          <a:ext cx="3330194" cy="742959"/>
        </a:xfrm>
        <a:prstGeom prst="roundRect">
          <a:avLst>
            <a:gd name="adj" fmla="val 16670"/>
          </a:avLst>
        </a:prstGeom>
        <a:solidFill>
          <a:srgbClr val="93CDDD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mots de l’emploi du temps</a:t>
          </a:r>
        </a:p>
      </dsp:txBody>
      <dsp:txXfrm>
        <a:off x="1617826" y="2578171"/>
        <a:ext cx="3257644" cy="670409"/>
      </dsp:txXfrm>
    </dsp:sp>
    <dsp:sp modelId="{41B4207C-8414-46A2-956E-9F6170362DA9}">
      <dsp:nvSpPr>
        <dsp:cNvPr id="0" name=""/>
        <dsp:cNvSpPr/>
      </dsp:nvSpPr>
      <dsp:spPr>
        <a:xfrm>
          <a:off x="794014" y="3374011"/>
          <a:ext cx="742959" cy="7429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0FA8FF-3775-40E0-B6D6-65A425BB1CDC}">
      <dsp:nvSpPr>
        <dsp:cNvPr id="0" name=""/>
        <dsp:cNvSpPr/>
      </dsp:nvSpPr>
      <dsp:spPr>
        <a:xfrm>
          <a:off x="1581551" y="3374011"/>
          <a:ext cx="3330194" cy="742959"/>
        </a:xfrm>
        <a:prstGeom prst="roundRect">
          <a:avLst>
            <a:gd name="adj" fmla="val 16670"/>
          </a:avLst>
        </a:prstGeom>
        <a:solidFill>
          <a:srgbClr val="93CDDD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outils de la classe</a:t>
          </a:r>
        </a:p>
      </dsp:txBody>
      <dsp:txXfrm>
        <a:off x="1617826" y="3410286"/>
        <a:ext cx="3257644" cy="670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AD74-6BB7-4B13-A030-795DBB92A50F}">
      <dsp:nvSpPr>
        <dsp:cNvPr id="0" name=""/>
        <dsp:cNvSpPr/>
      </dsp:nvSpPr>
      <dsp:spPr>
        <a:xfrm>
          <a:off x="602697" y="942"/>
          <a:ext cx="3125570" cy="71768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mots des albums étudiés</a:t>
          </a:r>
        </a:p>
      </dsp:txBody>
      <dsp:txXfrm>
        <a:off x="623717" y="21962"/>
        <a:ext cx="3083530" cy="675648"/>
      </dsp:txXfrm>
    </dsp:sp>
    <dsp:sp modelId="{01C4F119-64CB-4E32-99CB-B3613D8F2E95}">
      <dsp:nvSpPr>
        <dsp:cNvPr id="0" name=""/>
        <dsp:cNvSpPr/>
      </dsp:nvSpPr>
      <dsp:spPr>
        <a:xfrm>
          <a:off x="602697" y="847814"/>
          <a:ext cx="717688" cy="71768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D6DFE-9D24-4D04-B0ED-8AC622041DDD}">
      <dsp:nvSpPr>
        <dsp:cNvPr id="0" name=""/>
        <dsp:cNvSpPr/>
      </dsp:nvSpPr>
      <dsp:spPr>
        <a:xfrm>
          <a:off x="1363447" y="847814"/>
          <a:ext cx="2364820" cy="717688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personnages</a:t>
          </a:r>
        </a:p>
      </dsp:txBody>
      <dsp:txXfrm>
        <a:off x="1398488" y="882855"/>
        <a:ext cx="2294738" cy="647606"/>
      </dsp:txXfrm>
    </dsp:sp>
    <dsp:sp modelId="{4321A57D-DB91-4DAD-B786-5A9E5883616A}">
      <dsp:nvSpPr>
        <dsp:cNvPr id="0" name=""/>
        <dsp:cNvSpPr/>
      </dsp:nvSpPr>
      <dsp:spPr>
        <a:xfrm>
          <a:off x="602697" y="1651625"/>
          <a:ext cx="717688" cy="71768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BC9EB-638F-4C0C-A6CA-7B332D32CC48}">
      <dsp:nvSpPr>
        <dsp:cNvPr id="0" name=""/>
        <dsp:cNvSpPr/>
      </dsp:nvSpPr>
      <dsp:spPr>
        <a:xfrm>
          <a:off x="1363447" y="1651625"/>
          <a:ext cx="2364820" cy="717688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lieux</a:t>
          </a:r>
        </a:p>
      </dsp:txBody>
      <dsp:txXfrm>
        <a:off x="1398488" y="1686666"/>
        <a:ext cx="2294738" cy="647606"/>
      </dsp:txXfrm>
    </dsp:sp>
    <dsp:sp modelId="{9D6AF2B5-5F65-42B7-A893-B00C3062F0D7}">
      <dsp:nvSpPr>
        <dsp:cNvPr id="0" name=""/>
        <dsp:cNvSpPr/>
      </dsp:nvSpPr>
      <dsp:spPr>
        <a:xfrm>
          <a:off x="602697" y="2455436"/>
          <a:ext cx="717688" cy="71768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6660D-4392-4B74-8DB5-191359C0F0B1}">
      <dsp:nvSpPr>
        <dsp:cNvPr id="0" name=""/>
        <dsp:cNvSpPr/>
      </dsp:nvSpPr>
      <dsp:spPr>
        <a:xfrm>
          <a:off x="1363447" y="2455436"/>
          <a:ext cx="2364820" cy="717688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actions</a:t>
          </a:r>
        </a:p>
      </dsp:txBody>
      <dsp:txXfrm>
        <a:off x="1398488" y="2490477"/>
        <a:ext cx="2294738" cy="647606"/>
      </dsp:txXfrm>
    </dsp:sp>
    <dsp:sp modelId="{8BCA5145-E0C2-44F8-B93B-FFCF2E7990E2}">
      <dsp:nvSpPr>
        <dsp:cNvPr id="0" name=""/>
        <dsp:cNvSpPr/>
      </dsp:nvSpPr>
      <dsp:spPr>
        <a:xfrm>
          <a:off x="602697" y="3259247"/>
          <a:ext cx="717688" cy="71768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8DB8FF-4639-4B97-94B4-5CF99239A588}">
      <dsp:nvSpPr>
        <dsp:cNvPr id="0" name=""/>
        <dsp:cNvSpPr/>
      </dsp:nvSpPr>
      <dsp:spPr>
        <a:xfrm>
          <a:off x="1363447" y="3259247"/>
          <a:ext cx="2364820" cy="717688"/>
        </a:xfrm>
        <a:prstGeom prst="roundRect">
          <a:avLst>
            <a:gd name="adj" fmla="val 16670"/>
          </a:avLst>
        </a:prstGeom>
        <a:solidFill>
          <a:srgbClr val="53B63B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objets</a:t>
          </a:r>
        </a:p>
      </dsp:txBody>
      <dsp:txXfrm>
        <a:off x="1398488" y="3294288"/>
        <a:ext cx="2294738" cy="647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AD74-6BB7-4B13-A030-795DBB92A50F}">
      <dsp:nvSpPr>
        <dsp:cNvPr id="0" name=""/>
        <dsp:cNvSpPr/>
      </dsp:nvSpPr>
      <dsp:spPr>
        <a:xfrm>
          <a:off x="1150070" y="56"/>
          <a:ext cx="3458647" cy="69467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Des outils de structuration du lexique</a:t>
          </a:r>
        </a:p>
      </dsp:txBody>
      <dsp:txXfrm>
        <a:off x="1170416" y="20402"/>
        <a:ext cx="3417955" cy="653985"/>
      </dsp:txXfrm>
    </dsp:sp>
    <dsp:sp modelId="{01C4F119-64CB-4E32-99CB-B3613D8F2E95}">
      <dsp:nvSpPr>
        <dsp:cNvPr id="0" name=""/>
        <dsp:cNvSpPr/>
      </dsp:nvSpPr>
      <dsp:spPr>
        <a:xfrm>
          <a:off x="1150070" y="819775"/>
          <a:ext cx="694677" cy="694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5D6DFE-9D24-4D04-B0ED-8AC622041DDD}">
      <dsp:nvSpPr>
        <dsp:cNvPr id="0" name=""/>
        <dsp:cNvSpPr/>
      </dsp:nvSpPr>
      <dsp:spPr>
        <a:xfrm>
          <a:off x="1886428" y="819775"/>
          <a:ext cx="2722289" cy="694677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Des fleurs lexicales</a:t>
          </a:r>
        </a:p>
      </dsp:txBody>
      <dsp:txXfrm>
        <a:off x="1920345" y="853692"/>
        <a:ext cx="2654455" cy="626843"/>
      </dsp:txXfrm>
    </dsp:sp>
    <dsp:sp modelId="{4321A57D-DB91-4DAD-B786-5A9E5883616A}">
      <dsp:nvSpPr>
        <dsp:cNvPr id="0" name=""/>
        <dsp:cNvSpPr/>
      </dsp:nvSpPr>
      <dsp:spPr>
        <a:xfrm>
          <a:off x="1150070" y="1597813"/>
          <a:ext cx="694677" cy="694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BC9EB-638F-4C0C-A6CA-7B332D32CC48}">
      <dsp:nvSpPr>
        <dsp:cNvPr id="0" name=""/>
        <dsp:cNvSpPr/>
      </dsp:nvSpPr>
      <dsp:spPr>
        <a:xfrm>
          <a:off x="1886428" y="1597813"/>
          <a:ext cx="2722289" cy="694677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Des familles de mots</a:t>
          </a:r>
        </a:p>
      </dsp:txBody>
      <dsp:txXfrm>
        <a:off x="1920345" y="1631730"/>
        <a:ext cx="2654455" cy="626843"/>
      </dsp:txXfrm>
    </dsp:sp>
    <dsp:sp modelId="{9D6AF2B5-5F65-42B7-A893-B00C3062F0D7}">
      <dsp:nvSpPr>
        <dsp:cNvPr id="0" name=""/>
        <dsp:cNvSpPr/>
      </dsp:nvSpPr>
      <dsp:spPr>
        <a:xfrm>
          <a:off x="1150070" y="2375851"/>
          <a:ext cx="694677" cy="694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6660D-4392-4B74-8DB5-191359C0F0B1}">
      <dsp:nvSpPr>
        <dsp:cNvPr id="0" name=""/>
        <dsp:cNvSpPr/>
      </dsp:nvSpPr>
      <dsp:spPr>
        <a:xfrm>
          <a:off x="1886428" y="2375851"/>
          <a:ext cx="2722289" cy="694677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Des mots polysémiques</a:t>
          </a:r>
        </a:p>
      </dsp:txBody>
      <dsp:txXfrm>
        <a:off x="1920345" y="2409768"/>
        <a:ext cx="2654455" cy="626843"/>
      </dsp:txXfrm>
    </dsp:sp>
    <dsp:sp modelId="{8BCA5145-E0C2-44F8-B93B-FFCF2E7990E2}">
      <dsp:nvSpPr>
        <dsp:cNvPr id="0" name=""/>
        <dsp:cNvSpPr/>
      </dsp:nvSpPr>
      <dsp:spPr>
        <a:xfrm>
          <a:off x="1150070" y="3153890"/>
          <a:ext cx="694677" cy="69467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8DB8FF-4639-4B97-94B4-5CF99239A588}">
      <dsp:nvSpPr>
        <dsp:cNvPr id="0" name=""/>
        <dsp:cNvSpPr/>
      </dsp:nvSpPr>
      <dsp:spPr>
        <a:xfrm>
          <a:off x="1886428" y="3153890"/>
          <a:ext cx="2722289" cy="694677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Des expressions françaises</a:t>
          </a:r>
        </a:p>
      </dsp:txBody>
      <dsp:txXfrm>
        <a:off x="1920345" y="3187807"/>
        <a:ext cx="2654455" cy="626843"/>
      </dsp:txXfrm>
    </dsp:sp>
    <dsp:sp modelId="{68C9F87E-4FC8-A145-B947-C102F265626E}">
      <dsp:nvSpPr>
        <dsp:cNvPr id="0" name=""/>
        <dsp:cNvSpPr/>
      </dsp:nvSpPr>
      <dsp:spPr>
        <a:xfrm>
          <a:off x="1150070" y="3931928"/>
          <a:ext cx="694677" cy="6946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5F8407-8227-9D41-A59D-BDA481D09834}">
      <dsp:nvSpPr>
        <dsp:cNvPr id="0" name=""/>
        <dsp:cNvSpPr/>
      </dsp:nvSpPr>
      <dsp:spPr>
        <a:xfrm>
          <a:off x="1886428" y="3931928"/>
          <a:ext cx="2722289" cy="694677"/>
        </a:xfrm>
        <a:prstGeom prst="roundRect">
          <a:avLst>
            <a:gd name="adj" fmla="val 16670"/>
          </a:avLst>
        </a:prstGeom>
        <a:solidFill>
          <a:srgbClr val="FFFF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Des grilles sémiques</a:t>
          </a:r>
        </a:p>
      </dsp:txBody>
      <dsp:txXfrm>
        <a:off x="1920345" y="3965845"/>
        <a:ext cx="2654455" cy="626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CE4E-4ACA-7D41-8EA2-A43A885CAD81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6A13D-B45E-1A44-BB2F-A8924B47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843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2915-C6BD-C34F-B507-41D25A0FF78B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7A7EE-7269-8D4D-AD96-694540BC5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313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C383-E388-5C42-9204-3D900DEF8B4B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8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93F9-C56A-074E-BEB6-2517D08004F9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C6A0-4B8E-BC49-87C7-13A9AAE447A8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5568-4228-EF4B-8CA3-36D75B021BDD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5B4F-5BFB-E245-B729-5076D8CD9F54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5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F1D6-1EC9-3F46-B91D-738CA8E00B13}" type="datetime1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0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AC2-EAD1-B647-A899-0DD89AAE5447}" type="datetime1">
              <a:rPr lang="fr-FR" smtClean="0"/>
              <a:t>08/12/2020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44D0-854A-594D-A659-7D3E1FA33A21}" type="datetime1">
              <a:rPr lang="fr-FR" smtClean="0"/>
              <a:t>08/12/2020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E254-9324-434B-9583-9AE5006F433E}" type="datetime1">
              <a:rPr lang="fr-FR" smtClean="0"/>
              <a:t>08/12/2020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83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53AF-D4B3-4742-B66B-D9878E77D976}" type="datetime1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4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0C77-F092-B247-9F9F-16FBD0794540}" type="datetime1">
              <a:rPr lang="fr-FR" smtClean="0"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1A17-9BCD-DF4E-A26C-DA64A60F9C58}" type="datetime1">
              <a:rPr lang="fr-FR" smtClean="0"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8F9B-9BD2-DC48-BCCD-11416964A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5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166531"/>
            <a:ext cx="7772400" cy="1102519"/>
          </a:xfrm>
        </p:spPr>
        <p:txBody>
          <a:bodyPr>
            <a:noAutofit/>
          </a:bodyPr>
          <a:lstStyle/>
          <a:p>
            <a:r>
              <a:rPr lang="fr-FR" sz="4000" dirty="0"/>
              <a:t>Des cahiers de lexique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subTitle" idx="1"/>
          </p:nvPr>
        </p:nvSpPr>
        <p:spPr>
          <a:xfrm>
            <a:off x="685800" y="4092497"/>
            <a:ext cx="7237141" cy="459988"/>
          </a:xfrm>
        </p:spPr>
        <p:txBody>
          <a:bodyPr>
            <a:normAutofit/>
          </a:bodyPr>
          <a:lstStyle/>
          <a:p>
            <a:pPr algn="l"/>
            <a:r>
              <a:rPr lang="fr-FR" sz="1600" i="1" dirty="0">
                <a:solidFill>
                  <a:schemeClr val="tx1"/>
                </a:solidFill>
              </a:rPr>
              <a:t>Nathalie Leblanc CPD Maitrise de la Langue DSDEN 06 – Décembre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6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CF3954B-2D1F-49D6-9693-EDBBED28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60" y="205979"/>
            <a:ext cx="6856440" cy="857250"/>
          </a:xfrm>
        </p:spPr>
        <p:txBody>
          <a:bodyPr/>
          <a:lstStyle/>
          <a:p>
            <a:pPr algn="l"/>
            <a:r>
              <a:rPr lang="fr-FR" dirty="0"/>
              <a:t>Des fleurs lexicales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27B6C51-E2A4-4057-A216-420BD7347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5761" y="477418"/>
            <a:ext cx="1916037" cy="13731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B543978-3E72-4A9E-ACBC-1D80AD32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334" y="1063229"/>
            <a:ext cx="2878666" cy="371572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C26511C-0E3C-4793-9EAF-5F989409D1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58" y="1832805"/>
            <a:ext cx="3928198" cy="294614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1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FACAEC-9530-4DDC-90C5-A98F4BAE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7043" y="321665"/>
            <a:ext cx="1989507" cy="14831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6C911E-0179-4710-949A-F46FC673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60213" y="1636902"/>
            <a:ext cx="3351771" cy="24486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75B51F-CCCD-4054-B6D4-53BADB0BF8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51824" y="2637292"/>
            <a:ext cx="2808767" cy="173282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11</a:t>
            </a:fld>
            <a:endParaRPr lang="fr-FR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DCF3954B-2D1F-49D6-9693-EDBBED28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60" y="205979"/>
            <a:ext cx="6856440" cy="857250"/>
          </a:xfrm>
        </p:spPr>
        <p:txBody>
          <a:bodyPr/>
          <a:lstStyle/>
          <a:p>
            <a:pPr algn="l"/>
            <a:r>
              <a:rPr lang="fr-FR" dirty="0"/>
              <a:t>Des familles de mots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54678" y="4651265"/>
            <a:ext cx="256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CP et CE1 Ariane Prévert</a:t>
            </a:r>
          </a:p>
        </p:txBody>
      </p:sp>
      <p:pic>
        <p:nvPicPr>
          <p:cNvPr id="8" name="Image 7" descr="IMG_753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69805" y="1244964"/>
            <a:ext cx="3704034" cy="33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FE6784-5B9A-4FFC-9AC2-2BB3BA77D3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0083" y="437109"/>
            <a:ext cx="2182560" cy="1598326"/>
          </a:xfrm>
          <a:prstGeom prst="rect">
            <a:avLst/>
          </a:prstGeom>
        </p:spPr>
      </p:pic>
      <p:pic>
        <p:nvPicPr>
          <p:cNvPr id="3074" name="Picture 2" descr="https://i2.wp.com/desyeuxdansledos.fr/wp-content/uploads/2017/02/ampoule-avocat-bouchon.png?zoom=1.25&amp;resize=329%2C564">
            <a:extLst>
              <a:ext uri="{FF2B5EF4-FFF2-40B4-BE49-F238E27FC236}">
                <a16:creationId xmlns:a16="http://schemas.microsoft.com/office/drawing/2014/main" id="{F3217C4D-05A0-4877-A00E-D1FB35F69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38"/>
          <a:stretch/>
        </p:blipFill>
        <p:spPr bwMode="auto">
          <a:xfrm>
            <a:off x="5151751" y="1020337"/>
            <a:ext cx="3017590" cy="3746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86304F-14FF-4C34-BD16-ADF6D5F61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35" y="1063229"/>
            <a:ext cx="2820199" cy="376026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12</a:t>
            </a:fld>
            <a:endParaRPr lang="fr-FR"/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DCF3954B-2D1F-49D6-9693-EDBBED28FD53}"/>
              </a:ext>
            </a:extLst>
          </p:cNvPr>
          <p:cNvSpPr txBox="1">
            <a:spLocks/>
          </p:cNvSpPr>
          <p:nvPr/>
        </p:nvSpPr>
        <p:spPr>
          <a:xfrm>
            <a:off x="1830360" y="205979"/>
            <a:ext cx="68564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Des mots polysémiques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46135" y="4767263"/>
            <a:ext cx="256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CP et CE1 Ariane Prévert</a:t>
            </a:r>
          </a:p>
        </p:txBody>
      </p:sp>
    </p:spTree>
    <p:extLst>
      <p:ext uri="{BB962C8B-B14F-4D97-AF65-F5344CB8AC3E}">
        <p14:creationId xmlns:p14="http://schemas.microsoft.com/office/powerpoint/2010/main" val="78703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54BC8FB-0EEF-4BA1-BE28-3563E2034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07774"/>
              </p:ext>
            </p:extLst>
          </p:nvPr>
        </p:nvGraphicFramePr>
        <p:xfrm>
          <a:off x="267702" y="396657"/>
          <a:ext cx="1444792" cy="229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92">
                  <a:extLst>
                    <a:ext uri="{9D8B030D-6E8A-4147-A177-3AD203B41FA5}">
                      <a16:colId xmlns:a16="http://schemas.microsoft.com/office/drawing/2014/main" val="565922167"/>
                    </a:ext>
                  </a:extLst>
                </a:gridCol>
              </a:tblGrid>
              <a:tr h="16823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l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LES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EXPRESSIONS</a:t>
                      </a:r>
                      <a:endParaRPr lang="fr-FR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71221"/>
                  </a:ext>
                </a:extLst>
              </a:tr>
              <a:tr h="617539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58011"/>
                  </a:ext>
                </a:extLst>
              </a:tr>
            </a:tbl>
          </a:graphicData>
        </a:graphic>
      </p:graphicFrame>
      <p:pic>
        <p:nvPicPr>
          <p:cNvPr id="4098" name="Picture 2" descr="RÃ©sultat de recherche d'images pour &quot;les expressions&quot;">
            <a:extLst>
              <a:ext uri="{FF2B5EF4-FFF2-40B4-BE49-F238E27FC236}">
                <a16:creationId xmlns:a16="http://schemas.microsoft.com/office/drawing/2014/main" id="{583D2940-DB22-45C5-B898-C474D7905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1" r="15028" b="7112"/>
          <a:stretch/>
        </p:blipFill>
        <p:spPr bwMode="auto">
          <a:xfrm>
            <a:off x="384310" y="1709284"/>
            <a:ext cx="1203447" cy="85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associÃ©e">
            <a:extLst>
              <a:ext uri="{FF2B5EF4-FFF2-40B4-BE49-F238E27FC236}">
                <a16:creationId xmlns:a16="http://schemas.microsoft.com/office/drawing/2014/main" id="{5178984F-49F2-4433-91D7-FFA9CAD2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040" y="1063228"/>
            <a:ext cx="2572150" cy="3680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associÃ©e">
            <a:extLst>
              <a:ext uri="{FF2B5EF4-FFF2-40B4-BE49-F238E27FC236}">
                <a16:creationId xmlns:a16="http://schemas.microsoft.com/office/drawing/2014/main" id="{0BA5F26A-14F7-4622-BB1F-46662FC14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5835" y="1063227"/>
            <a:ext cx="3292015" cy="3680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13</a:t>
            </a:fld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DCF3954B-2D1F-49D6-9693-EDBBED28FD53}"/>
              </a:ext>
            </a:extLst>
          </p:cNvPr>
          <p:cNvSpPr txBox="1">
            <a:spLocks/>
          </p:cNvSpPr>
          <p:nvPr/>
        </p:nvSpPr>
        <p:spPr>
          <a:xfrm>
            <a:off x="1830360" y="205979"/>
            <a:ext cx="68564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Des expressions de la langue française</a:t>
            </a:r>
          </a:p>
        </p:txBody>
      </p:sp>
    </p:spTree>
    <p:extLst>
      <p:ext uri="{BB962C8B-B14F-4D97-AF65-F5344CB8AC3E}">
        <p14:creationId xmlns:p14="http://schemas.microsoft.com/office/powerpoint/2010/main" val="11136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14</a:t>
            </a:fld>
            <a:endParaRPr lang="fr-FR"/>
          </a:p>
        </p:txBody>
      </p:sp>
      <p:pic>
        <p:nvPicPr>
          <p:cNvPr id="4" name="Image 3" descr="IMG_023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67556" y="67307"/>
            <a:ext cx="4883662" cy="49538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DCF3954B-2D1F-49D6-9693-EDBBED28FD53}"/>
              </a:ext>
            </a:extLst>
          </p:cNvPr>
          <p:cNvSpPr txBox="1">
            <a:spLocks/>
          </p:cNvSpPr>
          <p:nvPr/>
        </p:nvSpPr>
        <p:spPr>
          <a:xfrm>
            <a:off x="221369" y="434833"/>
            <a:ext cx="3302375" cy="2105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Des listes structurantes</a:t>
            </a:r>
          </a:p>
        </p:txBody>
      </p:sp>
    </p:spTree>
    <p:extLst>
      <p:ext uri="{BB962C8B-B14F-4D97-AF65-F5344CB8AC3E}">
        <p14:creationId xmlns:p14="http://schemas.microsoft.com/office/powerpoint/2010/main" val="395467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56E336-B44E-CA46-8C46-22568505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BCAAF8-49D2-1242-8E27-FD2C5C6103C9}"/>
              </a:ext>
            </a:extLst>
          </p:cNvPr>
          <p:cNvSpPr txBox="1"/>
          <p:nvPr/>
        </p:nvSpPr>
        <p:spPr>
          <a:xfrm>
            <a:off x="388620" y="3429000"/>
            <a:ext cx="836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Des exemples de cahiers de lexique</a:t>
            </a:r>
          </a:p>
        </p:txBody>
      </p:sp>
    </p:spTree>
    <p:extLst>
      <p:ext uri="{BB962C8B-B14F-4D97-AF65-F5344CB8AC3E}">
        <p14:creationId xmlns:p14="http://schemas.microsoft.com/office/powerpoint/2010/main" val="368103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44F576-07FC-B643-8C2E-1EEE50C5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BD789F-C4D0-9D47-A119-726B880A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1" y="6905"/>
            <a:ext cx="3962399" cy="4588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3460AF-03AD-3142-8E55-B07E3FB90A77}"/>
              </a:ext>
            </a:extLst>
          </p:cNvPr>
          <p:cNvSpPr txBox="1"/>
          <p:nvPr/>
        </p:nvSpPr>
        <p:spPr>
          <a:xfrm>
            <a:off x="704851" y="4638438"/>
            <a:ext cx="431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CE1 Maryline Cortes PEMF école Marie Curie </a:t>
            </a:r>
            <a:r>
              <a:rPr lang="fr-FR" sz="1400" i="1" dirty="0" err="1"/>
              <a:t>Pégomas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22252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C5B568-37B0-EF4F-B35F-9FFE7F7C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2EBD-9D32-9F4C-8F73-F7B87F63F21C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1DAC72-39BD-BD43-A9D2-F0F86612F67D}"/>
              </a:ext>
            </a:extLst>
          </p:cNvPr>
          <p:cNvSpPr txBox="1"/>
          <p:nvPr/>
        </p:nvSpPr>
        <p:spPr>
          <a:xfrm>
            <a:off x="1653482" y="383292"/>
            <a:ext cx="32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/>
              <a:t>Les mots des histoires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DD41CF-589A-EA44-A8C9-61078E77A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54" y="882248"/>
            <a:ext cx="3104565" cy="37172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C5E3EA1-81F5-D944-87B4-805CADECB4CF}"/>
              </a:ext>
            </a:extLst>
          </p:cNvPr>
          <p:cNvCxnSpPr>
            <a:cxnSpLocks/>
          </p:cNvCxnSpPr>
          <p:nvPr/>
        </p:nvCxnSpPr>
        <p:spPr>
          <a:xfrm>
            <a:off x="3579919" y="1090655"/>
            <a:ext cx="992081" cy="1883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730843C-9A57-1C44-AA6F-D3608B92E0E9}"/>
              </a:ext>
            </a:extLst>
          </p:cNvPr>
          <p:cNvSpPr txBox="1"/>
          <p:nvPr/>
        </p:nvSpPr>
        <p:spPr>
          <a:xfrm>
            <a:off x="320279" y="4658349"/>
            <a:ext cx="34147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CE1 Maryline Cortes école Marie Curie PEGOMAS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51F592-B8D0-8B4F-B1E8-FA4E2D099E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"/>
          <a:stretch/>
        </p:blipFill>
        <p:spPr>
          <a:xfrm>
            <a:off x="4142865" y="1337873"/>
            <a:ext cx="4820670" cy="3093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55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5A4A11-D0A2-3640-98B6-FCF2E728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9FB81B-781E-2F49-A687-032DD2DC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20" y="365760"/>
            <a:ext cx="6583680" cy="4103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072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41E577-DCB7-D747-A954-19E236A5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D1AA9B-AAA0-844B-8189-A82A2ACDC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430" y="377190"/>
            <a:ext cx="6766560" cy="4309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289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48293-5967-4F2F-BB98-751EE04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cahier de mots </a:t>
            </a:r>
            <a:r>
              <a:rPr lang="fr-FR" dirty="0"/>
              <a:t>ou cahier lexique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F1E08-6992-4AB7-8344-FFBDE3E1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2171"/>
            <a:ext cx="7669938" cy="373516"/>
          </a:xfrm>
        </p:spPr>
        <p:txBody>
          <a:bodyPr>
            <a:noAutofit/>
          </a:bodyPr>
          <a:lstStyle/>
          <a:p>
            <a:r>
              <a:rPr lang="fr-FR" sz="2400" dirty="0"/>
              <a:t>C’est un cahier qui permet de :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CA0ECC6-A290-4712-AC3C-22C23F8EA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016541"/>
              </p:ext>
            </p:extLst>
          </p:nvPr>
        </p:nvGraphicFramePr>
        <p:xfrm>
          <a:off x="585304" y="1811130"/>
          <a:ext cx="8101496" cy="295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45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C5C230-C7B2-6C44-AB64-A9E444A3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B24C15-9FA6-F441-AD89-8D19D7C52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308610"/>
            <a:ext cx="6606540" cy="422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26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2E4C42-E534-B040-8D6A-A36C7AC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21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787A93-9F5A-A74F-AAC5-DF409D076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590" y="285750"/>
            <a:ext cx="6640830" cy="4149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201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02E6CE-F2F8-1644-BDE5-32E404C3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22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4D18E-677C-984E-8B54-106460965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570" y="297180"/>
            <a:ext cx="6755130" cy="4286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460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7E2915-0BBA-4E45-842D-0F55BDD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2EBD-9D32-9F4C-8F73-F7B87F63F21C}" type="slidenum">
              <a:rPr lang="fr-FR" smtClean="0"/>
              <a:t>23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09F2E0-3FF8-224A-B0C2-6FCEAB3F9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" y="349005"/>
            <a:ext cx="3894386" cy="46629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5D9E688-0562-6D4E-955D-D2C63D109B24}"/>
              </a:ext>
            </a:extLst>
          </p:cNvPr>
          <p:cNvCxnSpPr/>
          <p:nvPr/>
        </p:nvCxnSpPr>
        <p:spPr>
          <a:xfrm flipV="1">
            <a:off x="4182256" y="1596937"/>
            <a:ext cx="794139" cy="3817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877D7A3-E92E-9846-96C9-B1BAA8F5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960" y="191451"/>
            <a:ext cx="3573304" cy="4952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523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7E2915-0BBA-4E45-842D-0F55BDD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2EBD-9D32-9F4C-8F73-F7B87F63F21C}" type="slidenum">
              <a:rPr lang="fr-FR" smtClean="0"/>
              <a:t>24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09F2E0-3FF8-224A-B0C2-6FCEAB3F9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" y="349006"/>
            <a:ext cx="3356133" cy="401845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5D9E688-0562-6D4E-955D-D2C63D109B24}"/>
              </a:ext>
            </a:extLst>
          </p:cNvPr>
          <p:cNvCxnSpPr>
            <a:cxnSpLocks/>
          </p:cNvCxnSpPr>
          <p:nvPr/>
        </p:nvCxnSpPr>
        <p:spPr>
          <a:xfrm>
            <a:off x="3644003" y="1617755"/>
            <a:ext cx="1138550" cy="20119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292B0A1-8802-D749-BB4C-E912609FF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279" y="2010144"/>
            <a:ext cx="5145187" cy="26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7E2915-0BBA-4E45-842D-0F55BDD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2EBD-9D32-9F4C-8F73-F7B87F63F21C}" type="slidenum">
              <a:rPr lang="fr-FR" smtClean="0"/>
              <a:t>25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09F2E0-3FF8-224A-B0C2-6FCEAB3F9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" y="349005"/>
            <a:ext cx="3894386" cy="4662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8B1A72-5FF6-8B4A-98AA-7BCCDE875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779762"/>
            <a:ext cx="4349417" cy="34196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5D9E688-0562-6D4E-955D-D2C63D109B24}"/>
              </a:ext>
            </a:extLst>
          </p:cNvPr>
          <p:cNvCxnSpPr/>
          <p:nvPr/>
        </p:nvCxnSpPr>
        <p:spPr>
          <a:xfrm flipV="1">
            <a:off x="4242414" y="2489589"/>
            <a:ext cx="794139" cy="3817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9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7E2915-0BBA-4E45-842D-0F55BDD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22EBD-9D32-9F4C-8F73-F7B87F63F21C}" type="slidenum">
              <a:rPr lang="fr-FR" smtClean="0"/>
              <a:t>26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09F2E0-3FF8-224A-B0C2-6FCEAB3F9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" y="349006"/>
            <a:ext cx="3356133" cy="4018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4453AF-3D88-CA49-8679-FC8CA3E558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063" y="117308"/>
            <a:ext cx="5282734" cy="373304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5D9E688-0562-6D4E-955D-D2C63D109B24}"/>
              </a:ext>
            </a:extLst>
          </p:cNvPr>
          <p:cNvCxnSpPr>
            <a:cxnSpLocks/>
          </p:cNvCxnSpPr>
          <p:nvPr/>
        </p:nvCxnSpPr>
        <p:spPr>
          <a:xfrm flipV="1">
            <a:off x="3644003" y="2358235"/>
            <a:ext cx="669318" cy="10707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45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B6D7DAC-0834-7D46-A866-6DAE0F39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27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11C97D-AC83-DE41-9B33-94624A774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" y="349006"/>
            <a:ext cx="3356133" cy="4018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D574-29CC-2D4A-97C6-8C1C8DE6F6F4}"/>
              </a:ext>
            </a:extLst>
          </p:cNvPr>
          <p:cNvSpPr/>
          <p:nvPr/>
        </p:nvSpPr>
        <p:spPr>
          <a:xfrm>
            <a:off x="3497580" y="3806190"/>
            <a:ext cx="194310" cy="60579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EB69155-C308-9444-9628-12AC955C848E}"/>
              </a:ext>
            </a:extLst>
          </p:cNvPr>
          <p:cNvCxnSpPr>
            <a:stCxn id="4" idx="3"/>
          </p:cNvCxnSpPr>
          <p:nvPr/>
        </p:nvCxnSpPr>
        <p:spPr>
          <a:xfrm flipV="1">
            <a:off x="3691890" y="3577590"/>
            <a:ext cx="525780" cy="5314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C3A4A4A-55B6-F543-9690-2E2148C33FAC}"/>
              </a:ext>
            </a:extLst>
          </p:cNvPr>
          <p:cNvSpPr txBox="1"/>
          <p:nvPr/>
        </p:nvSpPr>
        <p:spPr>
          <a:xfrm>
            <a:off x="3644003" y="4075867"/>
            <a:ext cx="16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construction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EE49BE-B63D-3B45-8B9B-527204685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493812"/>
            <a:ext cx="4753958" cy="29489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EB5DFB-69E7-794B-87F2-081036B2AE64}"/>
              </a:ext>
            </a:extLst>
          </p:cNvPr>
          <p:cNvSpPr/>
          <p:nvPr/>
        </p:nvSpPr>
        <p:spPr>
          <a:xfrm>
            <a:off x="4217670" y="3442752"/>
            <a:ext cx="1897380" cy="363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 mot-cible</a:t>
            </a:r>
          </a:p>
        </p:txBody>
      </p:sp>
    </p:spTree>
    <p:extLst>
      <p:ext uri="{BB962C8B-B14F-4D97-AF65-F5344CB8AC3E}">
        <p14:creationId xmlns:p14="http://schemas.microsoft.com/office/powerpoint/2010/main" val="740219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580795-5E23-6148-B760-AFE64E84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68F9B-9BD2-DC48-BCCD-11416964A1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B3E798-F141-1744-81D8-4D6D19415D83}"/>
              </a:ext>
            </a:extLst>
          </p:cNvPr>
          <p:cNvSpPr txBox="1"/>
          <p:nvPr/>
        </p:nvSpPr>
        <p:spPr>
          <a:xfrm>
            <a:off x="704851" y="4638438"/>
            <a:ext cx="502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CM1-CM2 Isabelle André PEMF école Saint Barthélémy Nice </a:t>
            </a:r>
          </a:p>
        </p:txBody>
      </p:sp>
      <p:sp>
        <p:nvSpPr>
          <p:cNvPr id="4" name="Bulle rectangulaire à coins arrondis 3">
            <a:extLst>
              <a:ext uri="{FF2B5EF4-FFF2-40B4-BE49-F238E27FC236}">
                <a16:creationId xmlns:a16="http://schemas.microsoft.com/office/drawing/2014/main" id="{BE53BCCB-1796-3B4A-BBA8-875FF4809828}"/>
              </a:ext>
            </a:extLst>
          </p:cNvPr>
          <p:cNvSpPr/>
          <p:nvPr/>
        </p:nvSpPr>
        <p:spPr>
          <a:xfrm>
            <a:off x="4846844" y="128525"/>
            <a:ext cx="2075435" cy="582955"/>
          </a:xfrm>
          <a:prstGeom prst="wedgeRoundRectCallout">
            <a:avLst>
              <a:gd name="adj1" fmla="val -71518"/>
              <a:gd name="adj2" fmla="val 21037"/>
              <a:gd name="adj3" fmla="val 16667"/>
            </a:avLst>
          </a:prstGeom>
          <a:solidFill>
            <a:srgbClr val="306BA7"/>
          </a:solidFill>
          <a:ln>
            <a:solidFill>
              <a:srgbClr val="306B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Famille de mots</a:t>
            </a:r>
          </a:p>
        </p:txBody>
      </p:sp>
      <p:sp>
        <p:nvSpPr>
          <p:cNvPr id="5" name="Bulle rectangulaire à coins arrondis 4">
            <a:extLst>
              <a:ext uri="{FF2B5EF4-FFF2-40B4-BE49-F238E27FC236}">
                <a16:creationId xmlns:a16="http://schemas.microsoft.com/office/drawing/2014/main" id="{D7E9A3FB-BABE-E44C-AD19-80A2C87DB029}"/>
              </a:ext>
            </a:extLst>
          </p:cNvPr>
          <p:cNvSpPr/>
          <p:nvPr/>
        </p:nvSpPr>
        <p:spPr>
          <a:xfrm>
            <a:off x="4652764" y="864365"/>
            <a:ext cx="2075435" cy="453053"/>
          </a:xfrm>
          <a:prstGeom prst="wedgeRoundRectCallout">
            <a:avLst>
              <a:gd name="adj1" fmla="val -73573"/>
              <a:gd name="adj2" fmla="val -88719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Dictionnaire</a:t>
            </a:r>
          </a:p>
        </p:txBody>
      </p:sp>
      <p:sp>
        <p:nvSpPr>
          <p:cNvPr id="6" name="Bulle rectangulaire à coins arrondis 5">
            <a:extLst>
              <a:ext uri="{FF2B5EF4-FFF2-40B4-BE49-F238E27FC236}">
                <a16:creationId xmlns:a16="http://schemas.microsoft.com/office/drawing/2014/main" id="{E26FD6A2-7250-3B40-8DB6-EFFEDD11E307}"/>
              </a:ext>
            </a:extLst>
          </p:cNvPr>
          <p:cNvSpPr/>
          <p:nvPr/>
        </p:nvSpPr>
        <p:spPr>
          <a:xfrm>
            <a:off x="5515482" y="1508563"/>
            <a:ext cx="2075435" cy="582955"/>
          </a:xfrm>
          <a:prstGeom prst="wedgeRoundRectCallout">
            <a:avLst>
              <a:gd name="adj1" fmla="val -111736"/>
              <a:gd name="adj2" fmla="val -135733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Expressions</a:t>
            </a:r>
          </a:p>
        </p:txBody>
      </p:sp>
      <p:sp>
        <p:nvSpPr>
          <p:cNvPr id="7" name="Bulle rectangulaire à coins arrondis 6">
            <a:extLst>
              <a:ext uri="{FF2B5EF4-FFF2-40B4-BE49-F238E27FC236}">
                <a16:creationId xmlns:a16="http://schemas.microsoft.com/office/drawing/2014/main" id="{064FFE29-FEE6-D046-B93D-272ECB62AA54}"/>
              </a:ext>
            </a:extLst>
          </p:cNvPr>
          <p:cNvSpPr/>
          <p:nvPr/>
        </p:nvSpPr>
        <p:spPr>
          <a:xfrm>
            <a:off x="5162903" y="2348363"/>
            <a:ext cx="2075435" cy="582955"/>
          </a:xfrm>
          <a:prstGeom prst="wedgeRoundRectCallout">
            <a:avLst>
              <a:gd name="adj1" fmla="val -100027"/>
              <a:gd name="adj2" fmla="val -265431"/>
              <a:gd name="adj3" fmla="val 16667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Fleur lexicale</a:t>
            </a:r>
          </a:p>
        </p:txBody>
      </p:sp>
      <p:sp>
        <p:nvSpPr>
          <p:cNvPr id="8" name="Bulle rectangulaire à coins arrondis 7">
            <a:extLst>
              <a:ext uri="{FF2B5EF4-FFF2-40B4-BE49-F238E27FC236}">
                <a16:creationId xmlns:a16="http://schemas.microsoft.com/office/drawing/2014/main" id="{618953FE-5078-F84E-8CE9-8BFCB4CD60E7}"/>
              </a:ext>
            </a:extLst>
          </p:cNvPr>
          <p:cNvSpPr/>
          <p:nvPr/>
        </p:nvSpPr>
        <p:spPr>
          <a:xfrm>
            <a:off x="4652763" y="3232388"/>
            <a:ext cx="2075435" cy="582955"/>
          </a:xfrm>
          <a:prstGeom prst="wedgeRoundRectCallout">
            <a:avLst>
              <a:gd name="adj1" fmla="val -77369"/>
              <a:gd name="adj2" fmla="val -371887"/>
              <a:gd name="adj3" fmla="val 16667"/>
            </a:avLst>
          </a:prstGeom>
          <a:solidFill>
            <a:srgbClr val="FD6FCF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Echelle linéaire</a:t>
            </a:r>
          </a:p>
        </p:txBody>
      </p:sp>
      <p:pic>
        <p:nvPicPr>
          <p:cNvPr id="9" name="Image 8" descr="IMG_2370.jpeg">
            <a:extLst>
              <a:ext uri="{FF2B5EF4-FFF2-40B4-BE49-F238E27FC236}">
                <a16:creationId xmlns:a16="http://schemas.microsoft.com/office/drawing/2014/main" id="{16BDA43A-4731-F548-9271-5AB915814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6607" y="685559"/>
            <a:ext cx="4434560" cy="32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2858" y="1066348"/>
            <a:ext cx="4659602" cy="34947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Bulle rectangulaire à coins arrondis 2"/>
          <p:cNvSpPr/>
          <p:nvPr/>
        </p:nvSpPr>
        <p:spPr>
          <a:xfrm>
            <a:off x="617798" y="4560546"/>
            <a:ext cx="2075435" cy="582955"/>
          </a:xfrm>
          <a:prstGeom prst="wedgeRoundRectCallout">
            <a:avLst>
              <a:gd name="adj1" fmla="val -6156"/>
              <a:gd name="adj2" fmla="val -122560"/>
              <a:gd name="adj3" fmla="val 16667"/>
            </a:avLst>
          </a:prstGeom>
          <a:solidFill>
            <a:srgbClr val="306BA7"/>
          </a:solidFill>
          <a:ln>
            <a:solidFill>
              <a:srgbClr val="306B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Famille de mots</a:t>
            </a:r>
          </a:p>
        </p:txBody>
      </p:sp>
      <p:pic>
        <p:nvPicPr>
          <p:cNvPr id="5" name="Image 4" descr="IMG_267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05530" y="422074"/>
            <a:ext cx="3071314" cy="52056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Bulle rectangulaire à coins arrondis 5"/>
          <p:cNvSpPr/>
          <p:nvPr/>
        </p:nvSpPr>
        <p:spPr>
          <a:xfrm>
            <a:off x="4499804" y="620903"/>
            <a:ext cx="2075435" cy="453053"/>
          </a:xfrm>
          <a:prstGeom prst="wedgeRoundRectCallout">
            <a:avLst>
              <a:gd name="adj1" fmla="val 32813"/>
              <a:gd name="adj2" fmla="val 118350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Dictionnaire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022645-5C88-BA4B-B2C1-202CCDC2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2766-6980-6A42-9C70-794A3740F73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3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56E336-B44E-CA46-8C46-22568505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3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BCAAF8-49D2-1242-8E27-FD2C5C6103C9}"/>
              </a:ext>
            </a:extLst>
          </p:cNvPr>
          <p:cNvSpPr txBox="1"/>
          <p:nvPr/>
        </p:nvSpPr>
        <p:spPr>
          <a:xfrm>
            <a:off x="388620" y="3429000"/>
            <a:ext cx="836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Quels mots collectés et comment les organiser ? </a:t>
            </a:r>
          </a:p>
        </p:txBody>
      </p:sp>
    </p:spTree>
    <p:extLst>
      <p:ext uri="{BB962C8B-B14F-4D97-AF65-F5344CB8AC3E}">
        <p14:creationId xmlns:p14="http://schemas.microsoft.com/office/powerpoint/2010/main" val="2869671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67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9766" y="826658"/>
            <a:ext cx="3742319" cy="45418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Bulle rectangulaire à coins arrondis 2"/>
          <p:cNvSpPr/>
          <p:nvPr/>
        </p:nvSpPr>
        <p:spPr>
          <a:xfrm>
            <a:off x="257017" y="327741"/>
            <a:ext cx="2075435" cy="582955"/>
          </a:xfrm>
          <a:prstGeom prst="wedgeRoundRectCallout">
            <a:avLst>
              <a:gd name="adj1" fmla="val 47343"/>
              <a:gd name="adj2" fmla="val 78815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Expressions</a:t>
            </a:r>
          </a:p>
        </p:txBody>
      </p:sp>
      <p:pic>
        <p:nvPicPr>
          <p:cNvPr id="4" name="Image 3" descr="IMG_26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416" y="1414050"/>
            <a:ext cx="4349585" cy="32621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Bulle rectangulaire à coins arrondis 4"/>
          <p:cNvSpPr/>
          <p:nvPr/>
        </p:nvSpPr>
        <p:spPr>
          <a:xfrm>
            <a:off x="6184988" y="439346"/>
            <a:ext cx="2075435" cy="582955"/>
          </a:xfrm>
          <a:prstGeom prst="wedgeRoundRectCallout">
            <a:avLst>
              <a:gd name="adj1" fmla="val -37188"/>
              <a:gd name="adj2" fmla="val 108183"/>
              <a:gd name="adj3" fmla="val 16667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Fleur lexicale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AB5BD-AC45-7949-B521-BF4A2325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2766-6980-6A42-9C70-794A3740F73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58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CA63E9-CB5A-CA4C-9F88-4CC54730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31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CB6656-6146-9C43-8CC1-50444EB98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7293" y="744140"/>
            <a:ext cx="5041105" cy="3757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Bulle rectangulaire à coins arrondis 4">
            <a:extLst>
              <a:ext uri="{FF2B5EF4-FFF2-40B4-BE49-F238E27FC236}">
                <a16:creationId xmlns:a16="http://schemas.microsoft.com/office/drawing/2014/main" id="{13EABD15-69E2-E34E-A36F-671DD1BA0C06}"/>
              </a:ext>
            </a:extLst>
          </p:cNvPr>
          <p:cNvSpPr/>
          <p:nvPr/>
        </p:nvSpPr>
        <p:spPr>
          <a:xfrm>
            <a:off x="1064348" y="793676"/>
            <a:ext cx="2075435" cy="582955"/>
          </a:xfrm>
          <a:prstGeom prst="wedgeRoundRectCallout">
            <a:avLst>
              <a:gd name="adj1" fmla="val 86175"/>
              <a:gd name="adj2" fmla="val 8187"/>
              <a:gd name="adj3" fmla="val 16667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Fleur lexicale</a:t>
            </a:r>
          </a:p>
        </p:txBody>
      </p:sp>
    </p:spTree>
    <p:extLst>
      <p:ext uri="{BB962C8B-B14F-4D97-AF65-F5344CB8AC3E}">
        <p14:creationId xmlns:p14="http://schemas.microsoft.com/office/powerpoint/2010/main" val="166359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36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9307" y="1086441"/>
            <a:ext cx="4511037" cy="33832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 2" descr="IMG_2195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0783" y="1572879"/>
            <a:ext cx="3955106" cy="29663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Bulle rectangulaire à coins arrondis 3"/>
          <p:cNvSpPr/>
          <p:nvPr/>
        </p:nvSpPr>
        <p:spPr>
          <a:xfrm>
            <a:off x="7068566" y="787013"/>
            <a:ext cx="2075435" cy="582955"/>
          </a:xfrm>
          <a:prstGeom prst="wedgeRoundRectCallout">
            <a:avLst>
              <a:gd name="adj1" fmla="val -59463"/>
              <a:gd name="adj2" fmla="val 124288"/>
              <a:gd name="adj3" fmla="val 16667"/>
            </a:avLst>
          </a:prstGeom>
          <a:solidFill>
            <a:srgbClr val="FD6FCF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Echelle linéaire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02ADF2-AB39-CE4A-9EA8-C8193B45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A2766-6980-6A42-9C70-794A3740F73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9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34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83" y="1"/>
            <a:ext cx="6765636" cy="49729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" y="199652"/>
            <a:ext cx="2201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Cycle 3</a:t>
            </a:r>
          </a:p>
          <a:p>
            <a:pPr algn="ctr"/>
            <a:r>
              <a:rPr lang="fr-FR" sz="1400" i="1" dirty="0"/>
              <a:t>Céline </a:t>
            </a:r>
            <a:r>
              <a:rPr lang="fr-FR" sz="1400" i="1" dirty="0" err="1"/>
              <a:t>Michale</a:t>
            </a:r>
            <a:r>
              <a:rPr lang="fr-FR" sz="1400" i="1" dirty="0"/>
              <a:t>, </a:t>
            </a:r>
          </a:p>
          <a:p>
            <a:pPr algn="ctr"/>
            <a:r>
              <a:rPr lang="fr-FR" sz="1400" i="1" dirty="0"/>
              <a:t>Caroline </a:t>
            </a:r>
            <a:r>
              <a:rPr lang="fr-FR" sz="1400" i="1" dirty="0" err="1"/>
              <a:t>Gazzano</a:t>
            </a:r>
            <a:r>
              <a:rPr lang="fr-FR" sz="1400" i="1" dirty="0"/>
              <a:t> et Thomas Bouquet </a:t>
            </a:r>
          </a:p>
          <a:p>
            <a:pPr algn="ctr"/>
            <a:r>
              <a:rPr lang="fr-FR" sz="1400" i="1" dirty="0"/>
              <a:t>Ecole </a:t>
            </a:r>
            <a:r>
              <a:rPr lang="fr-FR" sz="1400" i="1" dirty="0" err="1"/>
              <a:t>Tourettes</a:t>
            </a:r>
            <a:r>
              <a:rPr lang="fr-FR" sz="1400" i="1" dirty="0"/>
              <a:t>-Levens</a:t>
            </a:r>
          </a:p>
        </p:txBody>
      </p:sp>
    </p:spTree>
    <p:extLst>
      <p:ext uri="{BB962C8B-B14F-4D97-AF65-F5344CB8AC3E}">
        <p14:creationId xmlns:p14="http://schemas.microsoft.com/office/powerpoint/2010/main" val="53701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092" y="161636"/>
            <a:ext cx="7107602" cy="46643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79215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1" y="237108"/>
            <a:ext cx="7158182" cy="490639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81445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0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520868" y="665187"/>
            <a:ext cx="4681682" cy="363994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 2" descr="IMG_340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76474" y="815724"/>
            <a:ext cx="4664363" cy="33561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876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6251" y="693444"/>
            <a:ext cx="4342632" cy="36330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 2" descr="IMG_34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334" y="965078"/>
            <a:ext cx="4685915" cy="33590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66819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0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966" y="893330"/>
            <a:ext cx="4719206" cy="339436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Bulle rectangulaire à coins arrondis 2"/>
          <p:cNvSpPr/>
          <p:nvPr/>
        </p:nvSpPr>
        <p:spPr>
          <a:xfrm>
            <a:off x="5012267" y="931333"/>
            <a:ext cx="3691467" cy="2743200"/>
          </a:xfrm>
          <a:prstGeom prst="wedgeRoundRectCallout">
            <a:avLst>
              <a:gd name="adj1" fmla="val -67622"/>
              <a:gd name="adj2" fmla="val 1188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Proposition de reprendre un ou plusieurs de ces mots pour en proposer une famille, une corolle lexicale, une échelle linéaire </a:t>
            </a:r>
            <a:r>
              <a:rPr lang="fr-FR" sz="2400" dirty="0" err="1">
                <a:solidFill>
                  <a:srgbClr val="000000"/>
                </a:solidFill>
              </a:rPr>
              <a:t>etc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mr-IN" sz="2400" dirty="0">
                <a:solidFill>
                  <a:srgbClr val="000000"/>
                </a:solidFill>
              </a:rPr>
              <a:t>…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2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1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760" y="83706"/>
            <a:ext cx="7283240" cy="48664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 2" descr="IMG_340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35954" y="1757560"/>
            <a:ext cx="2559331" cy="10714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019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88095-2762-4D55-B0F3-F4C8F23F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peut y trouver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8EFCAAB3-971D-4B30-9C5C-A3771EC29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186087"/>
              </p:ext>
            </p:extLst>
          </p:nvPr>
        </p:nvGraphicFramePr>
        <p:xfrm>
          <a:off x="-91848" y="1383846"/>
          <a:ext cx="3612697" cy="348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41BE9360-D899-4777-819B-83A377D30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183961"/>
              </p:ext>
            </p:extLst>
          </p:nvPr>
        </p:nvGraphicFramePr>
        <p:xfrm>
          <a:off x="2942545" y="1383848"/>
          <a:ext cx="3345996" cy="34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26FA7FFF-D32B-46D5-AF97-52C360DA7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743880"/>
              </p:ext>
            </p:extLst>
          </p:nvPr>
        </p:nvGraphicFramePr>
        <p:xfrm>
          <a:off x="5743576" y="1396093"/>
          <a:ext cx="3469821" cy="347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78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1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7" y="310213"/>
            <a:ext cx="7989455" cy="46081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2786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mots de la vie de la classe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AD1AA497-9A65-4951-986D-A9A8A1F28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648175"/>
              </p:ext>
            </p:extLst>
          </p:nvPr>
        </p:nvGraphicFramePr>
        <p:xfrm>
          <a:off x="368152" y="1025554"/>
          <a:ext cx="5705761" cy="411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90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CIM\124___11\IMG_4121.JPG">
            <a:extLst>
              <a:ext uri="{FF2B5EF4-FFF2-40B4-BE49-F238E27FC236}">
                <a16:creationId xmlns:a16="http://schemas.microsoft.com/office/drawing/2014/main" id="{295E7F8F-AFB1-471D-9A8F-58D4646BE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3" y="424037"/>
            <a:ext cx="5161078" cy="3695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DCIM\124___11\IMG_4122.JPG">
            <a:extLst>
              <a:ext uri="{FF2B5EF4-FFF2-40B4-BE49-F238E27FC236}">
                <a16:creationId xmlns:a16="http://schemas.microsoft.com/office/drawing/2014/main" id="{12186578-0529-44D9-96B1-3C7214520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0493" y="424037"/>
            <a:ext cx="3444174" cy="43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3763" y="4295913"/>
            <a:ext cx="253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CP Corinne </a:t>
            </a:r>
            <a:r>
              <a:rPr lang="fr-FR" sz="1400" i="1" dirty="0" err="1"/>
              <a:t>Crocci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68772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mots des albums étudiés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8B1E8CB0-9A63-499C-B3E9-1DC169491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021543"/>
              </p:ext>
            </p:extLst>
          </p:nvPr>
        </p:nvGraphicFramePr>
        <p:xfrm>
          <a:off x="627557" y="1063229"/>
          <a:ext cx="4330966" cy="397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8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69226-6D59-4E77-83A3-88DA0E3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mots des albums étudiés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7B4821-43B8-411D-BF47-644DE620C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620" y="1486059"/>
            <a:ext cx="4396468" cy="29179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11E232-441D-4AB6-88AB-033F65F7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97" y="1486059"/>
            <a:ext cx="3703949" cy="291794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1342F0-7C50-4ECD-A2A1-A429B6746300}"/>
              </a:ext>
            </a:extLst>
          </p:cNvPr>
          <p:cNvSpPr txBox="1"/>
          <p:nvPr/>
        </p:nvSpPr>
        <p:spPr>
          <a:xfrm>
            <a:off x="423097" y="4457700"/>
            <a:ext cx="370394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1400" i="1" dirty="0"/>
              <a:t>CP Les Moulins NICE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5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C7E0B5B-1F08-43E8-B977-8BD2C9F75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209775"/>
              </p:ext>
            </p:extLst>
          </p:nvPr>
        </p:nvGraphicFramePr>
        <p:xfrm>
          <a:off x="2992783" y="284005"/>
          <a:ext cx="5758788" cy="462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166" y="634604"/>
            <a:ext cx="4034527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Des outils de structuration lexicale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8F9B-9BD2-DC48-BCCD-11416964A1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9049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383</Words>
  <Application>Microsoft Macintosh PowerPoint</Application>
  <PresentationFormat>Affichage à l'écran (16:9)</PresentationFormat>
  <Paragraphs>112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Arial</vt:lpstr>
      <vt:lpstr>Calibri</vt:lpstr>
      <vt:lpstr>Thème Office</vt:lpstr>
      <vt:lpstr>Des cahiers de lexique</vt:lpstr>
      <vt:lpstr>Le cahier de mots ou cahier lexique</vt:lpstr>
      <vt:lpstr>Présentation PowerPoint</vt:lpstr>
      <vt:lpstr>On peut y trouver</vt:lpstr>
      <vt:lpstr>Les mots de la vie de la classe</vt:lpstr>
      <vt:lpstr>Présentation PowerPoint</vt:lpstr>
      <vt:lpstr>Les mots des albums étudiés</vt:lpstr>
      <vt:lpstr>Les mots des albums étudiés</vt:lpstr>
      <vt:lpstr>Des outils de structuration lexicale</vt:lpstr>
      <vt:lpstr>Des fleurs lexicales</vt:lpstr>
      <vt:lpstr>Des familles de mots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cahier de mots ou le cahier de lexique</dc:title>
  <dc:creator>Nathalie LEBLANC</dc:creator>
  <cp:lastModifiedBy>Natalie Leblanc</cp:lastModifiedBy>
  <cp:revision>37</cp:revision>
  <dcterms:created xsi:type="dcterms:W3CDTF">2018-11-18T16:54:41Z</dcterms:created>
  <dcterms:modified xsi:type="dcterms:W3CDTF">2020-12-08T12:41:02Z</dcterms:modified>
</cp:coreProperties>
</file>