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8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98"/>
  </p:normalViewPr>
  <p:slideViewPr>
    <p:cSldViewPr snapToGrid="0" snapToObjects="1">
      <p:cViewPr varScale="1">
        <p:scale>
          <a:sx n="119" d="100"/>
          <a:sy n="119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70BC-C316-394A-B9E2-7D72CDB31C65}" type="datetimeFigureOut">
              <a:rPr lang="fr-FR" smtClean="0"/>
              <a:t>09/11/2019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9AB3-0C3A-5F48-8F0E-25E6D4499E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85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70BC-C316-394A-B9E2-7D72CDB31C65}" type="datetimeFigureOut">
              <a:rPr lang="fr-FR" smtClean="0"/>
              <a:t>09/11/2019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9AB3-0C3A-5F48-8F0E-25E6D4499E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88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70BC-C316-394A-B9E2-7D72CDB31C65}" type="datetimeFigureOut">
              <a:rPr lang="fr-FR" smtClean="0"/>
              <a:t>09/11/2019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9AB3-0C3A-5F48-8F0E-25E6D4499E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53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70BC-C316-394A-B9E2-7D72CDB31C65}" type="datetimeFigureOut">
              <a:rPr lang="fr-FR" smtClean="0"/>
              <a:t>09/11/2019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9AB3-0C3A-5F48-8F0E-25E6D4499E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08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70BC-C316-394A-B9E2-7D72CDB31C65}" type="datetimeFigureOut">
              <a:rPr lang="fr-FR" smtClean="0"/>
              <a:t>09/11/2019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9AB3-0C3A-5F48-8F0E-25E6D4499E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75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70BC-C316-394A-B9E2-7D72CDB31C65}" type="datetimeFigureOut">
              <a:rPr lang="fr-FR" smtClean="0"/>
              <a:t>09/11/2019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9AB3-0C3A-5F48-8F0E-25E6D4499E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04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70BC-C316-394A-B9E2-7D72CDB31C65}" type="datetimeFigureOut">
              <a:rPr lang="fr-FR" smtClean="0"/>
              <a:t>09/11/2019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9AB3-0C3A-5F48-8F0E-25E6D4499E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29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70BC-C316-394A-B9E2-7D72CDB31C65}" type="datetimeFigureOut">
              <a:rPr lang="fr-FR" smtClean="0"/>
              <a:t>09/11/2019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9AB3-0C3A-5F48-8F0E-25E6D4499E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50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70BC-C316-394A-B9E2-7D72CDB31C65}" type="datetimeFigureOut">
              <a:rPr lang="fr-FR" smtClean="0"/>
              <a:t>09/11/2019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9AB3-0C3A-5F48-8F0E-25E6D4499E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24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70BC-C316-394A-B9E2-7D72CDB31C65}" type="datetimeFigureOut">
              <a:rPr lang="fr-FR" smtClean="0"/>
              <a:t>09/11/2019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9AB3-0C3A-5F48-8F0E-25E6D4499E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03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70BC-C316-394A-B9E2-7D72CDB31C65}" type="datetimeFigureOut">
              <a:rPr lang="fr-FR" smtClean="0"/>
              <a:t>09/11/2019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9AB3-0C3A-5F48-8F0E-25E6D4499E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61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F70BC-C316-394A-B9E2-7D72CDB31C65}" type="datetimeFigureOut">
              <a:rPr lang="fr-FR" smtClean="0"/>
              <a:t>09/11/2019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D9AB3-0C3A-5F48-8F0E-25E6D4499E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9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50" y="1371600"/>
            <a:ext cx="73279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351" y="1555074"/>
            <a:ext cx="6534299" cy="350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988" y="1504950"/>
            <a:ext cx="6461312" cy="39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0" y="1466849"/>
            <a:ext cx="5946140" cy="394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940" y="2268368"/>
            <a:ext cx="4963085" cy="267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686" y="1390650"/>
            <a:ext cx="6520411" cy="359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388" y="1394575"/>
            <a:ext cx="4152452" cy="354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0" y="1904999"/>
            <a:ext cx="5228590" cy="355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0" y="1441450"/>
            <a:ext cx="66802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650" y="1479550"/>
            <a:ext cx="68707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927" y="429857"/>
            <a:ext cx="83439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278" y="535342"/>
            <a:ext cx="55372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0" y="539750"/>
            <a:ext cx="51181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628" y="1667435"/>
            <a:ext cx="6669343" cy="321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025" y="1133292"/>
            <a:ext cx="4754879" cy="377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1924050"/>
            <a:ext cx="53467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292" y="1885949"/>
            <a:ext cx="6176458" cy="322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390650"/>
            <a:ext cx="76962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Grand écran</PresentationFormat>
  <Paragraphs>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7</cp:revision>
  <dcterms:created xsi:type="dcterms:W3CDTF">2019-10-24T15:26:53Z</dcterms:created>
  <dcterms:modified xsi:type="dcterms:W3CDTF">2019-11-09T19:11:41Z</dcterms:modified>
</cp:coreProperties>
</file>