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5"/>
    <p:restoredTop sz="94697"/>
  </p:normalViewPr>
  <p:slideViewPr>
    <p:cSldViewPr snapToGrid="0" snapToObjects="1">
      <p:cViewPr varScale="1">
        <p:scale>
          <a:sx n="50" d="100"/>
          <a:sy n="50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58CD2-3D9B-404A-9219-5B035011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23A6AD-9142-4C4C-8906-A74DC2A40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2CC10F-94F3-274D-A39B-1D73EDDC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B4410-A5B9-284D-A4C9-EA51649A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A840E6-D548-2547-83E1-B1FCA946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2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FF584-8E06-AD4C-BABB-66919FF2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694991-BFA3-5641-997A-D6C604010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0593DB-BB8C-CC41-A971-BDDC988F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9D8974-CBD7-B746-9D61-BD29D1DC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76BEB-5774-B649-939A-0986F75B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42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B1DC44-D45A-924D-A47D-881E9123D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6E216D-15FD-3A47-B4E3-A076628A6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24B68-A449-6F4C-8BC9-BA5237D4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4EBB0-9D8A-6642-A049-5330B400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8F8F9-2D2C-0A42-B7E8-39C75F9B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0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CEB5F-6E99-1841-BFEF-8CCEFD98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22741-BDF2-D74B-B7C2-2B1851D6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F3A64C-8584-A849-AAB1-3B6659D3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E503F-EB5B-0146-90A2-CF84F979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8906B0-1582-0549-8DA4-76E369C6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7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78A1D-0529-154E-B95E-CC631910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E3E1C-698B-5C4D-8FB1-99F50120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0F6D9-84DD-774F-A68A-BE8E5733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3321B-5DB2-B84D-9626-796B0B0A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C0120-F7AE-CE48-B1D8-66997984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03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0B255-3C6D-F645-B22F-905BB573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F0189-6A90-E44B-9BFB-9CD43393F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6B77AD-88A7-8D46-A32F-AF788B81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103BA8-833C-724E-832A-2B950D79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80C65-277D-984E-A094-22EEA1DC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362579-0063-7B4C-B45E-53991748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EBDF5-3301-9F4C-A313-A4ADBED9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BF086C-4391-1941-A092-8B156482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05FD5D-8928-7E4D-896D-4A5A4EE6B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303924-8BCB-2140-8FFF-306C2B818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66F4C9-ECD1-1942-8C7F-34C471494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271576-FC67-F34B-AA73-80195F4C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6A0504-B2B1-8944-A059-22861FF7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F9B8B6-38BC-0B40-AFCB-6AD43286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43F53-E58E-2E43-A10F-587EC9E7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87AF6A-5370-7148-82D1-FE413A3D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C4D934-672A-8743-8268-8F0908B6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BB8E23-12A2-164C-8BD1-F0BD4044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8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5B604C-0D0C-BD47-A872-619FDB24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7440FB-4646-C546-A161-A18960F8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DD9AEE-2F33-6640-9B9F-6631D651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6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49130-71D7-3045-BC5E-16AC466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C66652-4E16-394C-984D-F339134D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7A02E9-2AFC-9544-8C6A-4E0D1DAFC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6A69D-122F-4446-84C8-2438F759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2CB8D-3990-284F-860A-220002CD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AA6E8-E900-CD48-8503-70490EB5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24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06DA8-902C-B640-9DF8-EFED5556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E944A0-95A2-E349-9DF9-542F0E3D8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E19360-3E71-E04E-A7E0-52C169879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2EC2B9-2747-F946-94FD-263B3737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44CD19-A0BD-564E-A547-94032E18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6286BA-2D1A-4E4D-8F98-19B3EF44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8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4C324D-0A41-974E-89FF-F80DAAB3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49876-D6F5-D04E-9EE2-9BC4BB54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5C4BE-E4BF-F341-8F42-1F143D251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8B54-7D50-AF41-ACDD-D52E07A9DBB5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93EE1-BA14-EB4A-B417-870FAC2B8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84A727-202D-EB41-95EF-758D7E048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27CD-DF30-1E4C-AC78-8BBC2E590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29A90-3FA9-BE47-8E54-2215E5006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421" y="749095"/>
            <a:ext cx="4866553" cy="1153448"/>
          </a:xfrm>
        </p:spPr>
        <p:txBody>
          <a:bodyPr/>
          <a:lstStyle/>
          <a:p>
            <a:r>
              <a:rPr lang="fr-FR" dirty="0"/>
              <a:t>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452391-FC3D-5640-82BD-01058D38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4" y="749094"/>
            <a:ext cx="6145167" cy="50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BF2860-D8AE-044A-BE72-499A60CFB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8" t="4527"/>
          <a:stretch/>
        </p:blipFill>
        <p:spPr>
          <a:xfrm>
            <a:off x="1668780" y="251460"/>
            <a:ext cx="8206740" cy="53035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CEED1C-703B-874B-9796-543E896F8A8B}"/>
              </a:ext>
            </a:extLst>
          </p:cNvPr>
          <p:cNvSpPr txBox="1"/>
          <p:nvPr/>
        </p:nvSpPr>
        <p:spPr>
          <a:xfrm>
            <a:off x="0" y="5288340"/>
            <a:ext cx="1159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70C0"/>
                </a:solidFill>
              </a:rPr>
              <a:t>UN GLAPISSEMENT</a:t>
            </a:r>
          </a:p>
        </p:txBody>
      </p:sp>
    </p:spTree>
    <p:extLst>
      <p:ext uri="{BB962C8B-B14F-4D97-AF65-F5344CB8AC3E}">
        <p14:creationId xmlns:p14="http://schemas.microsoft.com/office/powerpoint/2010/main" val="39873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8063-8A49-524B-B7F8-9A6110DA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23" y="297180"/>
            <a:ext cx="8685553" cy="48818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50DC25-D075-1E44-A56C-13A3357DF00E}"/>
              </a:ext>
            </a:extLst>
          </p:cNvPr>
          <p:cNvSpPr txBox="1"/>
          <p:nvPr/>
        </p:nvSpPr>
        <p:spPr>
          <a:xfrm>
            <a:off x="1074420" y="5045036"/>
            <a:ext cx="95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LUISANTS</a:t>
            </a:r>
          </a:p>
        </p:txBody>
      </p:sp>
    </p:spTree>
    <p:extLst>
      <p:ext uri="{BB962C8B-B14F-4D97-AF65-F5344CB8AC3E}">
        <p14:creationId xmlns:p14="http://schemas.microsoft.com/office/powerpoint/2010/main" val="243217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369FB9-EB16-DF40-A2E6-BC60C728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7" y="251308"/>
            <a:ext cx="7131620" cy="4717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BF959D6-973D-0945-9D2D-90C5CB543423}"/>
              </a:ext>
            </a:extLst>
          </p:cNvPr>
          <p:cNvSpPr txBox="1"/>
          <p:nvPr/>
        </p:nvSpPr>
        <p:spPr>
          <a:xfrm>
            <a:off x="415740" y="4968577"/>
            <a:ext cx="11053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FF0000"/>
                </a:solidFill>
              </a:rPr>
              <a:t>FEINDRE -  </a:t>
            </a:r>
            <a:r>
              <a:rPr lang="fr-FR" sz="8000" dirty="0"/>
              <a:t>Vous</a:t>
            </a:r>
            <a:r>
              <a:rPr lang="fr-FR" sz="8000" dirty="0">
                <a:solidFill>
                  <a:srgbClr val="FF0000"/>
                </a:solidFill>
              </a:rPr>
              <a:t> feignez</a:t>
            </a:r>
          </a:p>
        </p:txBody>
      </p:sp>
    </p:spTree>
    <p:extLst>
      <p:ext uri="{BB962C8B-B14F-4D97-AF65-F5344CB8AC3E}">
        <p14:creationId xmlns:p14="http://schemas.microsoft.com/office/powerpoint/2010/main" val="250037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F9DC94-A967-B94D-B46F-2BB214DE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5486400" cy="5486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2C6DBD-3BFB-3046-917E-13D307DC53CB}"/>
              </a:ext>
            </a:extLst>
          </p:cNvPr>
          <p:cNvSpPr txBox="1"/>
          <p:nvPr/>
        </p:nvSpPr>
        <p:spPr>
          <a:xfrm>
            <a:off x="1244600" y="5288340"/>
            <a:ext cx="10160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SE RENGORGER</a:t>
            </a:r>
          </a:p>
        </p:txBody>
      </p:sp>
    </p:spTree>
    <p:extLst>
      <p:ext uri="{BB962C8B-B14F-4D97-AF65-F5344CB8AC3E}">
        <p14:creationId xmlns:p14="http://schemas.microsoft.com/office/powerpoint/2010/main" val="234983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F5807B-927A-D04D-82A5-4C88B66A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" t="35854" r="1707" b="19268"/>
          <a:stretch/>
        </p:blipFill>
        <p:spPr>
          <a:xfrm>
            <a:off x="1498600" y="642183"/>
            <a:ext cx="8966200" cy="4166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9FB273-89BA-ED43-8F48-D32A92FF7FE5}"/>
              </a:ext>
            </a:extLst>
          </p:cNvPr>
          <p:cNvSpPr txBox="1"/>
          <p:nvPr/>
        </p:nvSpPr>
        <p:spPr>
          <a:xfrm>
            <a:off x="1074420" y="5045036"/>
            <a:ext cx="95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DOMPTÉ</a:t>
            </a:r>
          </a:p>
        </p:txBody>
      </p:sp>
    </p:spTree>
    <p:extLst>
      <p:ext uri="{BB962C8B-B14F-4D97-AF65-F5344CB8AC3E}">
        <p14:creationId xmlns:p14="http://schemas.microsoft.com/office/powerpoint/2010/main" val="94542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9E7BF1-44C3-2D48-9887-CA9F71076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0" t="5999" r="15500" b="10001"/>
          <a:stretch/>
        </p:blipFill>
        <p:spPr>
          <a:xfrm>
            <a:off x="3302000" y="330200"/>
            <a:ext cx="5638800" cy="514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51C455-2B5D-9148-9BFB-451F76F7A3D4}"/>
              </a:ext>
            </a:extLst>
          </p:cNvPr>
          <p:cNvSpPr txBox="1"/>
          <p:nvPr/>
        </p:nvSpPr>
        <p:spPr>
          <a:xfrm>
            <a:off x="0" y="5288340"/>
            <a:ext cx="1159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70C0"/>
                </a:solidFill>
              </a:rPr>
              <a:t>UN RUBIS</a:t>
            </a:r>
          </a:p>
        </p:txBody>
      </p:sp>
    </p:spTree>
    <p:extLst>
      <p:ext uri="{BB962C8B-B14F-4D97-AF65-F5344CB8AC3E}">
        <p14:creationId xmlns:p14="http://schemas.microsoft.com/office/powerpoint/2010/main" val="128994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AD3C52-6A1D-1845-B8DF-B95B8BE0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288471"/>
            <a:ext cx="6281057" cy="62810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70A39C-285A-C746-8F48-1ECD6FACD22B}"/>
              </a:ext>
            </a:extLst>
          </p:cNvPr>
          <p:cNvSpPr txBox="1"/>
          <p:nvPr/>
        </p:nvSpPr>
        <p:spPr>
          <a:xfrm>
            <a:off x="6931742" y="1696065"/>
            <a:ext cx="4837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NAITRE</a:t>
            </a:r>
          </a:p>
          <a:p>
            <a:pPr algn="ctr"/>
            <a:r>
              <a:rPr lang="fr-FR" sz="9600" dirty="0"/>
              <a:t>Il </a:t>
            </a:r>
            <a:r>
              <a:rPr lang="fr-FR" sz="9600" dirty="0">
                <a:solidFill>
                  <a:srgbClr val="FF0000"/>
                </a:solidFill>
              </a:rPr>
              <a:t>naquit</a:t>
            </a:r>
          </a:p>
        </p:txBody>
      </p:sp>
    </p:spTree>
    <p:extLst>
      <p:ext uri="{BB962C8B-B14F-4D97-AF65-F5344CB8AC3E}">
        <p14:creationId xmlns:p14="http://schemas.microsoft.com/office/powerpoint/2010/main" val="108632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C5ED62-A855-4747-86FD-C29816BD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3" b="6945"/>
          <a:stretch/>
        </p:blipFill>
        <p:spPr>
          <a:xfrm>
            <a:off x="1917290" y="213871"/>
            <a:ext cx="8013291" cy="5125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31529C-4EEE-834D-B2B2-EDB4F5F5B5DE}"/>
              </a:ext>
            </a:extLst>
          </p:cNvPr>
          <p:cNvSpPr txBox="1"/>
          <p:nvPr/>
        </p:nvSpPr>
        <p:spPr>
          <a:xfrm>
            <a:off x="2571135" y="5288340"/>
            <a:ext cx="7049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ÉCARQUILLER</a:t>
            </a:r>
          </a:p>
        </p:txBody>
      </p:sp>
    </p:spTree>
    <p:extLst>
      <p:ext uri="{BB962C8B-B14F-4D97-AF65-F5344CB8AC3E}">
        <p14:creationId xmlns:p14="http://schemas.microsoft.com/office/powerpoint/2010/main" val="68147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1DBFBB-6FA0-3F48-A36C-82AD79E2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6" y="368300"/>
            <a:ext cx="4318000" cy="612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882ED65-65C9-7747-B702-F93E3FB3E04E}"/>
              </a:ext>
            </a:extLst>
          </p:cNvPr>
          <p:cNvSpPr txBox="1"/>
          <p:nvPr/>
        </p:nvSpPr>
        <p:spPr>
          <a:xfrm>
            <a:off x="4789129" y="2315498"/>
            <a:ext cx="718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SANGUINAIRE</a:t>
            </a:r>
          </a:p>
        </p:txBody>
      </p:sp>
    </p:spTree>
    <p:extLst>
      <p:ext uri="{BB962C8B-B14F-4D97-AF65-F5344CB8AC3E}">
        <p14:creationId xmlns:p14="http://schemas.microsoft.com/office/powerpoint/2010/main" val="78182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99254E-45AC-1642-857C-A68EB3A7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7" y="455753"/>
            <a:ext cx="5471653" cy="5471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0CA4B7-EB20-3143-A156-A35C04AC4227}"/>
              </a:ext>
            </a:extLst>
          </p:cNvPr>
          <p:cNvSpPr txBox="1"/>
          <p:nvPr/>
        </p:nvSpPr>
        <p:spPr>
          <a:xfrm>
            <a:off x="5719100" y="2300750"/>
            <a:ext cx="6381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INDÉNIABLE</a:t>
            </a:r>
          </a:p>
        </p:txBody>
      </p:sp>
    </p:spTree>
    <p:extLst>
      <p:ext uri="{BB962C8B-B14F-4D97-AF65-F5344CB8AC3E}">
        <p14:creationId xmlns:p14="http://schemas.microsoft.com/office/powerpoint/2010/main" val="128089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402051-3B93-ED4C-8D7D-A8A77293F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" r="2895" b="5215"/>
          <a:stretch/>
        </p:blipFill>
        <p:spPr>
          <a:xfrm>
            <a:off x="545690" y="760501"/>
            <a:ext cx="4643530" cy="5806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535DFF-958D-974E-8A7C-E539EC1D9866}"/>
              </a:ext>
            </a:extLst>
          </p:cNvPr>
          <p:cNvSpPr txBox="1"/>
          <p:nvPr/>
        </p:nvSpPr>
        <p:spPr>
          <a:xfrm>
            <a:off x="5189220" y="3162360"/>
            <a:ext cx="6850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FRISSONNER</a:t>
            </a:r>
          </a:p>
        </p:txBody>
      </p:sp>
    </p:spTree>
    <p:extLst>
      <p:ext uri="{BB962C8B-B14F-4D97-AF65-F5344CB8AC3E}">
        <p14:creationId xmlns:p14="http://schemas.microsoft.com/office/powerpoint/2010/main" val="286029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C95FBC-0856-FC4E-B6E3-9B599843C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3304"/>
            <a:ext cx="8096344" cy="5060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78FF33-72B1-AE4F-8BB5-1855E63295BE}"/>
              </a:ext>
            </a:extLst>
          </p:cNvPr>
          <p:cNvSpPr txBox="1"/>
          <p:nvPr/>
        </p:nvSpPr>
        <p:spPr>
          <a:xfrm>
            <a:off x="1691640" y="5288340"/>
            <a:ext cx="934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TÉMÉRAIRE</a:t>
            </a:r>
          </a:p>
        </p:txBody>
      </p:sp>
    </p:spTree>
    <p:extLst>
      <p:ext uri="{BB962C8B-B14F-4D97-AF65-F5344CB8AC3E}">
        <p14:creationId xmlns:p14="http://schemas.microsoft.com/office/powerpoint/2010/main" val="164682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883E4E-7D04-E241-990B-B23025696587}"/>
              </a:ext>
            </a:extLst>
          </p:cNvPr>
          <p:cNvSpPr txBox="1"/>
          <p:nvPr/>
        </p:nvSpPr>
        <p:spPr>
          <a:xfrm>
            <a:off x="1074420" y="5045036"/>
            <a:ext cx="959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B050"/>
                </a:solidFill>
              </a:rPr>
              <a:t>RÊCHE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D3A7CC-39AA-BE43-ACCB-F950910D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70" y="118701"/>
            <a:ext cx="7465060" cy="4926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461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ADBD69-7A35-6340-BB25-57CFA246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70" y="269239"/>
            <a:ext cx="9395460" cy="4765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244B49-4F81-ED40-9A02-FDAC7ADC6581}"/>
              </a:ext>
            </a:extLst>
          </p:cNvPr>
          <p:cNvSpPr txBox="1"/>
          <p:nvPr/>
        </p:nvSpPr>
        <p:spPr>
          <a:xfrm>
            <a:off x="2670809" y="5040904"/>
            <a:ext cx="6850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0070C0"/>
                </a:solidFill>
              </a:rPr>
              <a:t>LA PRUNELLE</a:t>
            </a:r>
          </a:p>
        </p:txBody>
      </p:sp>
    </p:spTree>
    <p:extLst>
      <p:ext uri="{BB962C8B-B14F-4D97-AF65-F5344CB8AC3E}">
        <p14:creationId xmlns:p14="http://schemas.microsoft.com/office/powerpoint/2010/main" val="1318093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</Words>
  <Application>Microsoft Macintosh PowerPoint</Application>
  <PresentationFormat>Grand écran</PresentationFormat>
  <Paragraphs>16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Vocabulaire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Natalie Leblanc</dc:creator>
  <cp:lastModifiedBy>Natalie Leblanc</cp:lastModifiedBy>
  <cp:revision>6</cp:revision>
  <dcterms:created xsi:type="dcterms:W3CDTF">2020-10-18T16:33:34Z</dcterms:created>
  <dcterms:modified xsi:type="dcterms:W3CDTF">2020-10-19T07:04:53Z</dcterms:modified>
</cp:coreProperties>
</file>