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31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6"/>
    <p:restoredTop sz="94676"/>
  </p:normalViewPr>
  <p:slideViewPr>
    <p:cSldViewPr snapToGrid="0">
      <p:cViewPr varScale="1">
        <p:scale>
          <a:sx n="106" d="100"/>
          <a:sy n="106" d="100"/>
        </p:scale>
        <p:origin x="28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65C42-185E-5341-8F12-682DDED88432}" type="datetimeFigureOut">
              <a:rPr lang="fr-FR" smtClean="0"/>
              <a:t>16/03/2025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7FE9D-0970-1A4B-8BBB-EC24FC6AA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82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7FE9D-0970-1A4B-8BBB-EC24FC6AAFF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24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CA8463-8EDF-5B2B-0FEC-05B4A5E4F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C6486A-6569-4D3B-BB7F-8EE14A58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16402F-9EAE-4FA5-DD86-25CEF14F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24A5-0CC0-F646-B41C-6F903A3D9EC5}" type="datetimeFigureOut">
              <a:rPr lang="fr-FR" smtClean="0"/>
              <a:t>16/03/2025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2F5CBB-7802-5780-77FA-03519F46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9051C8-527C-CA73-948E-866BA5D8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0A5F-F8D9-E840-9D71-150096107D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35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BBBA8-42E9-87E3-4C5B-A0DA6ED7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170EE8-E543-DCE4-24C6-29A224239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6308ED-1C96-D92F-7D50-12720E09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24A5-0CC0-F646-B41C-6F903A3D9EC5}" type="datetimeFigureOut">
              <a:rPr lang="fr-FR" smtClean="0"/>
              <a:t>16/03/2025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AE6B08-E4E7-2619-9587-F72A4EBE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DAA77B-43AD-124C-0259-79C9C62EF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0A5F-F8D9-E840-9D71-150096107D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15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F1CB7A5-22E3-E44B-448E-5EAFD76DE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020444-B8D5-D16D-2809-8BB83E0A9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1D43F0-ECA4-43E4-33FB-226DC6E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24A5-0CC0-F646-B41C-6F903A3D9EC5}" type="datetimeFigureOut">
              <a:rPr lang="fr-FR" smtClean="0"/>
              <a:t>16/03/2025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CBF47F-5102-0CC8-5BF3-BA63531B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92B398-BE72-9DD6-B741-D620E427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0A5F-F8D9-E840-9D71-150096107D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84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0D709EE1-30F3-5642-82D1-1FFE0D235F1D}" type="datetime1">
              <a:rPr lang="fr-FR" cap="all" smtClean="0"/>
              <a:t>16/03/2025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44466" y="240000"/>
            <a:ext cx="1911069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6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51E792-19E7-F7B0-FF90-8C66AA0C0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14D191-2778-46CC-31D3-DE29A4276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04F048-2491-EAEB-E0B7-7E16C68C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24A5-0CC0-F646-B41C-6F903A3D9EC5}" type="datetimeFigureOut">
              <a:rPr lang="fr-FR" smtClean="0"/>
              <a:t>16/03/2025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7BF6FF-8EB4-163D-075F-1DE042F3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46E328-D6D4-0863-2757-60E547DD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0A5F-F8D9-E840-9D71-150096107D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52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37F34E-0B14-8220-835F-257C55D8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0174F9-D49D-456C-B6DC-3C164EA6B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B1AEA7-E06E-1317-8877-C79B6D44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24A5-0CC0-F646-B41C-6F903A3D9EC5}" type="datetimeFigureOut">
              <a:rPr lang="fr-FR" smtClean="0"/>
              <a:t>16/03/2025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875DA6-2F92-ADC3-0C31-DBFF4B2F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B50484-6CE0-780B-AC84-8D116BD2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0A5F-F8D9-E840-9D71-150096107D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76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98AF1-AFD6-2E45-57CB-60670B35C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BCF517-7D53-B8F3-E743-589F18341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2C3489-724A-CB35-5B99-DB968D35D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9299B1-909C-1CFD-A324-4A38E041E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24A5-0CC0-F646-B41C-6F903A3D9EC5}" type="datetimeFigureOut">
              <a:rPr lang="fr-FR" smtClean="0"/>
              <a:t>16/03/2025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FACEC5-E6C3-BCDA-BD11-403B5D78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70869D-98FB-AED8-31B9-332B0A716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0A5F-F8D9-E840-9D71-150096107D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04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AB884-2468-6E70-95FD-0EB7CBA34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7D1CDB-C345-372A-0CFE-80F77C71F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DCB492-E1F2-1FD7-FC9C-7A71E0916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9142D7-1F73-F602-33D6-8C070B35B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3C163C-1935-4135-A154-21A215A2B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7AF7A7-BCCD-4D4F-4325-387D5CE43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24A5-0CC0-F646-B41C-6F903A3D9EC5}" type="datetimeFigureOut">
              <a:rPr lang="fr-FR" smtClean="0"/>
              <a:t>16/03/2025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0C12096-B78E-237B-9117-F5D58BE13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042F0E3-788A-5B4D-6CF1-F85187CF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0A5F-F8D9-E840-9D71-150096107D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82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049696-7678-F6DC-1A19-BA771E6D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938735-E8AB-76D7-9EC3-E3341BA9F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24A5-0CC0-F646-B41C-6F903A3D9EC5}" type="datetimeFigureOut">
              <a:rPr lang="fr-FR" smtClean="0"/>
              <a:t>16/03/2025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D0035D-EBBF-DBAA-4D6E-171A8EFC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E3DDD7-2FEE-A888-8932-3A69CD82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0A5F-F8D9-E840-9D71-150096107D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47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74151C-CDB9-CCD2-0580-83F2C071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24A5-0CC0-F646-B41C-6F903A3D9EC5}" type="datetimeFigureOut">
              <a:rPr lang="fr-FR" smtClean="0"/>
              <a:t>16/03/2025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7D2E30A-3DD3-084C-129F-2BBD4D8F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121058-63A2-D573-D189-FE42B40C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0A5F-F8D9-E840-9D71-150096107D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29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1DA1B-8F38-4A57-F392-4C203919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0DE0BD-B4F0-C142-0AFE-1F7CB1D30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EBD954-3CAA-3606-39EC-48D7C32A3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63B400-50C1-AFA4-214F-B2D284150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24A5-0CC0-F646-B41C-6F903A3D9EC5}" type="datetimeFigureOut">
              <a:rPr lang="fr-FR" smtClean="0"/>
              <a:t>16/03/2025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D9B309-5F76-4BF5-C785-9C347C7FE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DF4F5E-43B4-DFD6-30D5-13B3E170A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0A5F-F8D9-E840-9D71-150096107D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18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9B99E0-2627-B02A-7C31-25D97EF7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5D0196-10E2-4917-1098-4107F85291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51643A-B314-D400-DCC1-AAF060E5B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EE4F15-D67F-307D-A050-C8225D611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24A5-0CC0-F646-B41C-6F903A3D9EC5}" type="datetimeFigureOut">
              <a:rPr lang="fr-FR" smtClean="0"/>
              <a:t>16/03/2025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B6E58F-E4BB-6B09-9E04-FA5BFD3B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0643E0-F13F-085B-A9F2-54DDDF31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0A5F-F8D9-E840-9D71-150096107D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2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E4EEAD8-826B-3410-4B68-1617C1AE1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9E4665-11AE-1F07-20AC-DA097493A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75DF62-733C-0287-8449-5178A120D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6724A5-0CC0-F646-B41C-6F903A3D9EC5}" type="datetimeFigureOut">
              <a:rPr lang="fr-FR" smtClean="0"/>
              <a:t>16/03/2025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BF2802-EB5A-5A72-EC9D-AA30FD2A4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DE579D-E82C-F50C-7243-0377D6633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200A5F-F8D9-E840-9D71-150096107D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29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pd.formation1@ac-nice.fr" TargetMode="External"/><Relationship Id="rId2" Type="http://schemas.openxmlformats.org/officeDocument/2006/relationships/hyperlink" Target="mailto:cpd.mdl@ac-nice.fr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00197" y="4012893"/>
            <a:ext cx="10453078" cy="8358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dirty="0"/>
              <a:t>Port en poème</a:t>
            </a:r>
          </a:p>
          <a:p>
            <a:pPr marL="0" indent="0" algn="ctr">
              <a:buNone/>
            </a:pPr>
            <a:endParaRPr lang="fr-FR" sz="1800" b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722C200-B7A2-440E-E32C-B3B93D896744}"/>
              </a:ext>
            </a:extLst>
          </p:cNvPr>
          <p:cNvSpPr txBox="1"/>
          <p:nvPr/>
        </p:nvSpPr>
        <p:spPr>
          <a:xfrm>
            <a:off x="491526" y="5615582"/>
            <a:ext cx="10862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Nathalie Leblanc CPD Maitrise de La Langue DSDEN06                                            </a:t>
            </a:r>
            <a:r>
              <a:rPr lang="fr-FR" dirty="0">
                <a:hlinkClick r:id="rId2"/>
              </a:rPr>
              <a:t>cpd.mdl@ac-nice.fr</a:t>
            </a:r>
            <a:endParaRPr lang="fr-FR" dirty="0"/>
          </a:p>
          <a:p>
            <a:r>
              <a:rPr lang="fr-FR" dirty="0"/>
              <a:t>Nathalie </a:t>
            </a:r>
            <a:r>
              <a:rPr lang="fr-FR" dirty="0" err="1"/>
              <a:t>Satre</a:t>
            </a:r>
            <a:r>
              <a:rPr lang="fr-FR" dirty="0"/>
              <a:t> CPD Formation DSDEN06                                                                          </a:t>
            </a:r>
            <a:r>
              <a:rPr lang="fr-FR" dirty="0">
                <a:hlinkClick r:id="rId3"/>
              </a:rPr>
              <a:t>cpd.formation1@ac-nice.fr</a:t>
            </a:r>
            <a:endParaRPr lang="fr-FR" dirty="0"/>
          </a:p>
          <a:p>
            <a:r>
              <a:rPr lang="fr-FR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plein air, signe, bâtiment&#10;&#10;Le contenu généré par l’IA peut être incorrect.">
            <a:extLst>
              <a:ext uri="{FF2B5EF4-FFF2-40B4-BE49-F238E27FC236}">
                <a16:creationId xmlns:a16="http://schemas.microsoft.com/office/drawing/2014/main" id="{B596C425-B9F1-B8CA-B133-66A25C5BEC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016" r="4568" b="39471"/>
          <a:stretch/>
        </p:blipFill>
        <p:spPr>
          <a:xfrm>
            <a:off x="476251" y="181428"/>
            <a:ext cx="4908550" cy="1886858"/>
          </a:xfrm>
          <a:prstGeom prst="rect">
            <a:avLst/>
          </a:prstGeom>
        </p:spPr>
      </p:pic>
      <p:pic>
        <p:nvPicPr>
          <p:cNvPr id="7" name="Image 6" descr="Une image contenant texte, bâtiment, plein air, ciel&#10;&#10;Le contenu généré par l’IA peut être incorrect.">
            <a:extLst>
              <a:ext uri="{FF2B5EF4-FFF2-40B4-BE49-F238E27FC236}">
                <a16:creationId xmlns:a16="http://schemas.microsoft.com/office/drawing/2014/main" id="{39E189A7-0E43-F011-E858-24989C85F9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605" t="50238" r="-981" b="22880"/>
          <a:stretch/>
        </p:blipFill>
        <p:spPr>
          <a:xfrm>
            <a:off x="138007" y="5217886"/>
            <a:ext cx="7119136" cy="1596571"/>
          </a:xfrm>
          <a:prstGeom prst="rect">
            <a:avLst/>
          </a:prstGeom>
        </p:spPr>
      </p:pic>
      <p:pic>
        <p:nvPicPr>
          <p:cNvPr id="9" name="Image 8" descr="Une image contenant texte, Police, Marque, signe&#10;&#10;Le contenu généré par l’IA peut être incorrect.">
            <a:extLst>
              <a:ext uri="{FF2B5EF4-FFF2-40B4-BE49-F238E27FC236}">
                <a16:creationId xmlns:a16="http://schemas.microsoft.com/office/drawing/2014/main" id="{9C3BD6F8-1F8C-B739-5862-132287CCEC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08" t="7469" r="3267" b="25303"/>
          <a:stretch/>
        </p:blipFill>
        <p:spPr>
          <a:xfrm>
            <a:off x="5972790" y="43543"/>
            <a:ext cx="6219210" cy="3385457"/>
          </a:xfrm>
          <a:prstGeom prst="rect">
            <a:avLst/>
          </a:prstGeom>
        </p:spPr>
      </p:pic>
      <p:pic>
        <p:nvPicPr>
          <p:cNvPr id="11" name="Image 10" descr="Une image contenant texte, signalisation, bâtiment, plein air&#10;&#10;Le contenu généré par l’IA peut être incorrect.">
            <a:extLst>
              <a:ext uri="{FF2B5EF4-FFF2-40B4-BE49-F238E27FC236}">
                <a16:creationId xmlns:a16="http://schemas.microsoft.com/office/drawing/2014/main" id="{C406AD98-467B-18D9-F934-555C3197BFF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744" t="26244" r="4961" b="28310"/>
          <a:stretch/>
        </p:blipFill>
        <p:spPr>
          <a:xfrm>
            <a:off x="290286" y="2322285"/>
            <a:ext cx="4632778" cy="2784874"/>
          </a:xfrm>
          <a:prstGeom prst="rect">
            <a:avLst/>
          </a:prstGeom>
        </p:spPr>
      </p:pic>
      <p:pic>
        <p:nvPicPr>
          <p:cNvPr id="13" name="Image 12" descr="Une image contenant texte, Police, Bleu électrique, Graphique&#10;&#10;Le contenu généré par l’IA peut être incorrect.">
            <a:extLst>
              <a:ext uri="{FF2B5EF4-FFF2-40B4-BE49-F238E27FC236}">
                <a16:creationId xmlns:a16="http://schemas.microsoft.com/office/drawing/2014/main" id="{C5773D0B-680A-CBEC-DA9B-65355A09DA3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377" t="4974" r="2457" b="318"/>
          <a:stretch/>
        </p:blipFill>
        <p:spPr>
          <a:xfrm>
            <a:off x="7794171" y="3626277"/>
            <a:ext cx="3098961" cy="314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776FD-1DD7-54A9-1E18-F79499746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plein air, ciel, signalisation&#10;&#10;Le contenu généré par l’IA peut être incorrect.">
            <a:extLst>
              <a:ext uri="{FF2B5EF4-FFF2-40B4-BE49-F238E27FC236}">
                <a16:creationId xmlns:a16="http://schemas.microsoft.com/office/drawing/2014/main" id="{36C3B121-2BE4-0861-8C3B-994F811FBA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73" t="10159" r="12400" b="64233"/>
          <a:stretch/>
        </p:blipFill>
        <p:spPr>
          <a:xfrm>
            <a:off x="261258" y="246743"/>
            <a:ext cx="5036457" cy="1756228"/>
          </a:xfrm>
          <a:prstGeom prst="rect">
            <a:avLst/>
          </a:prstGeom>
        </p:spPr>
      </p:pic>
      <p:pic>
        <p:nvPicPr>
          <p:cNvPr id="7" name="Image 6" descr="Une image contenant texte, plein air, bateau, signe&#10;&#10;Le contenu généré par l’IA peut être incorrect.">
            <a:extLst>
              <a:ext uri="{FF2B5EF4-FFF2-40B4-BE49-F238E27FC236}">
                <a16:creationId xmlns:a16="http://schemas.microsoft.com/office/drawing/2014/main" id="{632AD73E-863E-AF85-72E5-11A081E049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474" t="45714" r="21823" b="28677"/>
          <a:stretch/>
        </p:blipFill>
        <p:spPr>
          <a:xfrm>
            <a:off x="3061526" y="2341264"/>
            <a:ext cx="4248170" cy="1980973"/>
          </a:xfrm>
          <a:prstGeom prst="rect">
            <a:avLst/>
          </a:prstGeom>
        </p:spPr>
      </p:pic>
      <p:pic>
        <p:nvPicPr>
          <p:cNvPr id="11" name="Image 10" descr="Une image contenant texte, plein air, neige, chaussures&#10;&#10;Le contenu généré par l’IA peut être incorrect.">
            <a:extLst>
              <a:ext uri="{FF2B5EF4-FFF2-40B4-BE49-F238E27FC236}">
                <a16:creationId xmlns:a16="http://schemas.microsoft.com/office/drawing/2014/main" id="{745BF2DD-6A8C-9978-2F2B-0B9DAB1166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649" t="1" r="26678" b="62804"/>
          <a:stretch/>
        </p:blipFill>
        <p:spPr>
          <a:xfrm>
            <a:off x="232228" y="2153557"/>
            <a:ext cx="2380344" cy="2550885"/>
          </a:xfrm>
          <a:prstGeom prst="rect">
            <a:avLst/>
          </a:prstGeom>
        </p:spPr>
      </p:pic>
      <p:pic>
        <p:nvPicPr>
          <p:cNvPr id="15" name="Image 14" descr="Une image contenant ciel, plein air, bateau, Architecture navale&#10;&#10;Le contenu généré par l’IA peut être incorrect.">
            <a:extLst>
              <a:ext uri="{FF2B5EF4-FFF2-40B4-BE49-F238E27FC236}">
                <a16:creationId xmlns:a16="http://schemas.microsoft.com/office/drawing/2014/main" id="{6010B352-1626-85B5-818F-F283E7D4CA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781" t="52275" r="24603" b="37196"/>
          <a:stretch/>
        </p:blipFill>
        <p:spPr>
          <a:xfrm>
            <a:off x="290543" y="4855027"/>
            <a:ext cx="3251198" cy="851301"/>
          </a:xfrm>
          <a:prstGeom prst="rect">
            <a:avLst/>
          </a:prstGeom>
        </p:spPr>
      </p:pic>
      <p:pic>
        <p:nvPicPr>
          <p:cNvPr id="17" name="Image 16" descr="Une image contenant plein air, ciel, fenêtre, bâtiment&#10;&#10;Le contenu généré par l’IA peut être incorrect.">
            <a:extLst>
              <a:ext uri="{FF2B5EF4-FFF2-40B4-BE49-F238E27FC236}">
                <a16:creationId xmlns:a16="http://schemas.microsoft.com/office/drawing/2014/main" id="{F0AE762A-C9F3-6A17-27C4-A58FECB60AC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1781" t="78730" r="15009" b="13016"/>
          <a:stretch/>
        </p:blipFill>
        <p:spPr>
          <a:xfrm>
            <a:off x="192915" y="5880795"/>
            <a:ext cx="4511432" cy="785473"/>
          </a:xfrm>
          <a:prstGeom prst="rect">
            <a:avLst/>
          </a:prstGeom>
        </p:spPr>
      </p:pic>
      <p:pic>
        <p:nvPicPr>
          <p:cNvPr id="21" name="Image 20" descr="Une image contenant texte, plein air, affiche, signe&#10;&#10;Le contenu généré par l’IA peut être incorrect.">
            <a:extLst>
              <a:ext uri="{FF2B5EF4-FFF2-40B4-BE49-F238E27FC236}">
                <a16:creationId xmlns:a16="http://schemas.microsoft.com/office/drawing/2014/main" id="{E02AE383-5FCB-A78C-46E0-A93CA6BFA5D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9082" t="3598" r="10212" b="50000"/>
          <a:stretch/>
        </p:blipFill>
        <p:spPr>
          <a:xfrm>
            <a:off x="7635277" y="246743"/>
            <a:ext cx="4151086" cy="3182258"/>
          </a:xfrm>
          <a:prstGeom prst="rect">
            <a:avLst/>
          </a:prstGeom>
        </p:spPr>
      </p:pic>
      <p:pic>
        <p:nvPicPr>
          <p:cNvPr id="23" name="Image 22" descr="Une image contenant texte, capture d’écran, Bleu électrique, bleu&#10;&#10;Le contenu généré par l’IA peut être incorrect.">
            <a:extLst>
              <a:ext uri="{FF2B5EF4-FFF2-40B4-BE49-F238E27FC236}">
                <a16:creationId xmlns:a16="http://schemas.microsoft.com/office/drawing/2014/main" id="{C622C1F5-5C06-84D2-E1D6-40AC36C5E4F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60" t="31124" r="5882" b="26113"/>
          <a:stretch/>
        </p:blipFill>
        <p:spPr>
          <a:xfrm>
            <a:off x="4932948" y="4437732"/>
            <a:ext cx="6745132" cy="23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90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B1131-A804-579C-3C25-7E32397CA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fenêtre, nuage, ciel&#10;&#10;Le contenu généré par l’IA peut être incorrect.">
            <a:extLst>
              <a:ext uri="{FF2B5EF4-FFF2-40B4-BE49-F238E27FC236}">
                <a16:creationId xmlns:a16="http://schemas.microsoft.com/office/drawing/2014/main" id="{14F9716F-A532-B927-693C-C148979F1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81" t="56769" r="24930" b="25801"/>
          <a:stretch/>
        </p:blipFill>
        <p:spPr>
          <a:xfrm>
            <a:off x="330009" y="396047"/>
            <a:ext cx="4618188" cy="1095842"/>
          </a:xfrm>
          <a:prstGeom prst="rect">
            <a:avLst/>
          </a:prstGeom>
        </p:spPr>
      </p:pic>
      <p:pic>
        <p:nvPicPr>
          <p:cNvPr id="5" name="Image 4" descr="Une image contenant texte, bâtiment, signalisation, plein air&#10;&#10;Le contenu généré par l’IA peut être incorrect.">
            <a:extLst>
              <a:ext uri="{FF2B5EF4-FFF2-40B4-BE49-F238E27FC236}">
                <a16:creationId xmlns:a16="http://schemas.microsoft.com/office/drawing/2014/main" id="{9E3558F0-CAF0-FCE6-B022-36B9A06603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653" t="11852" r="29400" b="68889"/>
          <a:stretch/>
        </p:blipFill>
        <p:spPr>
          <a:xfrm>
            <a:off x="522514" y="1995713"/>
            <a:ext cx="2569029" cy="1320800"/>
          </a:xfrm>
          <a:prstGeom prst="rect">
            <a:avLst/>
          </a:prstGeom>
        </p:spPr>
      </p:pic>
      <p:pic>
        <p:nvPicPr>
          <p:cNvPr id="7" name="Image 6" descr="Une image contenant bâtiment, plein air, fenêtre, Biens immobiliers&#10;&#10;Le contenu généré par l’IA peut être incorrect.">
            <a:extLst>
              <a:ext uri="{FF2B5EF4-FFF2-40B4-BE49-F238E27FC236}">
                <a16:creationId xmlns:a16="http://schemas.microsoft.com/office/drawing/2014/main" id="{A9552B02-87A7-5D3F-00AB-C05148A3A6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035" t="41658" r="12184" b="31727"/>
          <a:stretch/>
        </p:blipFill>
        <p:spPr>
          <a:xfrm>
            <a:off x="5486398" y="304799"/>
            <a:ext cx="5501391" cy="1551481"/>
          </a:xfrm>
          <a:prstGeom prst="rect">
            <a:avLst/>
          </a:prstGeom>
        </p:spPr>
      </p:pic>
      <p:pic>
        <p:nvPicPr>
          <p:cNvPr id="9" name="Image 8" descr="Une image contenant brouillard, plein air, ciel, capture d’écran&#10;&#10;Le contenu généré par l’IA peut être incorrect.">
            <a:extLst>
              <a:ext uri="{FF2B5EF4-FFF2-40B4-BE49-F238E27FC236}">
                <a16:creationId xmlns:a16="http://schemas.microsoft.com/office/drawing/2014/main" id="{4C3F9289-03DD-49E6-857B-33B4FEE0ED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561" t="45565" r="2521" b="32400"/>
          <a:stretch/>
        </p:blipFill>
        <p:spPr>
          <a:xfrm>
            <a:off x="128529" y="3717205"/>
            <a:ext cx="7620002" cy="1284516"/>
          </a:xfrm>
          <a:prstGeom prst="rect">
            <a:avLst/>
          </a:prstGeom>
        </p:spPr>
      </p:pic>
      <p:pic>
        <p:nvPicPr>
          <p:cNvPr id="11" name="Image 10" descr="Une image contenant plein air, bâtiment, façade, Biens immobiliers&#10;&#10;Le contenu généré par l’IA peut être incorrect.">
            <a:extLst>
              <a:ext uri="{FF2B5EF4-FFF2-40B4-BE49-F238E27FC236}">
                <a16:creationId xmlns:a16="http://schemas.microsoft.com/office/drawing/2014/main" id="{0996BF1A-A0C1-7735-8FB8-CCC6841164A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259" t="65982" r="13352" b="19141"/>
          <a:stretch/>
        </p:blipFill>
        <p:spPr>
          <a:xfrm>
            <a:off x="140559" y="5141154"/>
            <a:ext cx="8687418" cy="1320799"/>
          </a:xfrm>
          <a:prstGeom prst="rect">
            <a:avLst/>
          </a:prstGeom>
        </p:spPr>
      </p:pic>
      <p:pic>
        <p:nvPicPr>
          <p:cNvPr id="13" name="Image 12" descr="Une image contenant texte, natation, affiche, eau&#10;&#10;Le contenu généré par l’IA peut être incorrect.">
            <a:extLst>
              <a:ext uri="{FF2B5EF4-FFF2-40B4-BE49-F238E27FC236}">
                <a16:creationId xmlns:a16="http://schemas.microsoft.com/office/drawing/2014/main" id="{C1EE1293-6788-295B-9F98-B4E9385F4E6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82" t="4445" r="16702" b="76296"/>
          <a:stretch/>
        </p:blipFill>
        <p:spPr>
          <a:xfrm>
            <a:off x="3524870" y="1995713"/>
            <a:ext cx="4223661" cy="1320800"/>
          </a:xfrm>
          <a:prstGeom prst="rect">
            <a:avLst/>
          </a:prstGeom>
        </p:spPr>
      </p:pic>
      <p:pic>
        <p:nvPicPr>
          <p:cNvPr id="17" name="Image 16" descr="Une image contenant Visage humain, habits, personne, Bleu électrique&#10;&#10;Le contenu généré par l’IA peut être incorrect.">
            <a:extLst>
              <a:ext uri="{FF2B5EF4-FFF2-40B4-BE49-F238E27FC236}">
                <a16:creationId xmlns:a16="http://schemas.microsoft.com/office/drawing/2014/main" id="{8A2669CD-16BC-4ADE-CBC0-BA77460A0E3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5658" b="49953"/>
          <a:stretch/>
        </p:blipFill>
        <p:spPr>
          <a:xfrm>
            <a:off x="8025063" y="2286000"/>
            <a:ext cx="3931721" cy="271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891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33</Words>
  <Application>Microsoft Macintosh PowerPoint</Application>
  <PresentationFormat>Grand écran</PresentationFormat>
  <Paragraphs>6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Nathalie LEBLANC</dc:creator>
  <cp:lastModifiedBy>Nathalie LEBLANC</cp:lastModifiedBy>
  <cp:revision>2</cp:revision>
  <dcterms:created xsi:type="dcterms:W3CDTF">2025-03-13T09:12:32Z</dcterms:created>
  <dcterms:modified xsi:type="dcterms:W3CDTF">2025-03-16T15:27:44Z</dcterms:modified>
</cp:coreProperties>
</file>