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4"/>
  </p:normalViewPr>
  <p:slideViewPr>
    <p:cSldViewPr snapToGrid="0">
      <p:cViewPr varScale="1">
        <p:scale>
          <a:sx n="79" d="100"/>
          <a:sy n="79" d="100"/>
        </p:scale>
        <p:origin x="3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57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7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93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7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07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0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7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7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7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69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544B-5031-2847-86EC-714A96FC3E0F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0A2B-C649-AD47-BF25-B20B0B0FE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87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svgsilh.com/fr/image/2023316.html" TargetMode="External"/><Relationship Id="rId7" Type="http://schemas.openxmlformats.org/officeDocument/2006/relationships/hyperlink" Target="http://www.pixnio.com/science/microscopy-images/malaria-plasmodium/this-photograph-depicts-an-anopheles-stephensi-mosquito-larv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pixnio.com/fauna-animals/insects-and-bugs/mosquito/twenty-two-eggs-deposited-by-a-female-anopheles-stephensi-mosquito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fr.vikidia.org/wiki/Ovip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F994DBF-3B15-5A74-81FD-AF8D0A410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04150"/>
              </p:ext>
            </p:extLst>
          </p:nvPr>
        </p:nvGraphicFramePr>
        <p:xfrm>
          <a:off x="0" y="0"/>
          <a:ext cx="6858000" cy="617807"/>
        </p:xfrm>
        <a:graphic>
          <a:graphicData uri="http://schemas.openxmlformats.org/drawingml/2006/table">
            <a:tbl>
              <a:tblPr/>
              <a:tblGrid>
                <a:gridCol w="1830778">
                  <a:extLst>
                    <a:ext uri="{9D8B030D-6E8A-4147-A177-3AD203B41FA5}">
                      <a16:colId xmlns:a16="http://schemas.microsoft.com/office/drawing/2014/main" val="3879963165"/>
                    </a:ext>
                  </a:extLst>
                </a:gridCol>
                <a:gridCol w="2891822">
                  <a:extLst>
                    <a:ext uri="{9D8B030D-6E8A-4147-A177-3AD203B41FA5}">
                      <a16:colId xmlns:a16="http://schemas.microsoft.com/office/drawing/2014/main" val="3464763152"/>
                    </a:ext>
                  </a:extLst>
                </a:gridCol>
                <a:gridCol w="2135400">
                  <a:extLst>
                    <a:ext uri="{9D8B030D-6E8A-4147-A177-3AD203B41FA5}">
                      <a16:colId xmlns:a16="http://schemas.microsoft.com/office/drawing/2014/main" val="3016411428"/>
                    </a:ext>
                  </a:extLst>
                </a:gridCol>
              </a:tblGrid>
              <a:tr h="617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595"/>
                        </a:spcAft>
                      </a:pPr>
                      <a:r>
                        <a:rPr lang="fr-FR" sz="13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Date :   …  /  …  / ...</a:t>
                      </a:r>
                      <a:endParaRPr lang="fr-FR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595"/>
                        </a:spcAft>
                      </a:pPr>
                      <a:r>
                        <a:rPr lang="fr-FR" sz="13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Prénom : ……………………………………………</a:t>
                      </a:r>
                      <a:endParaRPr lang="fr-FR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595"/>
                        </a:spcAft>
                      </a:pPr>
                      <a:r>
                        <a:rPr lang="fr-FR" sz="13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QLM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595"/>
                        </a:spcAft>
                      </a:pPr>
                      <a:r>
                        <a:rPr lang="fr-FR" sz="13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Le vivant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6518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8FD2289-2008-6E68-74D5-92605E6342BF}"/>
              </a:ext>
            </a:extLst>
          </p:cNvPr>
          <p:cNvSpPr txBox="1"/>
          <p:nvPr/>
        </p:nvSpPr>
        <p:spPr>
          <a:xfrm>
            <a:off x="1366004" y="849085"/>
            <a:ext cx="384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/>
              <a:t>Le cycle de vie du moustique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586D3C-E672-630D-AA83-2A2F937AE12C}"/>
              </a:ext>
            </a:extLst>
          </p:cNvPr>
          <p:cNvSpPr txBox="1"/>
          <p:nvPr/>
        </p:nvSpPr>
        <p:spPr>
          <a:xfrm>
            <a:off x="0" y="1542028"/>
            <a:ext cx="611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Observe le schéma et légende-le avec les mots qui conviennent.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D54B3A-3931-48BB-455D-5CDA8E011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9537" y="3654377"/>
            <a:ext cx="1417370" cy="20682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15C4A2B-DA81-97C6-8C77-1E49C4612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15763" y="1936362"/>
            <a:ext cx="2277826" cy="16545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274A87-052B-9942-65AC-3A9DC4D4C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24825" y="6632939"/>
            <a:ext cx="2432957" cy="173103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19FC71A-2A97-50B5-25DB-93C6D78A5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55057" y="4512154"/>
            <a:ext cx="2300681" cy="1398814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2CCD5DB-D476-2F83-0FE1-2290BA2253AC}"/>
              </a:ext>
            </a:extLst>
          </p:cNvPr>
          <p:cNvSpPr/>
          <p:nvPr/>
        </p:nvSpPr>
        <p:spPr>
          <a:xfrm>
            <a:off x="2040921" y="8487152"/>
            <a:ext cx="2200763" cy="5551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0E1EB50-6B15-9559-F1EE-798C7ECE22C8}"/>
              </a:ext>
            </a:extLst>
          </p:cNvPr>
          <p:cNvSpPr/>
          <p:nvPr/>
        </p:nvSpPr>
        <p:spPr>
          <a:xfrm>
            <a:off x="199536" y="5786176"/>
            <a:ext cx="2200763" cy="5551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C2EDDB2-4ABA-AA4A-964E-61B1D67C2F6A}"/>
              </a:ext>
            </a:extLst>
          </p:cNvPr>
          <p:cNvSpPr/>
          <p:nvPr/>
        </p:nvSpPr>
        <p:spPr>
          <a:xfrm>
            <a:off x="4454975" y="5994368"/>
            <a:ext cx="2200763" cy="5551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DEBB08D-F03C-B139-CE97-CA6BADB417E4}"/>
              </a:ext>
            </a:extLst>
          </p:cNvPr>
          <p:cNvSpPr/>
          <p:nvPr/>
        </p:nvSpPr>
        <p:spPr>
          <a:xfrm>
            <a:off x="2154294" y="3654377"/>
            <a:ext cx="2200763" cy="5551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96E2C-A0E3-E1AE-331F-864F8FD402E7}"/>
              </a:ext>
            </a:extLst>
          </p:cNvPr>
          <p:cNvSpPr txBox="1"/>
          <p:nvPr/>
        </p:nvSpPr>
        <p:spPr>
          <a:xfrm>
            <a:off x="199536" y="9209314"/>
            <a:ext cx="6456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adulte - œuf - nymphe - larve</a:t>
            </a:r>
          </a:p>
        </p:txBody>
      </p:sp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9D00F0AF-778D-9989-B28A-78A66EE3E146}"/>
              </a:ext>
            </a:extLst>
          </p:cNvPr>
          <p:cNvCxnSpPr>
            <a:stCxn id="10" idx="3"/>
            <a:endCxn id="14" idx="0"/>
          </p:cNvCxnSpPr>
          <p:nvPr/>
        </p:nvCxnSpPr>
        <p:spPr>
          <a:xfrm>
            <a:off x="4393589" y="2763613"/>
            <a:ext cx="1111809" cy="174854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en arc 23">
            <a:extLst>
              <a:ext uri="{FF2B5EF4-FFF2-40B4-BE49-F238E27FC236}">
                <a16:creationId xmlns:a16="http://schemas.microsoft.com/office/drawing/2014/main" id="{EF052A22-E2D3-0346-8D1D-0C56FEBE0E61}"/>
              </a:ext>
            </a:extLst>
          </p:cNvPr>
          <p:cNvCxnSpPr>
            <a:stCxn id="18" idx="2"/>
            <a:endCxn id="12" idx="3"/>
          </p:cNvCxnSpPr>
          <p:nvPr/>
        </p:nvCxnSpPr>
        <p:spPr>
          <a:xfrm rot="5400000">
            <a:off x="4482112" y="6425210"/>
            <a:ext cx="948917" cy="1197575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en arc 25">
            <a:extLst>
              <a:ext uri="{FF2B5EF4-FFF2-40B4-BE49-F238E27FC236}">
                <a16:creationId xmlns:a16="http://schemas.microsoft.com/office/drawing/2014/main" id="{CCE20360-B20E-C02B-9A03-F469C0409455}"/>
              </a:ext>
            </a:extLst>
          </p:cNvPr>
          <p:cNvCxnSpPr>
            <a:stCxn id="12" idx="1"/>
            <a:endCxn id="17" idx="2"/>
          </p:cNvCxnSpPr>
          <p:nvPr/>
        </p:nvCxnSpPr>
        <p:spPr>
          <a:xfrm rot="10800000">
            <a:off x="1299919" y="6341348"/>
            <a:ext cx="624907" cy="1157109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en arc 27">
            <a:extLst>
              <a:ext uri="{FF2B5EF4-FFF2-40B4-BE49-F238E27FC236}">
                <a16:creationId xmlns:a16="http://schemas.microsoft.com/office/drawing/2014/main" id="{2AC0FDFE-DDE3-D4FD-EE62-BA1872B555E6}"/>
              </a:ext>
            </a:extLst>
          </p:cNvPr>
          <p:cNvCxnSpPr>
            <a:stCxn id="8" idx="0"/>
            <a:endCxn id="10" idx="1"/>
          </p:cNvCxnSpPr>
          <p:nvPr/>
        </p:nvCxnSpPr>
        <p:spPr>
          <a:xfrm rot="5400000" flipH="1" flipV="1">
            <a:off x="1066610" y="2605225"/>
            <a:ext cx="890764" cy="120754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149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39</Words>
  <Application>Microsoft Macintosh PowerPoint</Application>
  <PresentationFormat>Format A4 (210 x 297 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pages</dc:creator>
  <cp:lastModifiedBy>lucie pages</cp:lastModifiedBy>
  <cp:revision>1</cp:revision>
  <dcterms:created xsi:type="dcterms:W3CDTF">2025-10-08T07:46:02Z</dcterms:created>
  <dcterms:modified xsi:type="dcterms:W3CDTF">2025-10-08T08:00:55Z</dcterms:modified>
</cp:coreProperties>
</file>