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65" r:id="rId4"/>
    <p:sldId id="272" r:id="rId5"/>
    <p:sldId id="275" r:id="rId6"/>
    <p:sldId id="276" r:id="rId7"/>
    <p:sldId id="278" r:id="rId8"/>
    <p:sldId id="269" r:id="rId9"/>
    <p:sldId id="270" r:id="rId10"/>
    <p:sldId id="281" r:id="rId11"/>
    <p:sldId id="282" r:id="rId12"/>
    <p:sldId id="283" r:id="rId13"/>
    <p:sldId id="280" r:id="rId14"/>
    <p:sldId id="268" r:id="rId15"/>
    <p:sldId id="26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6529" autoAdjust="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BCC60-41AF-44D5-9BA8-511ECA0A9048}" type="doc">
      <dgm:prSet loTypeId="urn:microsoft.com/office/officeart/2005/8/layout/gear1" loCatId="cycle" qsTypeId="urn:microsoft.com/office/officeart/2005/8/quickstyle/3d5" qsCatId="3D" csTypeId="urn:microsoft.com/office/officeart/2005/8/colors/accent1_4" csCatId="accent1" phldr="1"/>
      <dgm:spPr/>
    </dgm:pt>
    <dgm:pt modelId="{266A1825-7E00-4E11-B419-248BF3CF016D}">
      <dgm:prSet phldrT="[Texte]"/>
      <dgm:spPr/>
      <dgm:t>
        <a:bodyPr/>
        <a:lstStyle/>
        <a:p>
          <a:r>
            <a:rPr lang="fr-FR" dirty="0"/>
            <a:t>Maths</a:t>
          </a:r>
        </a:p>
      </dgm:t>
    </dgm:pt>
    <dgm:pt modelId="{64D7C4A8-82FF-4913-86D7-EDD867D79B9C}" type="parTrans" cxnId="{804A0FB8-AF45-48AE-9887-F88CA49B6A3F}">
      <dgm:prSet/>
      <dgm:spPr/>
      <dgm:t>
        <a:bodyPr/>
        <a:lstStyle/>
        <a:p>
          <a:endParaRPr lang="fr-FR"/>
        </a:p>
      </dgm:t>
    </dgm:pt>
    <dgm:pt modelId="{C8363886-8333-40AC-9611-DD77B85D44E8}" type="sibTrans" cxnId="{804A0FB8-AF45-48AE-9887-F88CA49B6A3F}">
      <dgm:prSet/>
      <dgm:spPr/>
      <dgm:t>
        <a:bodyPr/>
        <a:lstStyle/>
        <a:p>
          <a:endParaRPr lang="fr-FR"/>
        </a:p>
      </dgm:t>
    </dgm:pt>
    <dgm:pt modelId="{1C580F98-67A6-416A-87FB-4AA6AF63C5F5}">
      <dgm:prSet phldrT="[Texte]"/>
      <dgm:spPr/>
      <dgm:t>
        <a:bodyPr/>
        <a:lstStyle/>
        <a:p>
          <a:r>
            <a:rPr lang="fr-FR" dirty="0"/>
            <a:t>les</a:t>
          </a:r>
        </a:p>
      </dgm:t>
    </dgm:pt>
    <dgm:pt modelId="{2B6DAE25-1677-4F1D-8C7F-ABADEFBCC1BC}" type="parTrans" cxnId="{443FB180-A4F2-411E-8577-FA3B0E15406F}">
      <dgm:prSet/>
      <dgm:spPr/>
      <dgm:t>
        <a:bodyPr/>
        <a:lstStyle/>
        <a:p>
          <a:endParaRPr lang="fr-FR"/>
        </a:p>
      </dgm:t>
    </dgm:pt>
    <dgm:pt modelId="{4DFC5459-86CA-46D8-A9D3-E749F101D3F9}" type="sibTrans" cxnId="{443FB180-A4F2-411E-8577-FA3B0E15406F}">
      <dgm:prSet/>
      <dgm:spPr/>
      <dgm:t>
        <a:bodyPr/>
        <a:lstStyle/>
        <a:p>
          <a:endParaRPr lang="fr-FR"/>
        </a:p>
      </dgm:t>
    </dgm:pt>
    <dgm:pt modelId="{22CD65E3-336D-4102-AE85-4E7E12677A9F}">
      <dgm:prSet phldrT="[Texte]"/>
      <dgm:spPr/>
      <dgm:t>
        <a:bodyPr/>
        <a:lstStyle/>
        <a:p>
          <a:r>
            <a:rPr lang="fr-FR" dirty="0"/>
            <a:t>comprendre</a:t>
          </a:r>
        </a:p>
      </dgm:t>
    </dgm:pt>
    <dgm:pt modelId="{18C5B956-6EA9-4763-A53C-2283D5BBC23C}" type="parTrans" cxnId="{1BFB6725-0A85-419F-B78A-5591C89D4518}">
      <dgm:prSet/>
      <dgm:spPr/>
      <dgm:t>
        <a:bodyPr/>
        <a:lstStyle/>
        <a:p>
          <a:endParaRPr lang="fr-FR"/>
        </a:p>
      </dgm:t>
    </dgm:pt>
    <dgm:pt modelId="{886DE49C-4DFC-474B-8407-0BDCCD5DF455}" type="sibTrans" cxnId="{1BFB6725-0A85-419F-B78A-5591C89D4518}">
      <dgm:prSet/>
      <dgm:spPr/>
      <dgm:t>
        <a:bodyPr/>
        <a:lstStyle/>
        <a:p>
          <a:endParaRPr lang="fr-FR"/>
        </a:p>
      </dgm:t>
    </dgm:pt>
    <dgm:pt modelId="{421CB5E2-43C3-4BCB-995D-8E3499C30073}" type="pres">
      <dgm:prSet presAssocID="{AB0BCC60-41AF-44D5-9BA8-511ECA0A904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9B5AEB-95E9-4EF8-92ED-DB74B3425E15}" type="pres">
      <dgm:prSet presAssocID="{266A1825-7E00-4E11-B419-248BF3CF016D}" presName="gear1" presStyleLbl="node1" presStyleIdx="0" presStyleCnt="3" custLinFactNeighborX="-848" custLinFactNeighborY="503">
        <dgm:presLayoutVars>
          <dgm:chMax val="1"/>
          <dgm:bulletEnabled val="1"/>
        </dgm:presLayoutVars>
      </dgm:prSet>
      <dgm:spPr/>
    </dgm:pt>
    <dgm:pt modelId="{D8754DEC-B39B-47C8-A1E6-1E4299A7E1B4}" type="pres">
      <dgm:prSet presAssocID="{266A1825-7E00-4E11-B419-248BF3CF016D}" presName="gear1srcNode" presStyleLbl="node1" presStyleIdx="0" presStyleCnt="3"/>
      <dgm:spPr/>
    </dgm:pt>
    <dgm:pt modelId="{4F1D4639-C2F9-47ED-94B4-50FED3275C81}" type="pres">
      <dgm:prSet presAssocID="{266A1825-7E00-4E11-B419-248BF3CF016D}" presName="gear1dstNode" presStyleLbl="node1" presStyleIdx="0" presStyleCnt="3"/>
      <dgm:spPr/>
    </dgm:pt>
    <dgm:pt modelId="{9501E0C2-3FB8-4C9D-9353-C7C9E36781FE}" type="pres">
      <dgm:prSet presAssocID="{1C580F98-67A6-416A-87FB-4AA6AF63C5F5}" presName="gear2" presStyleLbl="node1" presStyleIdx="1" presStyleCnt="3">
        <dgm:presLayoutVars>
          <dgm:chMax val="1"/>
          <dgm:bulletEnabled val="1"/>
        </dgm:presLayoutVars>
      </dgm:prSet>
      <dgm:spPr/>
    </dgm:pt>
    <dgm:pt modelId="{177B9A10-F158-407A-A2E4-9328A5CB6198}" type="pres">
      <dgm:prSet presAssocID="{1C580F98-67A6-416A-87FB-4AA6AF63C5F5}" presName="gear2srcNode" presStyleLbl="node1" presStyleIdx="1" presStyleCnt="3"/>
      <dgm:spPr/>
    </dgm:pt>
    <dgm:pt modelId="{A6B51980-9296-48A0-9E03-C77B4A8323E0}" type="pres">
      <dgm:prSet presAssocID="{1C580F98-67A6-416A-87FB-4AA6AF63C5F5}" presName="gear2dstNode" presStyleLbl="node1" presStyleIdx="1" presStyleCnt="3"/>
      <dgm:spPr/>
    </dgm:pt>
    <dgm:pt modelId="{913A654E-389E-46FE-A4F7-0FA073BAB029}" type="pres">
      <dgm:prSet presAssocID="{22CD65E3-336D-4102-AE85-4E7E12677A9F}" presName="gear3" presStyleLbl="node1" presStyleIdx="2" presStyleCnt="3"/>
      <dgm:spPr/>
    </dgm:pt>
    <dgm:pt modelId="{50A8EC3C-BD40-44C5-8325-46E9ADAC84EC}" type="pres">
      <dgm:prSet presAssocID="{22CD65E3-336D-4102-AE85-4E7E12677A9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12E1F76-81E6-464D-9D3B-FC372DCDD9E7}" type="pres">
      <dgm:prSet presAssocID="{22CD65E3-336D-4102-AE85-4E7E12677A9F}" presName="gear3srcNode" presStyleLbl="node1" presStyleIdx="2" presStyleCnt="3"/>
      <dgm:spPr/>
    </dgm:pt>
    <dgm:pt modelId="{46CDF410-143E-4573-B337-57A91D63363B}" type="pres">
      <dgm:prSet presAssocID="{22CD65E3-336D-4102-AE85-4E7E12677A9F}" presName="gear3dstNode" presStyleLbl="node1" presStyleIdx="2" presStyleCnt="3"/>
      <dgm:spPr/>
    </dgm:pt>
    <dgm:pt modelId="{8B3448D3-70C5-4635-ABE6-4A7E3D75B8B0}" type="pres">
      <dgm:prSet presAssocID="{C8363886-8333-40AC-9611-DD77B85D44E8}" presName="connector1" presStyleLbl="sibTrans2D1" presStyleIdx="0" presStyleCnt="3"/>
      <dgm:spPr/>
    </dgm:pt>
    <dgm:pt modelId="{A1542C09-BD8F-4493-88F5-5E15C7E17BCB}" type="pres">
      <dgm:prSet presAssocID="{4DFC5459-86CA-46D8-A9D3-E749F101D3F9}" presName="connector2" presStyleLbl="sibTrans2D1" presStyleIdx="1" presStyleCnt="3"/>
      <dgm:spPr/>
    </dgm:pt>
    <dgm:pt modelId="{5F646185-61F5-4E00-A79D-34B1A5BBF345}" type="pres">
      <dgm:prSet presAssocID="{886DE49C-4DFC-474B-8407-0BDCCD5DF455}" presName="connector3" presStyleLbl="sibTrans2D1" presStyleIdx="2" presStyleCnt="3"/>
      <dgm:spPr/>
    </dgm:pt>
  </dgm:ptLst>
  <dgm:cxnLst>
    <dgm:cxn modelId="{E8DEB012-5211-4E1E-AAF9-144F0E9C5EBB}" type="presOf" srcId="{886DE49C-4DFC-474B-8407-0BDCCD5DF455}" destId="{5F646185-61F5-4E00-A79D-34B1A5BBF345}" srcOrd="0" destOrd="0" presId="urn:microsoft.com/office/officeart/2005/8/layout/gear1"/>
    <dgm:cxn modelId="{E34ED718-32AF-4F59-B326-B09BDB7FE1CF}" type="presOf" srcId="{4DFC5459-86CA-46D8-A9D3-E749F101D3F9}" destId="{A1542C09-BD8F-4493-88F5-5E15C7E17BCB}" srcOrd="0" destOrd="0" presId="urn:microsoft.com/office/officeart/2005/8/layout/gear1"/>
    <dgm:cxn modelId="{E9696320-089F-489B-874A-14F689B8633E}" type="presOf" srcId="{22CD65E3-336D-4102-AE85-4E7E12677A9F}" destId="{F12E1F76-81E6-464D-9D3B-FC372DCDD9E7}" srcOrd="2" destOrd="0" presId="urn:microsoft.com/office/officeart/2005/8/layout/gear1"/>
    <dgm:cxn modelId="{307DA824-8D29-4B14-B706-654A48D5AADA}" type="presOf" srcId="{1C580F98-67A6-416A-87FB-4AA6AF63C5F5}" destId="{177B9A10-F158-407A-A2E4-9328A5CB6198}" srcOrd="1" destOrd="0" presId="urn:microsoft.com/office/officeart/2005/8/layout/gear1"/>
    <dgm:cxn modelId="{1BFB6725-0A85-419F-B78A-5591C89D4518}" srcId="{AB0BCC60-41AF-44D5-9BA8-511ECA0A9048}" destId="{22CD65E3-336D-4102-AE85-4E7E12677A9F}" srcOrd="2" destOrd="0" parTransId="{18C5B956-6EA9-4763-A53C-2283D5BBC23C}" sibTransId="{886DE49C-4DFC-474B-8407-0BDCCD5DF455}"/>
    <dgm:cxn modelId="{E7858A62-E304-4143-8742-785F0C14152E}" type="presOf" srcId="{1C580F98-67A6-416A-87FB-4AA6AF63C5F5}" destId="{A6B51980-9296-48A0-9E03-C77B4A8323E0}" srcOrd="2" destOrd="0" presId="urn:microsoft.com/office/officeart/2005/8/layout/gear1"/>
    <dgm:cxn modelId="{09FFF366-238B-4A17-8B43-C7662B0BF123}" type="presOf" srcId="{C8363886-8333-40AC-9611-DD77B85D44E8}" destId="{8B3448D3-70C5-4635-ABE6-4A7E3D75B8B0}" srcOrd="0" destOrd="0" presId="urn:microsoft.com/office/officeart/2005/8/layout/gear1"/>
    <dgm:cxn modelId="{4DBFD351-D2EE-421E-848D-43D77C8B24FA}" type="presOf" srcId="{AB0BCC60-41AF-44D5-9BA8-511ECA0A9048}" destId="{421CB5E2-43C3-4BCB-995D-8E3499C30073}" srcOrd="0" destOrd="0" presId="urn:microsoft.com/office/officeart/2005/8/layout/gear1"/>
    <dgm:cxn modelId="{443FB180-A4F2-411E-8577-FA3B0E15406F}" srcId="{AB0BCC60-41AF-44D5-9BA8-511ECA0A9048}" destId="{1C580F98-67A6-416A-87FB-4AA6AF63C5F5}" srcOrd="1" destOrd="0" parTransId="{2B6DAE25-1677-4F1D-8C7F-ABADEFBCC1BC}" sibTransId="{4DFC5459-86CA-46D8-A9D3-E749F101D3F9}"/>
    <dgm:cxn modelId="{804A0FB8-AF45-48AE-9887-F88CA49B6A3F}" srcId="{AB0BCC60-41AF-44D5-9BA8-511ECA0A9048}" destId="{266A1825-7E00-4E11-B419-248BF3CF016D}" srcOrd="0" destOrd="0" parTransId="{64D7C4A8-82FF-4913-86D7-EDD867D79B9C}" sibTransId="{C8363886-8333-40AC-9611-DD77B85D44E8}"/>
    <dgm:cxn modelId="{83073BC1-A040-4F65-90BC-917144F5663B}" type="presOf" srcId="{22CD65E3-336D-4102-AE85-4E7E12677A9F}" destId="{46CDF410-143E-4573-B337-57A91D63363B}" srcOrd="3" destOrd="0" presId="urn:microsoft.com/office/officeart/2005/8/layout/gear1"/>
    <dgm:cxn modelId="{8635ECCF-81B4-46DB-A6E5-A1C764F13069}" type="presOf" srcId="{266A1825-7E00-4E11-B419-248BF3CF016D}" destId="{4F1D4639-C2F9-47ED-94B4-50FED3275C81}" srcOrd="2" destOrd="0" presId="urn:microsoft.com/office/officeart/2005/8/layout/gear1"/>
    <dgm:cxn modelId="{24D673DA-2D5F-4335-BEB9-31033BF9C6CF}" type="presOf" srcId="{266A1825-7E00-4E11-B419-248BF3CF016D}" destId="{D8754DEC-B39B-47C8-A1E6-1E4299A7E1B4}" srcOrd="1" destOrd="0" presId="urn:microsoft.com/office/officeart/2005/8/layout/gear1"/>
    <dgm:cxn modelId="{4B395BE1-B0AB-45C8-B97F-84D837C41035}" type="presOf" srcId="{22CD65E3-336D-4102-AE85-4E7E12677A9F}" destId="{913A654E-389E-46FE-A4F7-0FA073BAB029}" srcOrd="0" destOrd="0" presId="urn:microsoft.com/office/officeart/2005/8/layout/gear1"/>
    <dgm:cxn modelId="{FC789EE2-F488-493F-99C8-EA8B384486D0}" type="presOf" srcId="{22CD65E3-336D-4102-AE85-4E7E12677A9F}" destId="{50A8EC3C-BD40-44C5-8325-46E9ADAC84EC}" srcOrd="1" destOrd="0" presId="urn:microsoft.com/office/officeart/2005/8/layout/gear1"/>
    <dgm:cxn modelId="{5DDAD4E7-F77B-4953-8CFB-68E2D47CF45D}" type="presOf" srcId="{266A1825-7E00-4E11-B419-248BF3CF016D}" destId="{FF9B5AEB-95E9-4EF8-92ED-DB74B3425E15}" srcOrd="0" destOrd="0" presId="urn:microsoft.com/office/officeart/2005/8/layout/gear1"/>
    <dgm:cxn modelId="{4FCF30F3-3740-4997-B613-B7E417E37F6E}" type="presOf" srcId="{1C580F98-67A6-416A-87FB-4AA6AF63C5F5}" destId="{9501E0C2-3FB8-4C9D-9353-C7C9E36781FE}" srcOrd="0" destOrd="0" presId="urn:microsoft.com/office/officeart/2005/8/layout/gear1"/>
    <dgm:cxn modelId="{3FA67727-400D-487C-BC33-DB23AAB975C5}" type="presParOf" srcId="{421CB5E2-43C3-4BCB-995D-8E3499C30073}" destId="{FF9B5AEB-95E9-4EF8-92ED-DB74B3425E15}" srcOrd="0" destOrd="0" presId="urn:microsoft.com/office/officeart/2005/8/layout/gear1"/>
    <dgm:cxn modelId="{3CBABA7C-E1AD-4EC1-9403-8EF4C43F6A4A}" type="presParOf" srcId="{421CB5E2-43C3-4BCB-995D-8E3499C30073}" destId="{D8754DEC-B39B-47C8-A1E6-1E4299A7E1B4}" srcOrd="1" destOrd="0" presId="urn:microsoft.com/office/officeart/2005/8/layout/gear1"/>
    <dgm:cxn modelId="{E69828B3-9C9E-4817-A446-2FDD905C0CF9}" type="presParOf" srcId="{421CB5E2-43C3-4BCB-995D-8E3499C30073}" destId="{4F1D4639-C2F9-47ED-94B4-50FED3275C81}" srcOrd="2" destOrd="0" presId="urn:microsoft.com/office/officeart/2005/8/layout/gear1"/>
    <dgm:cxn modelId="{77181935-106E-4200-ADEE-DDB7053DCCC8}" type="presParOf" srcId="{421CB5E2-43C3-4BCB-995D-8E3499C30073}" destId="{9501E0C2-3FB8-4C9D-9353-C7C9E36781FE}" srcOrd="3" destOrd="0" presId="urn:microsoft.com/office/officeart/2005/8/layout/gear1"/>
    <dgm:cxn modelId="{1E6D8E69-14C7-4431-B378-07A731546311}" type="presParOf" srcId="{421CB5E2-43C3-4BCB-995D-8E3499C30073}" destId="{177B9A10-F158-407A-A2E4-9328A5CB6198}" srcOrd="4" destOrd="0" presId="urn:microsoft.com/office/officeart/2005/8/layout/gear1"/>
    <dgm:cxn modelId="{A392194D-13FC-45CF-81F9-12AC9D702102}" type="presParOf" srcId="{421CB5E2-43C3-4BCB-995D-8E3499C30073}" destId="{A6B51980-9296-48A0-9E03-C77B4A8323E0}" srcOrd="5" destOrd="0" presId="urn:microsoft.com/office/officeart/2005/8/layout/gear1"/>
    <dgm:cxn modelId="{790E4788-94F3-4ED1-AA39-DC640C473EA5}" type="presParOf" srcId="{421CB5E2-43C3-4BCB-995D-8E3499C30073}" destId="{913A654E-389E-46FE-A4F7-0FA073BAB029}" srcOrd="6" destOrd="0" presId="urn:microsoft.com/office/officeart/2005/8/layout/gear1"/>
    <dgm:cxn modelId="{4E15F1A9-4381-4D2A-B150-7A5313C48531}" type="presParOf" srcId="{421CB5E2-43C3-4BCB-995D-8E3499C30073}" destId="{50A8EC3C-BD40-44C5-8325-46E9ADAC84EC}" srcOrd="7" destOrd="0" presId="urn:microsoft.com/office/officeart/2005/8/layout/gear1"/>
    <dgm:cxn modelId="{5719CFAC-5B1A-426D-8A97-336742121F51}" type="presParOf" srcId="{421CB5E2-43C3-4BCB-995D-8E3499C30073}" destId="{F12E1F76-81E6-464D-9D3B-FC372DCDD9E7}" srcOrd="8" destOrd="0" presId="urn:microsoft.com/office/officeart/2005/8/layout/gear1"/>
    <dgm:cxn modelId="{78CA1249-A448-4AA4-AB08-F210D43249C8}" type="presParOf" srcId="{421CB5E2-43C3-4BCB-995D-8E3499C30073}" destId="{46CDF410-143E-4573-B337-57A91D63363B}" srcOrd="9" destOrd="0" presId="urn:microsoft.com/office/officeart/2005/8/layout/gear1"/>
    <dgm:cxn modelId="{98C728D2-D50D-426A-A6FF-ACE8D6D91D7E}" type="presParOf" srcId="{421CB5E2-43C3-4BCB-995D-8E3499C30073}" destId="{8B3448D3-70C5-4635-ABE6-4A7E3D75B8B0}" srcOrd="10" destOrd="0" presId="urn:microsoft.com/office/officeart/2005/8/layout/gear1"/>
    <dgm:cxn modelId="{B0C2105D-B69F-4427-8595-1AE75B8A8012}" type="presParOf" srcId="{421CB5E2-43C3-4BCB-995D-8E3499C30073}" destId="{A1542C09-BD8F-4493-88F5-5E15C7E17BCB}" srcOrd="11" destOrd="0" presId="urn:microsoft.com/office/officeart/2005/8/layout/gear1"/>
    <dgm:cxn modelId="{F75B5230-7FAA-40F3-9A5E-D593D1FA92D9}" type="presParOf" srcId="{421CB5E2-43C3-4BCB-995D-8E3499C30073}" destId="{5F646185-61F5-4E00-A79D-34B1A5BBF34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23CC2-5D3A-4814-A3DC-1E7AA20EDB3E}" type="doc">
      <dgm:prSet loTypeId="urn:microsoft.com/office/officeart/2008/layout/VerticalCurvedList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EE950747-DE2B-4B46-B322-82912A759649}">
      <dgm:prSet phldrT="[Texte]"/>
      <dgm:spPr/>
      <dgm:t>
        <a:bodyPr/>
        <a:lstStyle/>
        <a:p>
          <a:r>
            <a:rPr lang="fr-FR" dirty="0"/>
            <a:t>Former en transversal pédagogiquement</a:t>
          </a:r>
        </a:p>
      </dgm:t>
    </dgm:pt>
    <dgm:pt modelId="{4C234564-BCC3-47E7-A5BE-A88A90AF04E0}" type="parTrans" cxnId="{2C90C442-54B1-4BCC-9A5B-594D51BEAABC}">
      <dgm:prSet/>
      <dgm:spPr/>
      <dgm:t>
        <a:bodyPr/>
        <a:lstStyle/>
        <a:p>
          <a:endParaRPr lang="fr-FR"/>
        </a:p>
      </dgm:t>
    </dgm:pt>
    <dgm:pt modelId="{278F735A-B733-4B05-954A-5E3EAA035757}" type="sibTrans" cxnId="{2C90C442-54B1-4BCC-9A5B-594D51BEAABC}">
      <dgm:prSet/>
      <dgm:spPr/>
      <dgm:t>
        <a:bodyPr/>
        <a:lstStyle/>
        <a:p>
          <a:endParaRPr lang="fr-FR"/>
        </a:p>
      </dgm:t>
    </dgm:pt>
    <dgm:pt modelId="{3636D22A-6A02-4621-B11E-A879D88E8CBD}">
      <dgm:prSet phldrT="[Texte]"/>
      <dgm:spPr/>
      <dgm:t>
        <a:bodyPr/>
        <a:lstStyle/>
        <a:p>
          <a:r>
            <a:rPr lang="fr-FR" dirty="0"/>
            <a:t>Soutenir l’organisation collective</a:t>
          </a:r>
        </a:p>
      </dgm:t>
    </dgm:pt>
    <dgm:pt modelId="{AA9141A9-751E-4966-AEAA-DA8E1A160E69}" type="parTrans" cxnId="{6AA05215-EDFF-453D-9839-D0A444704F17}">
      <dgm:prSet/>
      <dgm:spPr/>
      <dgm:t>
        <a:bodyPr/>
        <a:lstStyle/>
        <a:p>
          <a:endParaRPr lang="fr-FR"/>
        </a:p>
      </dgm:t>
    </dgm:pt>
    <dgm:pt modelId="{17D00C40-1033-4024-815A-4298B5119C68}" type="sibTrans" cxnId="{6AA05215-EDFF-453D-9839-D0A444704F17}">
      <dgm:prSet/>
      <dgm:spPr/>
      <dgm:t>
        <a:bodyPr/>
        <a:lstStyle/>
        <a:p>
          <a:endParaRPr lang="fr-FR"/>
        </a:p>
      </dgm:t>
    </dgm:pt>
    <dgm:pt modelId="{6A0E94A5-8DEA-45DA-B044-B6B1554C5CA8}">
      <dgm:prSet phldrT="[Texte]"/>
      <dgm:spPr/>
      <dgm:t>
        <a:bodyPr/>
        <a:lstStyle/>
        <a:p>
          <a:r>
            <a:rPr lang="fr-FR" dirty="0"/>
            <a:t>Valoriser et communiquer sur les projets</a:t>
          </a:r>
        </a:p>
      </dgm:t>
    </dgm:pt>
    <dgm:pt modelId="{4C2110CF-CBAA-4A8A-9B0D-7BA9CDBB7218}" type="parTrans" cxnId="{2568C825-6E21-4F19-A6BA-8B755AC892B5}">
      <dgm:prSet/>
      <dgm:spPr/>
      <dgm:t>
        <a:bodyPr/>
        <a:lstStyle/>
        <a:p>
          <a:endParaRPr lang="fr-FR"/>
        </a:p>
      </dgm:t>
    </dgm:pt>
    <dgm:pt modelId="{183D6CFD-29C3-45BC-8E46-FF2E43CF2E2F}" type="sibTrans" cxnId="{2568C825-6E21-4F19-A6BA-8B755AC892B5}">
      <dgm:prSet/>
      <dgm:spPr/>
      <dgm:t>
        <a:bodyPr/>
        <a:lstStyle/>
        <a:p>
          <a:endParaRPr lang="fr-FR"/>
        </a:p>
      </dgm:t>
    </dgm:pt>
    <dgm:pt modelId="{57F40607-C8C3-454E-B9DF-CB68869FE074}" type="pres">
      <dgm:prSet presAssocID="{76823CC2-5D3A-4814-A3DC-1E7AA20EDB3E}" presName="Name0" presStyleCnt="0">
        <dgm:presLayoutVars>
          <dgm:chMax val="7"/>
          <dgm:chPref val="7"/>
          <dgm:dir/>
        </dgm:presLayoutVars>
      </dgm:prSet>
      <dgm:spPr/>
    </dgm:pt>
    <dgm:pt modelId="{9C7FEFB0-0B94-4215-9AB9-1F87F0B1F307}" type="pres">
      <dgm:prSet presAssocID="{76823CC2-5D3A-4814-A3DC-1E7AA20EDB3E}" presName="Name1" presStyleCnt="0"/>
      <dgm:spPr/>
    </dgm:pt>
    <dgm:pt modelId="{1F1B2960-8195-4714-AE40-3393D29162DC}" type="pres">
      <dgm:prSet presAssocID="{76823CC2-5D3A-4814-A3DC-1E7AA20EDB3E}" presName="cycle" presStyleCnt="0"/>
      <dgm:spPr/>
    </dgm:pt>
    <dgm:pt modelId="{E0EA6E6E-D85E-48F9-BEE8-EC200890A222}" type="pres">
      <dgm:prSet presAssocID="{76823CC2-5D3A-4814-A3DC-1E7AA20EDB3E}" presName="srcNode" presStyleLbl="node1" presStyleIdx="0" presStyleCnt="3"/>
      <dgm:spPr/>
    </dgm:pt>
    <dgm:pt modelId="{54562187-B21E-40AF-BA28-177ED876D518}" type="pres">
      <dgm:prSet presAssocID="{76823CC2-5D3A-4814-A3DC-1E7AA20EDB3E}" presName="conn" presStyleLbl="parChTrans1D2" presStyleIdx="0" presStyleCnt="1"/>
      <dgm:spPr/>
    </dgm:pt>
    <dgm:pt modelId="{CB259108-4DFE-457A-89DA-8EE11CD4978D}" type="pres">
      <dgm:prSet presAssocID="{76823CC2-5D3A-4814-A3DC-1E7AA20EDB3E}" presName="extraNode" presStyleLbl="node1" presStyleIdx="0" presStyleCnt="3"/>
      <dgm:spPr/>
    </dgm:pt>
    <dgm:pt modelId="{C8C19F24-4CA0-452B-B4F2-AD42BC526709}" type="pres">
      <dgm:prSet presAssocID="{76823CC2-5D3A-4814-A3DC-1E7AA20EDB3E}" presName="dstNode" presStyleLbl="node1" presStyleIdx="0" presStyleCnt="3"/>
      <dgm:spPr/>
    </dgm:pt>
    <dgm:pt modelId="{E968F4DC-B1D2-491B-A0ED-82756817D30C}" type="pres">
      <dgm:prSet presAssocID="{EE950747-DE2B-4B46-B322-82912A759649}" presName="text_1" presStyleLbl="node1" presStyleIdx="0" presStyleCnt="3">
        <dgm:presLayoutVars>
          <dgm:bulletEnabled val="1"/>
        </dgm:presLayoutVars>
      </dgm:prSet>
      <dgm:spPr/>
    </dgm:pt>
    <dgm:pt modelId="{083BAFED-D5FC-4579-B751-499F465ACAA4}" type="pres">
      <dgm:prSet presAssocID="{EE950747-DE2B-4B46-B322-82912A759649}" presName="accent_1" presStyleCnt="0"/>
      <dgm:spPr/>
    </dgm:pt>
    <dgm:pt modelId="{719AC149-80AF-4F0E-A4FF-A0304BEB34DD}" type="pres">
      <dgm:prSet presAssocID="{EE950747-DE2B-4B46-B322-82912A759649}" presName="accentRepeatNode" presStyleLbl="solidFgAcc1" presStyleIdx="0" presStyleCnt="3"/>
      <dgm:spPr/>
    </dgm:pt>
    <dgm:pt modelId="{D5EBB81E-9FCD-44D4-86D6-A8895824DF68}" type="pres">
      <dgm:prSet presAssocID="{3636D22A-6A02-4621-B11E-A879D88E8CBD}" presName="text_2" presStyleLbl="node1" presStyleIdx="1" presStyleCnt="3">
        <dgm:presLayoutVars>
          <dgm:bulletEnabled val="1"/>
        </dgm:presLayoutVars>
      </dgm:prSet>
      <dgm:spPr/>
    </dgm:pt>
    <dgm:pt modelId="{8AF81F4C-45C1-4974-9500-4E381C415567}" type="pres">
      <dgm:prSet presAssocID="{3636D22A-6A02-4621-B11E-A879D88E8CBD}" presName="accent_2" presStyleCnt="0"/>
      <dgm:spPr/>
    </dgm:pt>
    <dgm:pt modelId="{D628BC6C-459A-483D-AFD0-694F3467849C}" type="pres">
      <dgm:prSet presAssocID="{3636D22A-6A02-4621-B11E-A879D88E8CBD}" presName="accentRepeatNode" presStyleLbl="solidFgAcc1" presStyleIdx="1" presStyleCnt="3"/>
      <dgm:spPr/>
    </dgm:pt>
    <dgm:pt modelId="{2CF6E188-DA8B-45C2-BE87-501224416A78}" type="pres">
      <dgm:prSet presAssocID="{6A0E94A5-8DEA-45DA-B044-B6B1554C5CA8}" presName="text_3" presStyleLbl="node1" presStyleIdx="2" presStyleCnt="3">
        <dgm:presLayoutVars>
          <dgm:bulletEnabled val="1"/>
        </dgm:presLayoutVars>
      </dgm:prSet>
      <dgm:spPr/>
    </dgm:pt>
    <dgm:pt modelId="{99B3F24A-8EDC-49A1-8B0C-258043A3524D}" type="pres">
      <dgm:prSet presAssocID="{6A0E94A5-8DEA-45DA-B044-B6B1554C5CA8}" presName="accent_3" presStyleCnt="0"/>
      <dgm:spPr/>
    </dgm:pt>
    <dgm:pt modelId="{6A0E5EBE-08CE-4718-A58D-E607F9375E95}" type="pres">
      <dgm:prSet presAssocID="{6A0E94A5-8DEA-45DA-B044-B6B1554C5CA8}" presName="accentRepeatNode" presStyleLbl="solidFgAcc1" presStyleIdx="2" presStyleCnt="3"/>
      <dgm:spPr/>
    </dgm:pt>
  </dgm:ptLst>
  <dgm:cxnLst>
    <dgm:cxn modelId="{6AA05215-EDFF-453D-9839-D0A444704F17}" srcId="{76823CC2-5D3A-4814-A3DC-1E7AA20EDB3E}" destId="{3636D22A-6A02-4621-B11E-A879D88E8CBD}" srcOrd="1" destOrd="0" parTransId="{AA9141A9-751E-4966-AEAA-DA8E1A160E69}" sibTransId="{17D00C40-1033-4024-815A-4298B5119C68}"/>
    <dgm:cxn modelId="{C21EB717-E265-4AB8-A345-B55EDBE0E6C5}" type="presOf" srcId="{76823CC2-5D3A-4814-A3DC-1E7AA20EDB3E}" destId="{57F40607-C8C3-454E-B9DF-CB68869FE074}" srcOrd="0" destOrd="0" presId="urn:microsoft.com/office/officeart/2008/layout/VerticalCurvedList"/>
    <dgm:cxn modelId="{2568C825-6E21-4F19-A6BA-8B755AC892B5}" srcId="{76823CC2-5D3A-4814-A3DC-1E7AA20EDB3E}" destId="{6A0E94A5-8DEA-45DA-B044-B6B1554C5CA8}" srcOrd="2" destOrd="0" parTransId="{4C2110CF-CBAA-4A8A-9B0D-7BA9CDBB7218}" sibTransId="{183D6CFD-29C3-45BC-8E46-FF2E43CF2E2F}"/>
    <dgm:cxn modelId="{2C90C442-54B1-4BCC-9A5B-594D51BEAABC}" srcId="{76823CC2-5D3A-4814-A3DC-1E7AA20EDB3E}" destId="{EE950747-DE2B-4B46-B322-82912A759649}" srcOrd="0" destOrd="0" parTransId="{4C234564-BCC3-47E7-A5BE-A88A90AF04E0}" sibTransId="{278F735A-B733-4B05-954A-5E3EAA035757}"/>
    <dgm:cxn modelId="{E0FA697A-D790-4CE3-B7DC-2638BB28F7A6}" type="presOf" srcId="{EE950747-DE2B-4B46-B322-82912A759649}" destId="{E968F4DC-B1D2-491B-A0ED-82756817D30C}" srcOrd="0" destOrd="0" presId="urn:microsoft.com/office/officeart/2008/layout/VerticalCurvedList"/>
    <dgm:cxn modelId="{73422AC8-017B-40CB-A2BD-7624C49DFC04}" type="presOf" srcId="{3636D22A-6A02-4621-B11E-A879D88E8CBD}" destId="{D5EBB81E-9FCD-44D4-86D6-A8895824DF68}" srcOrd="0" destOrd="0" presId="urn:microsoft.com/office/officeart/2008/layout/VerticalCurvedList"/>
    <dgm:cxn modelId="{C890FBC9-D4E6-4A68-8FB4-B6B97EFC9DAC}" type="presOf" srcId="{6A0E94A5-8DEA-45DA-B044-B6B1554C5CA8}" destId="{2CF6E188-DA8B-45C2-BE87-501224416A78}" srcOrd="0" destOrd="0" presId="urn:microsoft.com/office/officeart/2008/layout/VerticalCurvedList"/>
    <dgm:cxn modelId="{5BC12CD5-C092-442E-B0FC-E7F16FF22B76}" type="presOf" srcId="{278F735A-B733-4B05-954A-5E3EAA035757}" destId="{54562187-B21E-40AF-BA28-177ED876D518}" srcOrd="0" destOrd="0" presId="urn:microsoft.com/office/officeart/2008/layout/VerticalCurvedList"/>
    <dgm:cxn modelId="{FA50ECC7-5B0F-47CC-92A9-5CC229DF65B5}" type="presParOf" srcId="{57F40607-C8C3-454E-B9DF-CB68869FE074}" destId="{9C7FEFB0-0B94-4215-9AB9-1F87F0B1F307}" srcOrd="0" destOrd="0" presId="urn:microsoft.com/office/officeart/2008/layout/VerticalCurvedList"/>
    <dgm:cxn modelId="{1A81575F-023F-4F02-A3D5-C45511289C07}" type="presParOf" srcId="{9C7FEFB0-0B94-4215-9AB9-1F87F0B1F307}" destId="{1F1B2960-8195-4714-AE40-3393D29162DC}" srcOrd="0" destOrd="0" presId="urn:microsoft.com/office/officeart/2008/layout/VerticalCurvedList"/>
    <dgm:cxn modelId="{961107F2-E740-4768-8EA4-AEC6EB382026}" type="presParOf" srcId="{1F1B2960-8195-4714-AE40-3393D29162DC}" destId="{E0EA6E6E-D85E-48F9-BEE8-EC200890A222}" srcOrd="0" destOrd="0" presId="urn:microsoft.com/office/officeart/2008/layout/VerticalCurvedList"/>
    <dgm:cxn modelId="{1194F8E3-8289-4DA2-B3C5-95270D5C8B79}" type="presParOf" srcId="{1F1B2960-8195-4714-AE40-3393D29162DC}" destId="{54562187-B21E-40AF-BA28-177ED876D518}" srcOrd="1" destOrd="0" presId="urn:microsoft.com/office/officeart/2008/layout/VerticalCurvedList"/>
    <dgm:cxn modelId="{4C1657C0-7384-4CB9-B03D-9EF790028E86}" type="presParOf" srcId="{1F1B2960-8195-4714-AE40-3393D29162DC}" destId="{CB259108-4DFE-457A-89DA-8EE11CD4978D}" srcOrd="2" destOrd="0" presId="urn:microsoft.com/office/officeart/2008/layout/VerticalCurvedList"/>
    <dgm:cxn modelId="{65B858F4-F7AE-4E54-9687-565495B10999}" type="presParOf" srcId="{1F1B2960-8195-4714-AE40-3393D29162DC}" destId="{C8C19F24-4CA0-452B-B4F2-AD42BC526709}" srcOrd="3" destOrd="0" presId="urn:microsoft.com/office/officeart/2008/layout/VerticalCurvedList"/>
    <dgm:cxn modelId="{E3BBF1FB-152E-4255-83DC-6082610B816B}" type="presParOf" srcId="{9C7FEFB0-0B94-4215-9AB9-1F87F0B1F307}" destId="{E968F4DC-B1D2-491B-A0ED-82756817D30C}" srcOrd="1" destOrd="0" presId="urn:microsoft.com/office/officeart/2008/layout/VerticalCurvedList"/>
    <dgm:cxn modelId="{CAFA7A18-D09D-4196-A8FD-810727E0F272}" type="presParOf" srcId="{9C7FEFB0-0B94-4215-9AB9-1F87F0B1F307}" destId="{083BAFED-D5FC-4579-B751-499F465ACAA4}" srcOrd="2" destOrd="0" presId="urn:microsoft.com/office/officeart/2008/layout/VerticalCurvedList"/>
    <dgm:cxn modelId="{FC9D4EFE-ADCD-41CF-9549-5C08B5E112E1}" type="presParOf" srcId="{083BAFED-D5FC-4579-B751-499F465ACAA4}" destId="{719AC149-80AF-4F0E-A4FF-A0304BEB34DD}" srcOrd="0" destOrd="0" presId="urn:microsoft.com/office/officeart/2008/layout/VerticalCurvedList"/>
    <dgm:cxn modelId="{12EB4CAB-EF00-4553-98F9-468A6F2CC2F1}" type="presParOf" srcId="{9C7FEFB0-0B94-4215-9AB9-1F87F0B1F307}" destId="{D5EBB81E-9FCD-44D4-86D6-A8895824DF68}" srcOrd="3" destOrd="0" presId="urn:microsoft.com/office/officeart/2008/layout/VerticalCurvedList"/>
    <dgm:cxn modelId="{8BE355BB-B582-4487-8454-06BC0DFDD343}" type="presParOf" srcId="{9C7FEFB0-0B94-4215-9AB9-1F87F0B1F307}" destId="{8AF81F4C-45C1-4974-9500-4E381C415567}" srcOrd="4" destOrd="0" presId="urn:microsoft.com/office/officeart/2008/layout/VerticalCurvedList"/>
    <dgm:cxn modelId="{A712F4BA-116F-4174-8D12-AADE1E7C9CC0}" type="presParOf" srcId="{8AF81F4C-45C1-4974-9500-4E381C415567}" destId="{D628BC6C-459A-483D-AFD0-694F3467849C}" srcOrd="0" destOrd="0" presId="urn:microsoft.com/office/officeart/2008/layout/VerticalCurvedList"/>
    <dgm:cxn modelId="{D117DDE3-4493-4F0E-BD3A-DBBD1C154EFA}" type="presParOf" srcId="{9C7FEFB0-0B94-4215-9AB9-1F87F0B1F307}" destId="{2CF6E188-DA8B-45C2-BE87-501224416A78}" srcOrd="5" destOrd="0" presId="urn:microsoft.com/office/officeart/2008/layout/VerticalCurvedList"/>
    <dgm:cxn modelId="{056AEEF4-658A-4C06-A628-B5D932E141DB}" type="presParOf" srcId="{9C7FEFB0-0B94-4215-9AB9-1F87F0B1F307}" destId="{99B3F24A-8EDC-49A1-8B0C-258043A3524D}" srcOrd="6" destOrd="0" presId="urn:microsoft.com/office/officeart/2008/layout/VerticalCurvedList"/>
    <dgm:cxn modelId="{EEBBA616-A5EE-43C4-A4A4-33C091ABE23E}" type="presParOf" srcId="{99B3F24A-8EDC-49A1-8B0C-258043A3524D}" destId="{6A0E5EBE-08CE-4718-A58D-E607F9375E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69D17-DB96-4B27-9979-960650A5C050}" type="doc">
      <dgm:prSet loTypeId="urn:microsoft.com/office/officeart/2008/layout/AlternatingHexagons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365A7D11-D5CF-487A-BCAB-1E0CFD711EA8}">
      <dgm:prSet phldrT="[Texte]"/>
      <dgm:spPr/>
      <dgm:t>
        <a:bodyPr/>
        <a:lstStyle/>
        <a:p>
          <a:r>
            <a:rPr lang="fr-FR" dirty="0"/>
            <a:t>Fondements conceptuels</a:t>
          </a:r>
        </a:p>
      </dgm:t>
    </dgm:pt>
    <dgm:pt modelId="{4E6CF18E-AD75-43D2-A02D-32F430881519}" type="parTrans" cxnId="{65C2597F-61BC-4DE6-96CE-9DA02D22DA9B}">
      <dgm:prSet/>
      <dgm:spPr/>
      <dgm:t>
        <a:bodyPr/>
        <a:lstStyle/>
        <a:p>
          <a:endParaRPr lang="fr-FR"/>
        </a:p>
      </dgm:t>
    </dgm:pt>
    <dgm:pt modelId="{6571DC0C-36C1-4D6E-8DE9-6FA6089B3A78}" type="sibTrans" cxnId="{65C2597F-61BC-4DE6-96CE-9DA02D22DA9B}">
      <dgm:prSet/>
      <dgm:spPr/>
      <dgm:t>
        <a:bodyPr/>
        <a:lstStyle/>
        <a:p>
          <a:endParaRPr lang="fr-FR"/>
        </a:p>
      </dgm:t>
    </dgm:pt>
    <dgm:pt modelId="{F8069F5B-5FCF-4BF0-81EF-FB984181A69A}">
      <dgm:prSet phldrT="[Texte]"/>
      <dgm:spPr/>
      <dgm:t>
        <a:bodyPr/>
        <a:lstStyle/>
        <a:p>
          <a:r>
            <a:rPr lang="fr-FR" dirty="0"/>
            <a:t>Algorithmique</a:t>
          </a:r>
        </a:p>
      </dgm:t>
    </dgm:pt>
    <dgm:pt modelId="{192CE8C0-5377-4C73-B2AF-991EE9EA1FB3}" type="parTrans" cxnId="{FEC79A99-A0A6-48D7-BE0A-AE8B034B5FFD}">
      <dgm:prSet/>
      <dgm:spPr/>
      <dgm:t>
        <a:bodyPr/>
        <a:lstStyle/>
        <a:p>
          <a:endParaRPr lang="fr-FR"/>
        </a:p>
      </dgm:t>
    </dgm:pt>
    <dgm:pt modelId="{19931C31-DE81-4AA4-B7B1-2643AE453E61}" type="sibTrans" cxnId="{FEC79A99-A0A6-48D7-BE0A-AE8B034B5FFD}">
      <dgm:prSet/>
      <dgm:spPr/>
      <dgm:t>
        <a:bodyPr/>
        <a:lstStyle/>
        <a:p>
          <a:endParaRPr lang="fr-FR"/>
        </a:p>
      </dgm:t>
    </dgm:pt>
    <dgm:pt modelId="{A035E653-1E17-42D7-9575-9F115F1F7103}">
      <dgm:prSet phldrT="[Texte]"/>
      <dgm:spPr/>
      <dgm:t>
        <a:bodyPr/>
        <a:lstStyle/>
        <a:p>
          <a:r>
            <a:rPr lang="fr-FR" dirty="0"/>
            <a:t>Démarche de modélisation</a:t>
          </a:r>
        </a:p>
      </dgm:t>
    </dgm:pt>
    <dgm:pt modelId="{C490D272-1D49-454B-8BE8-F642D9E931D9}" type="parTrans" cxnId="{CE2AE486-E459-4208-BA8B-D97E450AB44D}">
      <dgm:prSet/>
      <dgm:spPr/>
      <dgm:t>
        <a:bodyPr/>
        <a:lstStyle/>
        <a:p>
          <a:endParaRPr lang="fr-FR"/>
        </a:p>
      </dgm:t>
    </dgm:pt>
    <dgm:pt modelId="{54F203F2-18CA-4CB8-AA39-74ABACA01004}" type="sibTrans" cxnId="{CE2AE486-E459-4208-BA8B-D97E450AB44D}">
      <dgm:prSet/>
      <dgm:spPr/>
      <dgm:t>
        <a:bodyPr/>
        <a:lstStyle/>
        <a:p>
          <a:endParaRPr lang="fr-FR"/>
        </a:p>
      </dgm:t>
    </dgm:pt>
    <dgm:pt modelId="{161D1BEB-C894-4C54-9AEE-E719EA216054}">
      <dgm:prSet phldrT="[Texte]"/>
      <dgm:spPr/>
      <dgm:t>
        <a:bodyPr/>
        <a:lstStyle/>
        <a:p>
          <a:r>
            <a:rPr lang="fr-FR" dirty="0"/>
            <a:t>Problème &gt; modèle &gt; algorithme &gt; programme &gt; exécution &gt; analyse &gt; concret</a:t>
          </a:r>
        </a:p>
      </dgm:t>
    </dgm:pt>
    <dgm:pt modelId="{72B67935-3EE2-40C6-93C9-02431DDF258D}" type="sibTrans" cxnId="{54FF635C-C9EA-4CEA-8319-FE0051198054}">
      <dgm:prSet/>
      <dgm:spPr/>
      <dgm:t>
        <a:bodyPr/>
        <a:lstStyle/>
        <a:p>
          <a:endParaRPr lang="fr-FR"/>
        </a:p>
      </dgm:t>
    </dgm:pt>
    <dgm:pt modelId="{DA792189-C794-4447-AEEA-BC32B45EE950}" type="parTrans" cxnId="{54FF635C-C9EA-4CEA-8319-FE0051198054}">
      <dgm:prSet/>
      <dgm:spPr/>
      <dgm:t>
        <a:bodyPr/>
        <a:lstStyle/>
        <a:p>
          <a:endParaRPr lang="fr-FR"/>
        </a:p>
      </dgm:t>
    </dgm:pt>
    <dgm:pt modelId="{050A55BE-2D7B-4730-A578-A2B82DFBDB86}">
      <dgm:prSet phldrT="[Texte]"/>
      <dgm:spPr/>
      <dgm:t>
        <a:bodyPr/>
        <a:lstStyle/>
        <a:p>
          <a:r>
            <a:rPr lang="fr-FR" dirty="0"/>
            <a:t>Pour pouvoir évoluer</a:t>
          </a:r>
        </a:p>
      </dgm:t>
    </dgm:pt>
    <dgm:pt modelId="{B9B8D0DF-BB88-4159-A7C3-79CC4E3545FB}" type="sibTrans" cxnId="{47472D90-DD08-4FC3-9F63-47419BEE65C4}">
      <dgm:prSet/>
      <dgm:spPr/>
      <dgm:t>
        <a:bodyPr/>
        <a:lstStyle/>
        <a:p>
          <a:endParaRPr lang="fr-FR"/>
        </a:p>
      </dgm:t>
    </dgm:pt>
    <dgm:pt modelId="{BBE98BAF-5AD8-433F-9BE7-069A404DC34A}" type="parTrans" cxnId="{47472D90-DD08-4FC3-9F63-47419BEE65C4}">
      <dgm:prSet/>
      <dgm:spPr/>
      <dgm:t>
        <a:bodyPr/>
        <a:lstStyle/>
        <a:p>
          <a:endParaRPr lang="fr-FR"/>
        </a:p>
      </dgm:t>
    </dgm:pt>
    <dgm:pt modelId="{AA5E05E2-3C11-4D2D-9938-22DC69D28566}">
      <dgm:prSet phldrT="[Texte]"/>
      <dgm:spPr/>
      <dgm:t>
        <a:bodyPr/>
        <a:lstStyle/>
        <a:p>
          <a:r>
            <a:rPr lang="fr-FR" dirty="0"/>
            <a:t>Débuter avec des activités débranchées</a:t>
          </a:r>
        </a:p>
      </dgm:t>
    </dgm:pt>
    <dgm:pt modelId="{CB9C309F-9C16-4C9C-A953-08EBFDF1D845}" type="sibTrans" cxnId="{8480BA79-DCB1-4332-BBEF-FC344297111E}">
      <dgm:prSet/>
      <dgm:spPr/>
      <dgm:t>
        <a:bodyPr/>
        <a:lstStyle/>
        <a:p>
          <a:endParaRPr lang="fr-FR"/>
        </a:p>
      </dgm:t>
    </dgm:pt>
    <dgm:pt modelId="{F5E1EDC4-1DAF-402D-ACC8-29AE44ABF145}" type="parTrans" cxnId="{8480BA79-DCB1-4332-BBEF-FC344297111E}">
      <dgm:prSet/>
      <dgm:spPr/>
      <dgm:t>
        <a:bodyPr/>
        <a:lstStyle/>
        <a:p>
          <a:endParaRPr lang="fr-FR"/>
        </a:p>
      </dgm:t>
    </dgm:pt>
    <dgm:pt modelId="{EF0E8A26-1E1F-4119-90F0-2366C1CF002A}" type="pres">
      <dgm:prSet presAssocID="{70D69D17-DB96-4B27-9979-960650A5C050}" presName="Name0" presStyleCnt="0">
        <dgm:presLayoutVars>
          <dgm:chMax/>
          <dgm:chPref/>
          <dgm:dir/>
          <dgm:animLvl val="lvl"/>
        </dgm:presLayoutVars>
      </dgm:prSet>
      <dgm:spPr/>
    </dgm:pt>
    <dgm:pt modelId="{657CE2E7-1D59-4D9F-9E9F-D768CDEFE855}" type="pres">
      <dgm:prSet presAssocID="{365A7D11-D5CF-487A-BCAB-1E0CFD711EA8}" presName="composite" presStyleCnt="0"/>
      <dgm:spPr/>
    </dgm:pt>
    <dgm:pt modelId="{FCC20230-CE31-42DC-A87D-81D7E8ABEBBD}" type="pres">
      <dgm:prSet presAssocID="{365A7D11-D5CF-487A-BCAB-1E0CFD711EA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7A047E6-9684-461A-B98D-006EB327D589}" type="pres">
      <dgm:prSet presAssocID="{365A7D11-D5CF-487A-BCAB-1E0CFD711EA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54EB581-FA8B-4482-8384-79C4D3038B5E}" type="pres">
      <dgm:prSet presAssocID="{365A7D11-D5CF-487A-BCAB-1E0CFD711EA8}" presName="BalanceSpacing" presStyleCnt="0"/>
      <dgm:spPr/>
    </dgm:pt>
    <dgm:pt modelId="{6783BD52-85AA-4564-A24F-820046DA2D50}" type="pres">
      <dgm:prSet presAssocID="{365A7D11-D5CF-487A-BCAB-1E0CFD711EA8}" presName="BalanceSpacing1" presStyleCnt="0"/>
      <dgm:spPr/>
    </dgm:pt>
    <dgm:pt modelId="{F2803441-1678-43A2-A9D4-9416D36F5E18}" type="pres">
      <dgm:prSet presAssocID="{6571DC0C-36C1-4D6E-8DE9-6FA6089B3A78}" presName="Accent1Text" presStyleLbl="node1" presStyleIdx="1" presStyleCnt="6"/>
      <dgm:spPr/>
    </dgm:pt>
    <dgm:pt modelId="{FC6C6F7C-905F-48CB-B131-68FADF1ABA6F}" type="pres">
      <dgm:prSet presAssocID="{6571DC0C-36C1-4D6E-8DE9-6FA6089B3A78}" presName="spaceBetweenRectangles" presStyleCnt="0"/>
      <dgm:spPr/>
    </dgm:pt>
    <dgm:pt modelId="{A2D75E4B-3D74-44CF-A4BC-0676D862D21C}" type="pres">
      <dgm:prSet presAssocID="{F8069F5B-5FCF-4BF0-81EF-FB984181A69A}" presName="composite" presStyleCnt="0"/>
      <dgm:spPr/>
    </dgm:pt>
    <dgm:pt modelId="{A5FB0F04-017B-457B-B2FB-A775FCA8630C}" type="pres">
      <dgm:prSet presAssocID="{F8069F5B-5FCF-4BF0-81EF-FB984181A69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8672D19-EF80-4383-AE7C-3E5041D2659C}" type="pres">
      <dgm:prSet presAssocID="{F8069F5B-5FCF-4BF0-81EF-FB984181A69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9F43105-4A78-4F9A-8904-1FEB62880B39}" type="pres">
      <dgm:prSet presAssocID="{F8069F5B-5FCF-4BF0-81EF-FB984181A69A}" presName="BalanceSpacing" presStyleCnt="0"/>
      <dgm:spPr/>
    </dgm:pt>
    <dgm:pt modelId="{8DFD570C-B7A5-4E51-80B0-C8955E499436}" type="pres">
      <dgm:prSet presAssocID="{F8069F5B-5FCF-4BF0-81EF-FB984181A69A}" presName="BalanceSpacing1" presStyleCnt="0"/>
      <dgm:spPr/>
    </dgm:pt>
    <dgm:pt modelId="{211EB5FE-01A6-41F5-8C54-54B7D40CA076}" type="pres">
      <dgm:prSet presAssocID="{19931C31-DE81-4AA4-B7B1-2643AE453E61}" presName="Accent1Text" presStyleLbl="node1" presStyleIdx="3" presStyleCnt="6"/>
      <dgm:spPr/>
    </dgm:pt>
    <dgm:pt modelId="{ED570C63-1B5D-4127-B4D1-46CA1B71CEFB}" type="pres">
      <dgm:prSet presAssocID="{19931C31-DE81-4AA4-B7B1-2643AE453E61}" presName="spaceBetweenRectangles" presStyleCnt="0"/>
      <dgm:spPr/>
    </dgm:pt>
    <dgm:pt modelId="{A6D66245-F52A-41F3-B556-6A3EB8245446}" type="pres">
      <dgm:prSet presAssocID="{A035E653-1E17-42D7-9575-9F115F1F7103}" presName="composite" presStyleCnt="0"/>
      <dgm:spPr/>
    </dgm:pt>
    <dgm:pt modelId="{A497426A-8B17-4BDC-ADB7-9EE9624820BC}" type="pres">
      <dgm:prSet presAssocID="{A035E653-1E17-42D7-9575-9F115F1F710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949B262-BD33-47E3-9EBE-EF919E2DF788}" type="pres">
      <dgm:prSet presAssocID="{A035E653-1E17-42D7-9575-9F115F1F710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309BABD-E3A6-4885-8C6A-BF86C02F25DF}" type="pres">
      <dgm:prSet presAssocID="{A035E653-1E17-42D7-9575-9F115F1F7103}" presName="BalanceSpacing" presStyleCnt="0"/>
      <dgm:spPr/>
    </dgm:pt>
    <dgm:pt modelId="{1FF2CD28-0E0B-4BE0-B63D-E605A87141DF}" type="pres">
      <dgm:prSet presAssocID="{A035E653-1E17-42D7-9575-9F115F1F7103}" presName="BalanceSpacing1" presStyleCnt="0"/>
      <dgm:spPr/>
    </dgm:pt>
    <dgm:pt modelId="{DEC67C89-AB75-47D0-B2DC-9330F5B8AD11}" type="pres">
      <dgm:prSet presAssocID="{54F203F2-18CA-4CB8-AA39-74ABACA01004}" presName="Accent1Text" presStyleLbl="node1" presStyleIdx="5" presStyleCnt="6"/>
      <dgm:spPr/>
    </dgm:pt>
  </dgm:ptLst>
  <dgm:cxnLst>
    <dgm:cxn modelId="{5F88F700-C458-4513-8DD9-28B89E6AF6AB}" type="presOf" srcId="{70D69D17-DB96-4B27-9979-960650A5C050}" destId="{EF0E8A26-1E1F-4119-90F0-2366C1CF002A}" srcOrd="0" destOrd="0" presId="urn:microsoft.com/office/officeart/2008/layout/AlternatingHexagons"/>
    <dgm:cxn modelId="{55C0C61C-40E3-4DE5-83AB-1C0C8DFCC005}" type="presOf" srcId="{54F203F2-18CA-4CB8-AA39-74ABACA01004}" destId="{DEC67C89-AB75-47D0-B2DC-9330F5B8AD11}" srcOrd="0" destOrd="0" presId="urn:microsoft.com/office/officeart/2008/layout/AlternatingHexagons"/>
    <dgm:cxn modelId="{6DB1DE1D-F667-467F-A1D9-608BB9988480}" type="presOf" srcId="{365A7D11-D5CF-487A-BCAB-1E0CFD711EA8}" destId="{FCC20230-CE31-42DC-A87D-81D7E8ABEBBD}" srcOrd="0" destOrd="0" presId="urn:microsoft.com/office/officeart/2008/layout/AlternatingHexagons"/>
    <dgm:cxn modelId="{5B4FC034-1C1D-49D8-8C68-976AEFC68202}" type="presOf" srcId="{AA5E05E2-3C11-4D2D-9938-22DC69D28566}" destId="{08672D19-EF80-4383-AE7C-3E5041D2659C}" srcOrd="0" destOrd="0" presId="urn:microsoft.com/office/officeart/2008/layout/AlternatingHexagons"/>
    <dgm:cxn modelId="{54FF635C-C9EA-4CEA-8319-FE0051198054}" srcId="{A035E653-1E17-42D7-9575-9F115F1F7103}" destId="{161D1BEB-C894-4C54-9AEE-E719EA216054}" srcOrd="0" destOrd="0" parTransId="{DA792189-C794-4447-AEEA-BC32B45EE950}" sibTransId="{72B67935-3EE2-40C6-93C9-02431DDF258D}"/>
    <dgm:cxn modelId="{B8052066-C5EC-470A-9EF2-C9CDE59DAF50}" type="presOf" srcId="{A035E653-1E17-42D7-9575-9F115F1F7103}" destId="{A497426A-8B17-4BDC-ADB7-9EE9624820BC}" srcOrd="0" destOrd="0" presId="urn:microsoft.com/office/officeart/2008/layout/AlternatingHexagons"/>
    <dgm:cxn modelId="{F7603966-471E-4358-ABE8-7A8C01FD18DF}" type="presOf" srcId="{F8069F5B-5FCF-4BF0-81EF-FB984181A69A}" destId="{A5FB0F04-017B-457B-B2FB-A775FCA8630C}" srcOrd="0" destOrd="0" presId="urn:microsoft.com/office/officeart/2008/layout/AlternatingHexagons"/>
    <dgm:cxn modelId="{4A6F3F52-DCC6-4A30-9522-4249029A7CD2}" type="presOf" srcId="{19931C31-DE81-4AA4-B7B1-2643AE453E61}" destId="{211EB5FE-01A6-41F5-8C54-54B7D40CA076}" srcOrd="0" destOrd="0" presId="urn:microsoft.com/office/officeart/2008/layout/AlternatingHexagons"/>
    <dgm:cxn modelId="{8480BA79-DCB1-4332-BBEF-FC344297111E}" srcId="{F8069F5B-5FCF-4BF0-81EF-FB984181A69A}" destId="{AA5E05E2-3C11-4D2D-9938-22DC69D28566}" srcOrd="0" destOrd="0" parTransId="{F5E1EDC4-1DAF-402D-ACC8-29AE44ABF145}" sibTransId="{CB9C309F-9C16-4C9C-A953-08EBFDF1D845}"/>
    <dgm:cxn modelId="{C7835B7C-C356-451A-B928-095F45D8356D}" type="presOf" srcId="{161D1BEB-C894-4C54-9AEE-E719EA216054}" destId="{6949B262-BD33-47E3-9EBE-EF919E2DF788}" srcOrd="0" destOrd="0" presId="urn:microsoft.com/office/officeart/2008/layout/AlternatingHexagons"/>
    <dgm:cxn modelId="{65C2597F-61BC-4DE6-96CE-9DA02D22DA9B}" srcId="{70D69D17-DB96-4B27-9979-960650A5C050}" destId="{365A7D11-D5CF-487A-BCAB-1E0CFD711EA8}" srcOrd="0" destOrd="0" parTransId="{4E6CF18E-AD75-43D2-A02D-32F430881519}" sibTransId="{6571DC0C-36C1-4D6E-8DE9-6FA6089B3A78}"/>
    <dgm:cxn modelId="{CE2AE486-E459-4208-BA8B-D97E450AB44D}" srcId="{70D69D17-DB96-4B27-9979-960650A5C050}" destId="{A035E653-1E17-42D7-9575-9F115F1F7103}" srcOrd="2" destOrd="0" parTransId="{C490D272-1D49-454B-8BE8-F642D9E931D9}" sibTransId="{54F203F2-18CA-4CB8-AA39-74ABACA01004}"/>
    <dgm:cxn modelId="{47472D90-DD08-4FC3-9F63-47419BEE65C4}" srcId="{365A7D11-D5CF-487A-BCAB-1E0CFD711EA8}" destId="{050A55BE-2D7B-4730-A578-A2B82DFBDB86}" srcOrd="0" destOrd="0" parTransId="{BBE98BAF-5AD8-433F-9BE7-069A404DC34A}" sibTransId="{B9B8D0DF-BB88-4159-A7C3-79CC4E3545FB}"/>
    <dgm:cxn modelId="{FEC79A99-A0A6-48D7-BE0A-AE8B034B5FFD}" srcId="{70D69D17-DB96-4B27-9979-960650A5C050}" destId="{F8069F5B-5FCF-4BF0-81EF-FB984181A69A}" srcOrd="1" destOrd="0" parTransId="{192CE8C0-5377-4C73-B2AF-991EE9EA1FB3}" sibTransId="{19931C31-DE81-4AA4-B7B1-2643AE453E61}"/>
    <dgm:cxn modelId="{63AD7EB2-B789-4B09-9FF7-E0A5BFB923E1}" type="presOf" srcId="{050A55BE-2D7B-4730-A578-A2B82DFBDB86}" destId="{57A047E6-9684-461A-B98D-006EB327D589}" srcOrd="0" destOrd="0" presId="urn:microsoft.com/office/officeart/2008/layout/AlternatingHexagons"/>
    <dgm:cxn modelId="{20C849F3-D1A0-47F5-B4AA-AB0486A66D50}" type="presOf" srcId="{6571DC0C-36C1-4D6E-8DE9-6FA6089B3A78}" destId="{F2803441-1678-43A2-A9D4-9416D36F5E18}" srcOrd="0" destOrd="0" presId="urn:microsoft.com/office/officeart/2008/layout/AlternatingHexagons"/>
    <dgm:cxn modelId="{B0D41D33-80F4-4B29-AA52-4A38C20B65D6}" type="presParOf" srcId="{EF0E8A26-1E1F-4119-90F0-2366C1CF002A}" destId="{657CE2E7-1D59-4D9F-9E9F-D768CDEFE855}" srcOrd="0" destOrd="0" presId="urn:microsoft.com/office/officeart/2008/layout/AlternatingHexagons"/>
    <dgm:cxn modelId="{CB2B31BE-359E-4F1C-9036-FEE1D4C67CCA}" type="presParOf" srcId="{657CE2E7-1D59-4D9F-9E9F-D768CDEFE855}" destId="{FCC20230-CE31-42DC-A87D-81D7E8ABEBBD}" srcOrd="0" destOrd="0" presId="urn:microsoft.com/office/officeart/2008/layout/AlternatingHexagons"/>
    <dgm:cxn modelId="{5C776D7C-B0E8-4AB6-9250-2305A432F0BD}" type="presParOf" srcId="{657CE2E7-1D59-4D9F-9E9F-D768CDEFE855}" destId="{57A047E6-9684-461A-B98D-006EB327D589}" srcOrd="1" destOrd="0" presId="urn:microsoft.com/office/officeart/2008/layout/AlternatingHexagons"/>
    <dgm:cxn modelId="{DDA16798-AAC7-498A-B076-1F9011F6E19F}" type="presParOf" srcId="{657CE2E7-1D59-4D9F-9E9F-D768CDEFE855}" destId="{354EB581-FA8B-4482-8384-79C4D3038B5E}" srcOrd="2" destOrd="0" presId="urn:microsoft.com/office/officeart/2008/layout/AlternatingHexagons"/>
    <dgm:cxn modelId="{1FC73175-F564-486B-8600-73E00368BD7B}" type="presParOf" srcId="{657CE2E7-1D59-4D9F-9E9F-D768CDEFE855}" destId="{6783BD52-85AA-4564-A24F-820046DA2D50}" srcOrd="3" destOrd="0" presId="urn:microsoft.com/office/officeart/2008/layout/AlternatingHexagons"/>
    <dgm:cxn modelId="{3098764F-BEF0-48DD-921F-8349AF30294A}" type="presParOf" srcId="{657CE2E7-1D59-4D9F-9E9F-D768CDEFE855}" destId="{F2803441-1678-43A2-A9D4-9416D36F5E18}" srcOrd="4" destOrd="0" presId="urn:microsoft.com/office/officeart/2008/layout/AlternatingHexagons"/>
    <dgm:cxn modelId="{9E5A8B79-6C71-42B7-BDAA-A49A0336D48D}" type="presParOf" srcId="{EF0E8A26-1E1F-4119-90F0-2366C1CF002A}" destId="{FC6C6F7C-905F-48CB-B131-68FADF1ABA6F}" srcOrd="1" destOrd="0" presId="urn:microsoft.com/office/officeart/2008/layout/AlternatingHexagons"/>
    <dgm:cxn modelId="{E5718733-0C7D-4D9C-B8E5-37C9EBCF0FDA}" type="presParOf" srcId="{EF0E8A26-1E1F-4119-90F0-2366C1CF002A}" destId="{A2D75E4B-3D74-44CF-A4BC-0676D862D21C}" srcOrd="2" destOrd="0" presId="urn:microsoft.com/office/officeart/2008/layout/AlternatingHexagons"/>
    <dgm:cxn modelId="{21A32B38-84BF-4DEF-8F7E-83FDBD65D3A5}" type="presParOf" srcId="{A2D75E4B-3D74-44CF-A4BC-0676D862D21C}" destId="{A5FB0F04-017B-457B-B2FB-A775FCA8630C}" srcOrd="0" destOrd="0" presId="urn:microsoft.com/office/officeart/2008/layout/AlternatingHexagons"/>
    <dgm:cxn modelId="{EB611B96-FBA3-454E-9745-C708A83EB252}" type="presParOf" srcId="{A2D75E4B-3D74-44CF-A4BC-0676D862D21C}" destId="{08672D19-EF80-4383-AE7C-3E5041D2659C}" srcOrd="1" destOrd="0" presId="urn:microsoft.com/office/officeart/2008/layout/AlternatingHexagons"/>
    <dgm:cxn modelId="{054AF401-21CC-405C-B597-D1A15B27093B}" type="presParOf" srcId="{A2D75E4B-3D74-44CF-A4BC-0676D862D21C}" destId="{29F43105-4A78-4F9A-8904-1FEB62880B39}" srcOrd="2" destOrd="0" presId="urn:microsoft.com/office/officeart/2008/layout/AlternatingHexagons"/>
    <dgm:cxn modelId="{FB5CB00F-544B-4D0D-A157-063B8E2BCE54}" type="presParOf" srcId="{A2D75E4B-3D74-44CF-A4BC-0676D862D21C}" destId="{8DFD570C-B7A5-4E51-80B0-C8955E499436}" srcOrd="3" destOrd="0" presId="urn:microsoft.com/office/officeart/2008/layout/AlternatingHexagons"/>
    <dgm:cxn modelId="{3A6AE4E9-9DA8-4AE7-A3FD-728441C96E14}" type="presParOf" srcId="{A2D75E4B-3D74-44CF-A4BC-0676D862D21C}" destId="{211EB5FE-01A6-41F5-8C54-54B7D40CA076}" srcOrd="4" destOrd="0" presId="urn:microsoft.com/office/officeart/2008/layout/AlternatingHexagons"/>
    <dgm:cxn modelId="{5CF64D02-24C2-4CD4-BDFC-66828EF1D3E6}" type="presParOf" srcId="{EF0E8A26-1E1F-4119-90F0-2366C1CF002A}" destId="{ED570C63-1B5D-4127-B4D1-46CA1B71CEFB}" srcOrd="3" destOrd="0" presId="urn:microsoft.com/office/officeart/2008/layout/AlternatingHexagons"/>
    <dgm:cxn modelId="{364028A0-54E8-4F2A-8ED6-508DE3EFE9CB}" type="presParOf" srcId="{EF0E8A26-1E1F-4119-90F0-2366C1CF002A}" destId="{A6D66245-F52A-41F3-B556-6A3EB8245446}" srcOrd="4" destOrd="0" presId="urn:microsoft.com/office/officeart/2008/layout/AlternatingHexagons"/>
    <dgm:cxn modelId="{1E894397-542D-4148-831D-9320213C9D2B}" type="presParOf" srcId="{A6D66245-F52A-41F3-B556-6A3EB8245446}" destId="{A497426A-8B17-4BDC-ADB7-9EE9624820BC}" srcOrd="0" destOrd="0" presId="urn:microsoft.com/office/officeart/2008/layout/AlternatingHexagons"/>
    <dgm:cxn modelId="{FE3A8CD7-D0DE-4570-AAC4-5719D5322B7D}" type="presParOf" srcId="{A6D66245-F52A-41F3-B556-6A3EB8245446}" destId="{6949B262-BD33-47E3-9EBE-EF919E2DF788}" srcOrd="1" destOrd="0" presId="urn:microsoft.com/office/officeart/2008/layout/AlternatingHexagons"/>
    <dgm:cxn modelId="{E04D2BDD-CE1C-4CDC-8960-41ABCE910AD5}" type="presParOf" srcId="{A6D66245-F52A-41F3-B556-6A3EB8245446}" destId="{F309BABD-E3A6-4885-8C6A-BF86C02F25DF}" srcOrd="2" destOrd="0" presId="urn:microsoft.com/office/officeart/2008/layout/AlternatingHexagons"/>
    <dgm:cxn modelId="{1D83DE69-E05D-47E7-8C62-A706F8C5788D}" type="presParOf" srcId="{A6D66245-F52A-41F3-B556-6A3EB8245446}" destId="{1FF2CD28-0E0B-4BE0-B63D-E605A87141DF}" srcOrd="3" destOrd="0" presId="urn:microsoft.com/office/officeart/2008/layout/AlternatingHexagons"/>
    <dgm:cxn modelId="{63B6D2D2-2448-4ED5-A695-C6B9D4DE7673}" type="presParOf" srcId="{A6D66245-F52A-41F3-B556-6A3EB8245446}" destId="{DEC67C89-AB75-47D0-B2DC-9330F5B8AD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69D17-DB96-4B27-9979-960650A5C050}" type="doc">
      <dgm:prSet loTypeId="urn:microsoft.com/office/officeart/2008/layout/AlternatingHexagons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365A7D11-D5CF-487A-BCAB-1E0CFD711EA8}">
      <dgm:prSet phldrT="[Texte]"/>
      <dgm:spPr/>
      <dgm:t>
        <a:bodyPr/>
        <a:lstStyle/>
        <a:p>
          <a:endParaRPr lang="fr-FR" dirty="0"/>
        </a:p>
      </dgm:t>
    </dgm:pt>
    <dgm:pt modelId="{4E6CF18E-AD75-43D2-A02D-32F430881519}" type="parTrans" cxnId="{65C2597F-61BC-4DE6-96CE-9DA02D22DA9B}">
      <dgm:prSet/>
      <dgm:spPr/>
      <dgm:t>
        <a:bodyPr/>
        <a:lstStyle/>
        <a:p>
          <a:endParaRPr lang="fr-FR"/>
        </a:p>
      </dgm:t>
    </dgm:pt>
    <dgm:pt modelId="{6571DC0C-36C1-4D6E-8DE9-6FA6089B3A78}" type="sibTrans" cxnId="{65C2597F-61BC-4DE6-96CE-9DA02D22DA9B}">
      <dgm:prSet/>
      <dgm:spPr/>
      <dgm:t>
        <a:bodyPr/>
        <a:lstStyle/>
        <a:p>
          <a:endParaRPr lang="fr-FR"/>
        </a:p>
      </dgm:t>
    </dgm:pt>
    <dgm:pt modelId="{F8069F5B-5FCF-4BF0-81EF-FB984181A69A}">
      <dgm:prSet phldrT="[Texte]"/>
      <dgm:spPr/>
      <dgm:t>
        <a:bodyPr/>
        <a:lstStyle/>
        <a:p>
          <a:endParaRPr lang="fr-FR" dirty="0"/>
        </a:p>
      </dgm:t>
    </dgm:pt>
    <dgm:pt modelId="{192CE8C0-5377-4C73-B2AF-991EE9EA1FB3}" type="parTrans" cxnId="{FEC79A99-A0A6-48D7-BE0A-AE8B034B5FFD}">
      <dgm:prSet/>
      <dgm:spPr/>
      <dgm:t>
        <a:bodyPr/>
        <a:lstStyle/>
        <a:p>
          <a:endParaRPr lang="fr-FR"/>
        </a:p>
      </dgm:t>
    </dgm:pt>
    <dgm:pt modelId="{19931C31-DE81-4AA4-B7B1-2643AE453E61}" type="sibTrans" cxnId="{FEC79A99-A0A6-48D7-BE0A-AE8B034B5FFD}">
      <dgm:prSet/>
      <dgm:spPr/>
      <dgm:t>
        <a:bodyPr/>
        <a:lstStyle/>
        <a:p>
          <a:endParaRPr lang="fr-FR"/>
        </a:p>
      </dgm:t>
    </dgm:pt>
    <dgm:pt modelId="{A035E653-1E17-42D7-9575-9F115F1F7103}">
      <dgm:prSet phldrT="[Texte]"/>
      <dgm:spPr/>
      <dgm:t>
        <a:bodyPr/>
        <a:lstStyle/>
        <a:p>
          <a:endParaRPr lang="fr-FR" dirty="0"/>
        </a:p>
      </dgm:t>
    </dgm:pt>
    <dgm:pt modelId="{C490D272-1D49-454B-8BE8-F642D9E931D9}" type="parTrans" cxnId="{CE2AE486-E459-4208-BA8B-D97E450AB44D}">
      <dgm:prSet/>
      <dgm:spPr/>
      <dgm:t>
        <a:bodyPr/>
        <a:lstStyle/>
        <a:p>
          <a:endParaRPr lang="fr-FR"/>
        </a:p>
      </dgm:t>
    </dgm:pt>
    <dgm:pt modelId="{54F203F2-18CA-4CB8-AA39-74ABACA01004}" type="sibTrans" cxnId="{CE2AE486-E459-4208-BA8B-D97E450AB44D}">
      <dgm:prSet/>
      <dgm:spPr/>
      <dgm:t>
        <a:bodyPr/>
        <a:lstStyle/>
        <a:p>
          <a:endParaRPr lang="fr-FR"/>
        </a:p>
      </dgm:t>
    </dgm:pt>
    <dgm:pt modelId="{EF0E8A26-1E1F-4119-90F0-2366C1CF002A}" type="pres">
      <dgm:prSet presAssocID="{70D69D17-DB96-4B27-9979-960650A5C050}" presName="Name0" presStyleCnt="0">
        <dgm:presLayoutVars>
          <dgm:chMax/>
          <dgm:chPref/>
          <dgm:dir/>
          <dgm:animLvl val="lvl"/>
        </dgm:presLayoutVars>
      </dgm:prSet>
      <dgm:spPr/>
    </dgm:pt>
    <dgm:pt modelId="{657CE2E7-1D59-4D9F-9E9F-D768CDEFE855}" type="pres">
      <dgm:prSet presAssocID="{365A7D11-D5CF-487A-BCAB-1E0CFD711EA8}" presName="composite" presStyleCnt="0"/>
      <dgm:spPr/>
    </dgm:pt>
    <dgm:pt modelId="{FCC20230-CE31-42DC-A87D-81D7E8ABEBBD}" type="pres">
      <dgm:prSet presAssocID="{365A7D11-D5CF-487A-BCAB-1E0CFD711EA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7A047E6-9684-461A-B98D-006EB327D589}" type="pres">
      <dgm:prSet presAssocID="{365A7D11-D5CF-487A-BCAB-1E0CFD711EA8}" presName="Childtext1" presStyleLbl="revTx" presStyleIdx="0" presStyleCnt="3" custScaleX="98977" custScaleY="135059" custLinFactNeighborX="-405" custLinFactNeighborY="-2766">
        <dgm:presLayoutVars>
          <dgm:chMax val="0"/>
          <dgm:chPref val="0"/>
          <dgm:bulletEnabled val="1"/>
        </dgm:presLayoutVars>
      </dgm:prSet>
      <dgm:spPr/>
    </dgm:pt>
    <dgm:pt modelId="{354EB581-FA8B-4482-8384-79C4D3038B5E}" type="pres">
      <dgm:prSet presAssocID="{365A7D11-D5CF-487A-BCAB-1E0CFD711EA8}" presName="BalanceSpacing" presStyleCnt="0"/>
      <dgm:spPr/>
    </dgm:pt>
    <dgm:pt modelId="{6783BD52-85AA-4564-A24F-820046DA2D50}" type="pres">
      <dgm:prSet presAssocID="{365A7D11-D5CF-487A-BCAB-1E0CFD711EA8}" presName="BalanceSpacing1" presStyleCnt="0"/>
      <dgm:spPr/>
    </dgm:pt>
    <dgm:pt modelId="{F2803441-1678-43A2-A9D4-9416D36F5E18}" type="pres">
      <dgm:prSet presAssocID="{6571DC0C-36C1-4D6E-8DE9-6FA6089B3A78}" presName="Accent1Text" presStyleLbl="node1" presStyleIdx="1" presStyleCnt="6"/>
      <dgm:spPr/>
    </dgm:pt>
    <dgm:pt modelId="{FC6C6F7C-905F-48CB-B131-68FADF1ABA6F}" type="pres">
      <dgm:prSet presAssocID="{6571DC0C-36C1-4D6E-8DE9-6FA6089B3A78}" presName="spaceBetweenRectangles" presStyleCnt="0"/>
      <dgm:spPr/>
    </dgm:pt>
    <dgm:pt modelId="{A2D75E4B-3D74-44CF-A4BC-0676D862D21C}" type="pres">
      <dgm:prSet presAssocID="{F8069F5B-5FCF-4BF0-81EF-FB984181A69A}" presName="composite" presStyleCnt="0"/>
      <dgm:spPr/>
    </dgm:pt>
    <dgm:pt modelId="{A5FB0F04-017B-457B-B2FB-A775FCA8630C}" type="pres">
      <dgm:prSet presAssocID="{F8069F5B-5FCF-4BF0-81EF-FB984181A69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8672D19-EF80-4383-AE7C-3E5041D2659C}" type="pres">
      <dgm:prSet presAssocID="{F8069F5B-5FCF-4BF0-81EF-FB984181A69A}" presName="Childtext1" presStyleLbl="revTx" presStyleIdx="1" presStyleCnt="3" custScaleX="130106" custLinFactNeighborX="-25625" custLinFactNeighborY="1077">
        <dgm:presLayoutVars>
          <dgm:chMax val="0"/>
          <dgm:chPref val="0"/>
          <dgm:bulletEnabled val="1"/>
        </dgm:presLayoutVars>
      </dgm:prSet>
      <dgm:spPr/>
    </dgm:pt>
    <dgm:pt modelId="{29F43105-4A78-4F9A-8904-1FEB62880B39}" type="pres">
      <dgm:prSet presAssocID="{F8069F5B-5FCF-4BF0-81EF-FB984181A69A}" presName="BalanceSpacing" presStyleCnt="0"/>
      <dgm:spPr/>
    </dgm:pt>
    <dgm:pt modelId="{8DFD570C-B7A5-4E51-80B0-C8955E499436}" type="pres">
      <dgm:prSet presAssocID="{F8069F5B-5FCF-4BF0-81EF-FB984181A69A}" presName="BalanceSpacing1" presStyleCnt="0"/>
      <dgm:spPr/>
    </dgm:pt>
    <dgm:pt modelId="{211EB5FE-01A6-41F5-8C54-54B7D40CA076}" type="pres">
      <dgm:prSet presAssocID="{19931C31-DE81-4AA4-B7B1-2643AE453E61}" presName="Accent1Text" presStyleLbl="node1" presStyleIdx="3" presStyleCnt="6"/>
      <dgm:spPr/>
    </dgm:pt>
    <dgm:pt modelId="{ED570C63-1B5D-4127-B4D1-46CA1B71CEFB}" type="pres">
      <dgm:prSet presAssocID="{19931C31-DE81-4AA4-B7B1-2643AE453E61}" presName="spaceBetweenRectangles" presStyleCnt="0"/>
      <dgm:spPr/>
    </dgm:pt>
    <dgm:pt modelId="{A6D66245-F52A-41F3-B556-6A3EB8245446}" type="pres">
      <dgm:prSet presAssocID="{A035E653-1E17-42D7-9575-9F115F1F7103}" presName="composite" presStyleCnt="0"/>
      <dgm:spPr/>
    </dgm:pt>
    <dgm:pt modelId="{A497426A-8B17-4BDC-ADB7-9EE9624820BC}" type="pres">
      <dgm:prSet presAssocID="{A035E653-1E17-42D7-9575-9F115F1F7103}" presName="Parent1" presStyleLbl="node1" presStyleIdx="4" presStyleCnt="6" custLinFactNeighborX="1020" custLinFactNeighborY="1496">
        <dgm:presLayoutVars>
          <dgm:chMax val="1"/>
          <dgm:chPref val="1"/>
          <dgm:bulletEnabled val="1"/>
        </dgm:presLayoutVars>
      </dgm:prSet>
      <dgm:spPr/>
    </dgm:pt>
    <dgm:pt modelId="{6949B262-BD33-47E3-9EBE-EF919E2DF788}" type="pres">
      <dgm:prSet presAssocID="{A035E653-1E17-42D7-9575-9F115F1F7103}" presName="Childtext1" presStyleLbl="revTx" presStyleIdx="2" presStyleCnt="3" custLinFactNeighborX="-948" custLinFactNeighborY="3161">
        <dgm:presLayoutVars>
          <dgm:chMax val="0"/>
          <dgm:chPref val="0"/>
          <dgm:bulletEnabled val="1"/>
        </dgm:presLayoutVars>
      </dgm:prSet>
      <dgm:spPr/>
    </dgm:pt>
    <dgm:pt modelId="{F309BABD-E3A6-4885-8C6A-BF86C02F25DF}" type="pres">
      <dgm:prSet presAssocID="{A035E653-1E17-42D7-9575-9F115F1F7103}" presName="BalanceSpacing" presStyleCnt="0"/>
      <dgm:spPr/>
    </dgm:pt>
    <dgm:pt modelId="{1FF2CD28-0E0B-4BE0-B63D-E605A87141DF}" type="pres">
      <dgm:prSet presAssocID="{A035E653-1E17-42D7-9575-9F115F1F7103}" presName="BalanceSpacing1" presStyleCnt="0"/>
      <dgm:spPr/>
    </dgm:pt>
    <dgm:pt modelId="{DEC67C89-AB75-47D0-B2DC-9330F5B8AD11}" type="pres">
      <dgm:prSet presAssocID="{54F203F2-18CA-4CB8-AA39-74ABACA01004}" presName="Accent1Text" presStyleLbl="node1" presStyleIdx="5" presStyleCnt="6"/>
      <dgm:spPr/>
    </dgm:pt>
  </dgm:ptLst>
  <dgm:cxnLst>
    <dgm:cxn modelId="{5F88F700-C458-4513-8DD9-28B89E6AF6AB}" type="presOf" srcId="{70D69D17-DB96-4B27-9979-960650A5C050}" destId="{EF0E8A26-1E1F-4119-90F0-2366C1CF002A}" srcOrd="0" destOrd="0" presId="urn:microsoft.com/office/officeart/2008/layout/AlternatingHexagons"/>
    <dgm:cxn modelId="{55C0C61C-40E3-4DE5-83AB-1C0C8DFCC005}" type="presOf" srcId="{54F203F2-18CA-4CB8-AA39-74ABACA01004}" destId="{DEC67C89-AB75-47D0-B2DC-9330F5B8AD11}" srcOrd="0" destOrd="0" presId="urn:microsoft.com/office/officeart/2008/layout/AlternatingHexagons"/>
    <dgm:cxn modelId="{6DB1DE1D-F667-467F-A1D9-608BB9988480}" type="presOf" srcId="{365A7D11-D5CF-487A-BCAB-1E0CFD711EA8}" destId="{FCC20230-CE31-42DC-A87D-81D7E8ABEBBD}" srcOrd="0" destOrd="0" presId="urn:microsoft.com/office/officeart/2008/layout/AlternatingHexagons"/>
    <dgm:cxn modelId="{B8052066-C5EC-470A-9EF2-C9CDE59DAF50}" type="presOf" srcId="{A035E653-1E17-42D7-9575-9F115F1F7103}" destId="{A497426A-8B17-4BDC-ADB7-9EE9624820BC}" srcOrd="0" destOrd="0" presId="urn:microsoft.com/office/officeart/2008/layout/AlternatingHexagons"/>
    <dgm:cxn modelId="{F7603966-471E-4358-ABE8-7A8C01FD18DF}" type="presOf" srcId="{F8069F5B-5FCF-4BF0-81EF-FB984181A69A}" destId="{A5FB0F04-017B-457B-B2FB-A775FCA8630C}" srcOrd="0" destOrd="0" presId="urn:microsoft.com/office/officeart/2008/layout/AlternatingHexagons"/>
    <dgm:cxn modelId="{4A6F3F52-DCC6-4A30-9522-4249029A7CD2}" type="presOf" srcId="{19931C31-DE81-4AA4-B7B1-2643AE453E61}" destId="{211EB5FE-01A6-41F5-8C54-54B7D40CA076}" srcOrd="0" destOrd="0" presId="urn:microsoft.com/office/officeart/2008/layout/AlternatingHexagons"/>
    <dgm:cxn modelId="{65C2597F-61BC-4DE6-96CE-9DA02D22DA9B}" srcId="{70D69D17-DB96-4B27-9979-960650A5C050}" destId="{365A7D11-D5CF-487A-BCAB-1E0CFD711EA8}" srcOrd="0" destOrd="0" parTransId="{4E6CF18E-AD75-43D2-A02D-32F430881519}" sibTransId="{6571DC0C-36C1-4D6E-8DE9-6FA6089B3A78}"/>
    <dgm:cxn modelId="{CE2AE486-E459-4208-BA8B-D97E450AB44D}" srcId="{70D69D17-DB96-4B27-9979-960650A5C050}" destId="{A035E653-1E17-42D7-9575-9F115F1F7103}" srcOrd="2" destOrd="0" parTransId="{C490D272-1D49-454B-8BE8-F642D9E931D9}" sibTransId="{54F203F2-18CA-4CB8-AA39-74ABACA01004}"/>
    <dgm:cxn modelId="{FEC79A99-A0A6-48D7-BE0A-AE8B034B5FFD}" srcId="{70D69D17-DB96-4B27-9979-960650A5C050}" destId="{F8069F5B-5FCF-4BF0-81EF-FB984181A69A}" srcOrd="1" destOrd="0" parTransId="{192CE8C0-5377-4C73-B2AF-991EE9EA1FB3}" sibTransId="{19931C31-DE81-4AA4-B7B1-2643AE453E61}"/>
    <dgm:cxn modelId="{20C849F3-D1A0-47F5-B4AA-AB0486A66D50}" type="presOf" srcId="{6571DC0C-36C1-4D6E-8DE9-6FA6089B3A78}" destId="{F2803441-1678-43A2-A9D4-9416D36F5E18}" srcOrd="0" destOrd="0" presId="urn:microsoft.com/office/officeart/2008/layout/AlternatingHexagons"/>
    <dgm:cxn modelId="{B0D41D33-80F4-4B29-AA52-4A38C20B65D6}" type="presParOf" srcId="{EF0E8A26-1E1F-4119-90F0-2366C1CF002A}" destId="{657CE2E7-1D59-4D9F-9E9F-D768CDEFE855}" srcOrd="0" destOrd="0" presId="urn:microsoft.com/office/officeart/2008/layout/AlternatingHexagons"/>
    <dgm:cxn modelId="{CB2B31BE-359E-4F1C-9036-FEE1D4C67CCA}" type="presParOf" srcId="{657CE2E7-1D59-4D9F-9E9F-D768CDEFE855}" destId="{FCC20230-CE31-42DC-A87D-81D7E8ABEBBD}" srcOrd="0" destOrd="0" presId="urn:microsoft.com/office/officeart/2008/layout/AlternatingHexagons"/>
    <dgm:cxn modelId="{5C776D7C-B0E8-4AB6-9250-2305A432F0BD}" type="presParOf" srcId="{657CE2E7-1D59-4D9F-9E9F-D768CDEFE855}" destId="{57A047E6-9684-461A-B98D-006EB327D589}" srcOrd="1" destOrd="0" presId="urn:microsoft.com/office/officeart/2008/layout/AlternatingHexagons"/>
    <dgm:cxn modelId="{DDA16798-AAC7-498A-B076-1F9011F6E19F}" type="presParOf" srcId="{657CE2E7-1D59-4D9F-9E9F-D768CDEFE855}" destId="{354EB581-FA8B-4482-8384-79C4D3038B5E}" srcOrd="2" destOrd="0" presId="urn:microsoft.com/office/officeart/2008/layout/AlternatingHexagons"/>
    <dgm:cxn modelId="{1FC73175-F564-486B-8600-73E00368BD7B}" type="presParOf" srcId="{657CE2E7-1D59-4D9F-9E9F-D768CDEFE855}" destId="{6783BD52-85AA-4564-A24F-820046DA2D50}" srcOrd="3" destOrd="0" presId="urn:microsoft.com/office/officeart/2008/layout/AlternatingHexagons"/>
    <dgm:cxn modelId="{3098764F-BEF0-48DD-921F-8349AF30294A}" type="presParOf" srcId="{657CE2E7-1D59-4D9F-9E9F-D768CDEFE855}" destId="{F2803441-1678-43A2-A9D4-9416D36F5E18}" srcOrd="4" destOrd="0" presId="urn:microsoft.com/office/officeart/2008/layout/AlternatingHexagons"/>
    <dgm:cxn modelId="{9E5A8B79-6C71-42B7-BDAA-A49A0336D48D}" type="presParOf" srcId="{EF0E8A26-1E1F-4119-90F0-2366C1CF002A}" destId="{FC6C6F7C-905F-48CB-B131-68FADF1ABA6F}" srcOrd="1" destOrd="0" presId="urn:microsoft.com/office/officeart/2008/layout/AlternatingHexagons"/>
    <dgm:cxn modelId="{E5718733-0C7D-4D9C-B8E5-37C9EBCF0FDA}" type="presParOf" srcId="{EF0E8A26-1E1F-4119-90F0-2366C1CF002A}" destId="{A2D75E4B-3D74-44CF-A4BC-0676D862D21C}" srcOrd="2" destOrd="0" presId="urn:microsoft.com/office/officeart/2008/layout/AlternatingHexagons"/>
    <dgm:cxn modelId="{21A32B38-84BF-4DEF-8F7E-83FDBD65D3A5}" type="presParOf" srcId="{A2D75E4B-3D74-44CF-A4BC-0676D862D21C}" destId="{A5FB0F04-017B-457B-B2FB-A775FCA8630C}" srcOrd="0" destOrd="0" presId="urn:microsoft.com/office/officeart/2008/layout/AlternatingHexagons"/>
    <dgm:cxn modelId="{EB611B96-FBA3-454E-9745-C708A83EB252}" type="presParOf" srcId="{A2D75E4B-3D74-44CF-A4BC-0676D862D21C}" destId="{08672D19-EF80-4383-AE7C-3E5041D2659C}" srcOrd="1" destOrd="0" presId="urn:microsoft.com/office/officeart/2008/layout/AlternatingHexagons"/>
    <dgm:cxn modelId="{054AF401-21CC-405C-B597-D1A15B27093B}" type="presParOf" srcId="{A2D75E4B-3D74-44CF-A4BC-0676D862D21C}" destId="{29F43105-4A78-4F9A-8904-1FEB62880B39}" srcOrd="2" destOrd="0" presId="urn:microsoft.com/office/officeart/2008/layout/AlternatingHexagons"/>
    <dgm:cxn modelId="{FB5CB00F-544B-4D0D-A157-063B8E2BCE54}" type="presParOf" srcId="{A2D75E4B-3D74-44CF-A4BC-0676D862D21C}" destId="{8DFD570C-B7A5-4E51-80B0-C8955E499436}" srcOrd="3" destOrd="0" presId="urn:microsoft.com/office/officeart/2008/layout/AlternatingHexagons"/>
    <dgm:cxn modelId="{3A6AE4E9-9DA8-4AE7-A3FD-728441C96E14}" type="presParOf" srcId="{A2D75E4B-3D74-44CF-A4BC-0676D862D21C}" destId="{211EB5FE-01A6-41F5-8C54-54B7D40CA076}" srcOrd="4" destOrd="0" presId="urn:microsoft.com/office/officeart/2008/layout/AlternatingHexagons"/>
    <dgm:cxn modelId="{5CF64D02-24C2-4CD4-BDFC-66828EF1D3E6}" type="presParOf" srcId="{EF0E8A26-1E1F-4119-90F0-2366C1CF002A}" destId="{ED570C63-1B5D-4127-B4D1-46CA1B71CEFB}" srcOrd="3" destOrd="0" presId="urn:microsoft.com/office/officeart/2008/layout/AlternatingHexagons"/>
    <dgm:cxn modelId="{364028A0-54E8-4F2A-8ED6-508DE3EFE9CB}" type="presParOf" srcId="{EF0E8A26-1E1F-4119-90F0-2366C1CF002A}" destId="{A6D66245-F52A-41F3-B556-6A3EB8245446}" srcOrd="4" destOrd="0" presId="urn:microsoft.com/office/officeart/2008/layout/AlternatingHexagons"/>
    <dgm:cxn modelId="{1E894397-542D-4148-831D-9320213C9D2B}" type="presParOf" srcId="{A6D66245-F52A-41F3-B556-6A3EB8245446}" destId="{A497426A-8B17-4BDC-ADB7-9EE9624820BC}" srcOrd="0" destOrd="0" presId="urn:microsoft.com/office/officeart/2008/layout/AlternatingHexagons"/>
    <dgm:cxn modelId="{FE3A8CD7-D0DE-4570-AAC4-5719D5322B7D}" type="presParOf" srcId="{A6D66245-F52A-41F3-B556-6A3EB8245446}" destId="{6949B262-BD33-47E3-9EBE-EF919E2DF788}" srcOrd="1" destOrd="0" presId="urn:microsoft.com/office/officeart/2008/layout/AlternatingHexagons"/>
    <dgm:cxn modelId="{E04D2BDD-CE1C-4CDC-8960-41ABCE910AD5}" type="presParOf" srcId="{A6D66245-F52A-41F3-B556-6A3EB8245446}" destId="{F309BABD-E3A6-4885-8C6A-BF86C02F25DF}" srcOrd="2" destOrd="0" presId="urn:microsoft.com/office/officeart/2008/layout/AlternatingHexagons"/>
    <dgm:cxn modelId="{1D83DE69-E05D-47E7-8C62-A706F8C5788D}" type="presParOf" srcId="{A6D66245-F52A-41F3-B556-6A3EB8245446}" destId="{1FF2CD28-0E0B-4BE0-B63D-E605A87141DF}" srcOrd="3" destOrd="0" presId="urn:microsoft.com/office/officeart/2008/layout/AlternatingHexagons"/>
    <dgm:cxn modelId="{63B6D2D2-2448-4ED5-A695-C6B9D4DE7673}" type="presParOf" srcId="{A6D66245-F52A-41F3-B556-6A3EB8245446}" destId="{DEC67C89-AB75-47D0-B2DC-9330F5B8AD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D69D17-DB96-4B27-9979-960650A5C050}" type="doc">
      <dgm:prSet loTypeId="urn:microsoft.com/office/officeart/2008/layout/AlternatingHexagons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365A7D11-D5CF-487A-BCAB-1E0CFD711EA8}">
      <dgm:prSet phldrT="[Texte]"/>
      <dgm:spPr/>
      <dgm:t>
        <a:bodyPr/>
        <a:lstStyle/>
        <a:p>
          <a:r>
            <a:rPr lang="fr-FR" dirty="0"/>
            <a:t>Objets abstraits</a:t>
          </a:r>
        </a:p>
      </dgm:t>
    </dgm:pt>
    <dgm:pt modelId="{4E6CF18E-AD75-43D2-A02D-32F430881519}" type="parTrans" cxnId="{65C2597F-61BC-4DE6-96CE-9DA02D22DA9B}">
      <dgm:prSet/>
      <dgm:spPr/>
      <dgm:t>
        <a:bodyPr/>
        <a:lstStyle/>
        <a:p>
          <a:endParaRPr lang="fr-FR"/>
        </a:p>
      </dgm:t>
    </dgm:pt>
    <dgm:pt modelId="{6571DC0C-36C1-4D6E-8DE9-6FA6089B3A78}" type="sibTrans" cxnId="{65C2597F-61BC-4DE6-96CE-9DA02D22DA9B}">
      <dgm:prSet/>
      <dgm:spPr/>
      <dgm:t>
        <a:bodyPr/>
        <a:lstStyle/>
        <a:p>
          <a:endParaRPr lang="fr-FR"/>
        </a:p>
      </dgm:t>
    </dgm:pt>
    <dgm:pt modelId="{050A55BE-2D7B-4730-A578-A2B82DFBDB86}">
      <dgm:prSet phldrT="[Texte]"/>
      <dgm:spPr/>
      <dgm:t>
        <a:bodyPr/>
        <a:lstStyle/>
        <a:p>
          <a:r>
            <a:rPr lang="fr-FR" dirty="0"/>
            <a:t>Désigner objets ou propriétés</a:t>
          </a:r>
        </a:p>
        <a:p>
          <a:r>
            <a:rPr lang="fr-FR" dirty="0"/>
            <a:t>Langue naturelle et formalisme</a:t>
          </a:r>
        </a:p>
        <a:p>
          <a:r>
            <a:rPr lang="fr-FR" dirty="0"/>
            <a:t>L’oral et l’écrit</a:t>
          </a:r>
        </a:p>
        <a:p>
          <a:r>
            <a:rPr lang="fr-FR" dirty="0"/>
            <a:t>Spécificités liées au lexique</a:t>
          </a:r>
        </a:p>
        <a:p>
          <a:r>
            <a:rPr lang="fr-FR" dirty="0"/>
            <a:t>Formulation des preuves</a:t>
          </a:r>
        </a:p>
        <a:p>
          <a:r>
            <a:rPr lang="fr-FR" dirty="0"/>
            <a:t>Justification </a:t>
          </a:r>
        </a:p>
      </dgm:t>
    </dgm:pt>
    <dgm:pt modelId="{BBE98BAF-5AD8-433F-9BE7-069A404DC34A}" type="parTrans" cxnId="{47472D90-DD08-4FC3-9F63-47419BEE65C4}">
      <dgm:prSet/>
      <dgm:spPr/>
      <dgm:t>
        <a:bodyPr/>
        <a:lstStyle/>
        <a:p>
          <a:endParaRPr lang="fr-FR"/>
        </a:p>
      </dgm:t>
    </dgm:pt>
    <dgm:pt modelId="{B9B8D0DF-BB88-4159-A7C3-79CC4E3545FB}" type="sibTrans" cxnId="{47472D90-DD08-4FC3-9F63-47419BEE65C4}">
      <dgm:prSet/>
      <dgm:spPr/>
      <dgm:t>
        <a:bodyPr/>
        <a:lstStyle/>
        <a:p>
          <a:endParaRPr lang="fr-FR"/>
        </a:p>
      </dgm:t>
    </dgm:pt>
    <dgm:pt modelId="{F8069F5B-5FCF-4BF0-81EF-FB984181A69A}">
      <dgm:prSet phldrT="[Texte]"/>
      <dgm:spPr/>
      <dgm:t>
        <a:bodyPr/>
        <a:lstStyle/>
        <a:p>
          <a:r>
            <a:rPr lang="fr-FR" dirty="0"/>
            <a:t>Manipuler un concept en acte et en parole </a:t>
          </a:r>
        </a:p>
      </dgm:t>
    </dgm:pt>
    <dgm:pt modelId="{192CE8C0-5377-4C73-B2AF-991EE9EA1FB3}" type="parTrans" cxnId="{FEC79A99-A0A6-48D7-BE0A-AE8B034B5FFD}">
      <dgm:prSet/>
      <dgm:spPr/>
      <dgm:t>
        <a:bodyPr/>
        <a:lstStyle/>
        <a:p>
          <a:endParaRPr lang="fr-FR"/>
        </a:p>
      </dgm:t>
    </dgm:pt>
    <dgm:pt modelId="{19931C31-DE81-4AA4-B7B1-2643AE453E61}" type="sibTrans" cxnId="{FEC79A99-A0A6-48D7-BE0A-AE8B034B5FFD}">
      <dgm:prSet/>
      <dgm:spPr/>
      <dgm:t>
        <a:bodyPr/>
        <a:lstStyle/>
        <a:p>
          <a:endParaRPr lang="fr-FR"/>
        </a:p>
      </dgm:t>
    </dgm:pt>
    <dgm:pt modelId="{AA5E05E2-3C11-4D2D-9938-22DC69D28566}">
      <dgm:prSet phldrT="[Texte]" custT="1"/>
      <dgm:spPr/>
      <dgm:t>
        <a:bodyPr/>
        <a:lstStyle/>
        <a:p>
          <a:r>
            <a:rPr lang="fr-FR" sz="1100" dirty="0"/>
            <a:t>Usage progressif des mots</a:t>
          </a:r>
        </a:p>
        <a:p>
          <a:r>
            <a:rPr lang="fr-FR" sz="1100" dirty="0"/>
            <a:t>Création du sens mis derrière les 1ères tentatives</a:t>
          </a:r>
        </a:p>
        <a:p>
          <a:r>
            <a:rPr lang="fr-FR" sz="1100" dirty="0"/>
            <a:t>Institutionnalisation qui corrige la formulation</a:t>
          </a:r>
        </a:p>
        <a:p>
          <a:r>
            <a:rPr lang="fr-FR" sz="1100" dirty="0"/>
            <a:t>Faire intégrer les contraintes des formulations normées</a:t>
          </a:r>
        </a:p>
      </dgm:t>
    </dgm:pt>
    <dgm:pt modelId="{F5E1EDC4-1DAF-402D-ACC8-29AE44ABF145}" type="parTrans" cxnId="{8480BA79-DCB1-4332-BBEF-FC344297111E}">
      <dgm:prSet/>
      <dgm:spPr/>
      <dgm:t>
        <a:bodyPr/>
        <a:lstStyle/>
        <a:p>
          <a:endParaRPr lang="fr-FR"/>
        </a:p>
      </dgm:t>
    </dgm:pt>
    <dgm:pt modelId="{CB9C309F-9C16-4C9C-A953-08EBFDF1D845}" type="sibTrans" cxnId="{8480BA79-DCB1-4332-BBEF-FC344297111E}">
      <dgm:prSet/>
      <dgm:spPr/>
      <dgm:t>
        <a:bodyPr/>
        <a:lstStyle/>
        <a:p>
          <a:endParaRPr lang="fr-FR"/>
        </a:p>
      </dgm:t>
    </dgm:pt>
    <dgm:pt modelId="{A035E653-1E17-42D7-9575-9F115F1F7103}">
      <dgm:prSet phldrT="[Texte]"/>
      <dgm:spPr/>
      <dgm:t>
        <a:bodyPr/>
        <a:lstStyle/>
        <a:p>
          <a:r>
            <a:rPr lang="fr-FR" dirty="0"/>
            <a:t>Manipuler des expressions correctes</a:t>
          </a:r>
        </a:p>
      </dgm:t>
    </dgm:pt>
    <dgm:pt modelId="{C490D272-1D49-454B-8BE8-F642D9E931D9}" type="parTrans" cxnId="{CE2AE486-E459-4208-BA8B-D97E450AB44D}">
      <dgm:prSet/>
      <dgm:spPr/>
      <dgm:t>
        <a:bodyPr/>
        <a:lstStyle/>
        <a:p>
          <a:endParaRPr lang="fr-FR"/>
        </a:p>
      </dgm:t>
    </dgm:pt>
    <dgm:pt modelId="{54F203F2-18CA-4CB8-AA39-74ABACA01004}" type="sibTrans" cxnId="{CE2AE486-E459-4208-BA8B-D97E450AB44D}">
      <dgm:prSet/>
      <dgm:spPr/>
      <dgm:t>
        <a:bodyPr/>
        <a:lstStyle/>
        <a:p>
          <a:endParaRPr lang="fr-FR"/>
        </a:p>
      </dgm:t>
    </dgm:pt>
    <dgm:pt modelId="{161D1BEB-C894-4C54-9AEE-E719EA216054}">
      <dgm:prSet phldrT="[Texte]"/>
      <dgm:spPr/>
      <dgm:t>
        <a:bodyPr/>
        <a:lstStyle/>
        <a:p>
          <a:r>
            <a:rPr lang="fr-FR" dirty="0"/>
            <a:t>Avoir un regard réflexif sur ses pratiques</a:t>
          </a:r>
        </a:p>
        <a:p>
          <a:r>
            <a:rPr lang="fr-FR" dirty="0"/>
            <a:t>Prendre conscience de la difficultés à les transmettre</a:t>
          </a:r>
        </a:p>
      </dgm:t>
    </dgm:pt>
    <dgm:pt modelId="{DA792189-C794-4447-AEEA-BC32B45EE950}" type="parTrans" cxnId="{54FF635C-C9EA-4CEA-8319-FE0051198054}">
      <dgm:prSet/>
      <dgm:spPr/>
      <dgm:t>
        <a:bodyPr/>
        <a:lstStyle/>
        <a:p>
          <a:endParaRPr lang="fr-FR"/>
        </a:p>
      </dgm:t>
    </dgm:pt>
    <dgm:pt modelId="{72B67935-3EE2-40C6-93C9-02431DDF258D}" type="sibTrans" cxnId="{54FF635C-C9EA-4CEA-8319-FE0051198054}">
      <dgm:prSet/>
      <dgm:spPr/>
      <dgm:t>
        <a:bodyPr/>
        <a:lstStyle/>
        <a:p>
          <a:endParaRPr lang="fr-FR"/>
        </a:p>
      </dgm:t>
    </dgm:pt>
    <dgm:pt modelId="{EF0E8A26-1E1F-4119-90F0-2366C1CF002A}" type="pres">
      <dgm:prSet presAssocID="{70D69D17-DB96-4B27-9979-960650A5C050}" presName="Name0" presStyleCnt="0">
        <dgm:presLayoutVars>
          <dgm:chMax/>
          <dgm:chPref/>
          <dgm:dir/>
          <dgm:animLvl val="lvl"/>
        </dgm:presLayoutVars>
      </dgm:prSet>
      <dgm:spPr/>
    </dgm:pt>
    <dgm:pt modelId="{657CE2E7-1D59-4D9F-9E9F-D768CDEFE855}" type="pres">
      <dgm:prSet presAssocID="{365A7D11-D5CF-487A-BCAB-1E0CFD711EA8}" presName="composite" presStyleCnt="0"/>
      <dgm:spPr/>
    </dgm:pt>
    <dgm:pt modelId="{FCC20230-CE31-42DC-A87D-81D7E8ABEBBD}" type="pres">
      <dgm:prSet presAssocID="{365A7D11-D5CF-487A-BCAB-1E0CFD711EA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7A047E6-9684-461A-B98D-006EB327D589}" type="pres">
      <dgm:prSet presAssocID="{365A7D11-D5CF-487A-BCAB-1E0CFD711EA8}" presName="Childtext1" presStyleLbl="revTx" presStyleIdx="0" presStyleCnt="3" custScaleX="98977" custScaleY="135059" custLinFactNeighborX="-405" custLinFactNeighborY="-2766">
        <dgm:presLayoutVars>
          <dgm:chMax val="0"/>
          <dgm:chPref val="0"/>
          <dgm:bulletEnabled val="1"/>
        </dgm:presLayoutVars>
      </dgm:prSet>
      <dgm:spPr/>
    </dgm:pt>
    <dgm:pt modelId="{354EB581-FA8B-4482-8384-79C4D3038B5E}" type="pres">
      <dgm:prSet presAssocID="{365A7D11-D5CF-487A-BCAB-1E0CFD711EA8}" presName="BalanceSpacing" presStyleCnt="0"/>
      <dgm:spPr/>
    </dgm:pt>
    <dgm:pt modelId="{6783BD52-85AA-4564-A24F-820046DA2D50}" type="pres">
      <dgm:prSet presAssocID="{365A7D11-D5CF-487A-BCAB-1E0CFD711EA8}" presName="BalanceSpacing1" presStyleCnt="0"/>
      <dgm:spPr/>
    </dgm:pt>
    <dgm:pt modelId="{F2803441-1678-43A2-A9D4-9416D36F5E18}" type="pres">
      <dgm:prSet presAssocID="{6571DC0C-36C1-4D6E-8DE9-6FA6089B3A78}" presName="Accent1Text" presStyleLbl="node1" presStyleIdx="1" presStyleCnt="6"/>
      <dgm:spPr/>
    </dgm:pt>
    <dgm:pt modelId="{FC6C6F7C-905F-48CB-B131-68FADF1ABA6F}" type="pres">
      <dgm:prSet presAssocID="{6571DC0C-36C1-4D6E-8DE9-6FA6089B3A78}" presName="spaceBetweenRectangles" presStyleCnt="0"/>
      <dgm:spPr/>
    </dgm:pt>
    <dgm:pt modelId="{A2D75E4B-3D74-44CF-A4BC-0676D862D21C}" type="pres">
      <dgm:prSet presAssocID="{F8069F5B-5FCF-4BF0-81EF-FB984181A69A}" presName="composite" presStyleCnt="0"/>
      <dgm:spPr/>
    </dgm:pt>
    <dgm:pt modelId="{A5FB0F04-017B-457B-B2FB-A775FCA8630C}" type="pres">
      <dgm:prSet presAssocID="{F8069F5B-5FCF-4BF0-81EF-FB984181A69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8672D19-EF80-4383-AE7C-3E5041D2659C}" type="pres">
      <dgm:prSet presAssocID="{F8069F5B-5FCF-4BF0-81EF-FB984181A69A}" presName="Childtext1" presStyleLbl="revTx" presStyleIdx="1" presStyleCnt="3" custScaleX="130106" custLinFactNeighborX="-25625" custLinFactNeighborY="1077">
        <dgm:presLayoutVars>
          <dgm:chMax val="0"/>
          <dgm:chPref val="0"/>
          <dgm:bulletEnabled val="1"/>
        </dgm:presLayoutVars>
      </dgm:prSet>
      <dgm:spPr/>
    </dgm:pt>
    <dgm:pt modelId="{29F43105-4A78-4F9A-8904-1FEB62880B39}" type="pres">
      <dgm:prSet presAssocID="{F8069F5B-5FCF-4BF0-81EF-FB984181A69A}" presName="BalanceSpacing" presStyleCnt="0"/>
      <dgm:spPr/>
    </dgm:pt>
    <dgm:pt modelId="{8DFD570C-B7A5-4E51-80B0-C8955E499436}" type="pres">
      <dgm:prSet presAssocID="{F8069F5B-5FCF-4BF0-81EF-FB984181A69A}" presName="BalanceSpacing1" presStyleCnt="0"/>
      <dgm:spPr/>
    </dgm:pt>
    <dgm:pt modelId="{211EB5FE-01A6-41F5-8C54-54B7D40CA076}" type="pres">
      <dgm:prSet presAssocID="{19931C31-DE81-4AA4-B7B1-2643AE453E61}" presName="Accent1Text" presStyleLbl="node1" presStyleIdx="3" presStyleCnt="6"/>
      <dgm:spPr/>
    </dgm:pt>
    <dgm:pt modelId="{ED570C63-1B5D-4127-B4D1-46CA1B71CEFB}" type="pres">
      <dgm:prSet presAssocID="{19931C31-DE81-4AA4-B7B1-2643AE453E61}" presName="spaceBetweenRectangles" presStyleCnt="0"/>
      <dgm:spPr/>
    </dgm:pt>
    <dgm:pt modelId="{A6D66245-F52A-41F3-B556-6A3EB8245446}" type="pres">
      <dgm:prSet presAssocID="{A035E653-1E17-42D7-9575-9F115F1F7103}" presName="composite" presStyleCnt="0"/>
      <dgm:spPr/>
    </dgm:pt>
    <dgm:pt modelId="{A497426A-8B17-4BDC-ADB7-9EE9624820BC}" type="pres">
      <dgm:prSet presAssocID="{A035E653-1E17-42D7-9575-9F115F1F7103}" presName="Parent1" presStyleLbl="node1" presStyleIdx="4" presStyleCnt="6" custLinFactNeighborX="1020" custLinFactNeighborY="1496">
        <dgm:presLayoutVars>
          <dgm:chMax val="1"/>
          <dgm:chPref val="1"/>
          <dgm:bulletEnabled val="1"/>
        </dgm:presLayoutVars>
      </dgm:prSet>
      <dgm:spPr/>
    </dgm:pt>
    <dgm:pt modelId="{6949B262-BD33-47E3-9EBE-EF919E2DF788}" type="pres">
      <dgm:prSet presAssocID="{A035E653-1E17-42D7-9575-9F115F1F7103}" presName="Childtext1" presStyleLbl="revTx" presStyleIdx="2" presStyleCnt="3" custLinFactNeighborX="-948" custLinFactNeighborY="3161">
        <dgm:presLayoutVars>
          <dgm:chMax val="0"/>
          <dgm:chPref val="0"/>
          <dgm:bulletEnabled val="1"/>
        </dgm:presLayoutVars>
      </dgm:prSet>
      <dgm:spPr/>
    </dgm:pt>
    <dgm:pt modelId="{F309BABD-E3A6-4885-8C6A-BF86C02F25DF}" type="pres">
      <dgm:prSet presAssocID="{A035E653-1E17-42D7-9575-9F115F1F7103}" presName="BalanceSpacing" presStyleCnt="0"/>
      <dgm:spPr/>
    </dgm:pt>
    <dgm:pt modelId="{1FF2CD28-0E0B-4BE0-B63D-E605A87141DF}" type="pres">
      <dgm:prSet presAssocID="{A035E653-1E17-42D7-9575-9F115F1F7103}" presName="BalanceSpacing1" presStyleCnt="0"/>
      <dgm:spPr/>
    </dgm:pt>
    <dgm:pt modelId="{DEC67C89-AB75-47D0-B2DC-9330F5B8AD11}" type="pres">
      <dgm:prSet presAssocID="{54F203F2-18CA-4CB8-AA39-74ABACA01004}" presName="Accent1Text" presStyleLbl="node1" presStyleIdx="5" presStyleCnt="6"/>
      <dgm:spPr/>
    </dgm:pt>
  </dgm:ptLst>
  <dgm:cxnLst>
    <dgm:cxn modelId="{5F88F700-C458-4513-8DD9-28B89E6AF6AB}" type="presOf" srcId="{70D69D17-DB96-4B27-9979-960650A5C050}" destId="{EF0E8A26-1E1F-4119-90F0-2366C1CF002A}" srcOrd="0" destOrd="0" presId="urn:microsoft.com/office/officeart/2008/layout/AlternatingHexagons"/>
    <dgm:cxn modelId="{55C0C61C-40E3-4DE5-83AB-1C0C8DFCC005}" type="presOf" srcId="{54F203F2-18CA-4CB8-AA39-74ABACA01004}" destId="{DEC67C89-AB75-47D0-B2DC-9330F5B8AD11}" srcOrd="0" destOrd="0" presId="urn:microsoft.com/office/officeart/2008/layout/AlternatingHexagons"/>
    <dgm:cxn modelId="{6DB1DE1D-F667-467F-A1D9-608BB9988480}" type="presOf" srcId="{365A7D11-D5CF-487A-BCAB-1E0CFD711EA8}" destId="{FCC20230-CE31-42DC-A87D-81D7E8ABEBBD}" srcOrd="0" destOrd="0" presId="urn:microsoft.com/office/officeart/2008/layout/AlternatingHexagons"/>
    <dgm:cxn modelId="{5B4FC034-1C1D-49D8-8C68-976AEFC68202}" type="presOf" srcId="{AA5E05E2-3C11-4D2D-9938-22DC69D28566}" destId="{08672D19-EF80-4383-AE7C-3E5041D2659C}" srcOrd="0" destOrd="0" presId="urn:microsoft.com/office/officeart/2008/layout/AlternatingHexagons"/>
    <dgm:cxn modelId="{54FF635C-C9EA-4CEA-8319-FE0051198054}" srcId="{A035E653-1E17-42D7-9575-9F115F1F7103}" destId="{161D1BEB-C894-4C54-9AEE-E719EA216054}" srcOrd="0" destOrd="0" parTransId="{DA792189-C794-4447-AEEA-BC32B45EE950}" sibTransId="{72B67935-3EE2-40C6-93C9-02431DDF258D}"/>
    <dgm:cxn modelId="{B8052066-C5EC-470A-9EF2-C9CDE59DAF50}" type="presOf" srcId="{A035E653-1E17-42D7-9575-9F115F1F7103}" destId="{A497426A-8B17-4BDC-ADB7-9EE9624820BC}" srcOrd="0" destOrd="0" presId="urn:microsoft.com/office/officeart/2008/layout/AlternatingHexagons"/>
    <dgm:cxn modelId="{F7603966-471E-4358-ABE8-7A8C01FD18DF}" type="presOf" srcId="{F8069F5B-5FCF-4BF0-81EF-FB984181A69A}" destId="{A5FB0F04-017B-457B-B2FB-A775FCA8630C}" srcOrd="0" destOrd="0" presId="urn:microsoft.com/office/officeart/2008/layout/AlternatingHexagons"/>
    <dgm:cxn modelId="{4A6F3F52-DCC6-4A30-9522-4249029A7CD2}" type="presOf" srcId="{19931C31-DE81-4AA4-B7B1-2643AE453E61}" destId="{211EB5FE-01A6-41F5-8C54-54B7D40CA076}" srcOrd="0" destOrd="0" presId="urn:microsoft.com/office/officeart/2008/layout/AlternatingHexagons"/>
    <dgm:cxn modelId="{8480BA79-DCB1-4332-BBEF-FC344297111E}" srcId="{F8069F5B-5FCF-4BF0-81EF-FB984181A69A}" destId="{AA5E05E2-3C11-4D2D-9938-22DC69D28566}" srcOrd="0" destOrd="0" parTransId="{F5E1EDC4-1DAF-402D-ACC8-29AE44ABF145}" sibTransId="{CB9C309F-9C16-4C9C-A953-08EBFDF1D845}"/>
    <dgm:cxn modelId="{C7835B7C-C356-451A-B928-095F45D8356D}" type="presOf" srcId="{161D1BEB-C894-4C54-9AEE-E719EA216054}" destId="{6949B262-BD33-47E3-9EBE-EF919E2DF788}" srcOrd="0" destOrd="0" presId="urn:microsoft.com/office/officeart/2008/layout/AlternatingHexagons"/>
    <dgm:cxn modelId="{65C2597F-61BC-4DE6-96CE-9DA02D22DA9B}" srcId="{70D69D17-DB96-4B27-9979-960650A5C050}" destId="{365A7D11-D5CF-487A-BCAB-1E0CFD711EA8}" srcOrd="0" destOrd="0" parTransId="{4E6CF18E-AD75-43D2-A02D-32F430881519}" sibTransId="{6571DC0C-36C1-4D6E-8DE9-6FA6089B3A78}"/>
    <dgm:cxn modelId="{CE2AE486-E459-4208-BA8B-D97E450AB44D}" srcId="{70D69D17-DB96-4B27-9979-960650A5C050}" destId="{A035E653-1E17-42D7-9575-9F115F1F7103}" srcOrd="2" destOrd="0" parTransId="{C490D272-1D49-454B-8BE8-F642D9E931D9}" sibTransId="{54F203F2-18CA-4CB8-AA39-74ABACA01004}"/>
    <dgm:cxn modelId="{47472D90-DD08-4FC3-9F63-47419BEE65C4}" srcId="{365A7D11-D5CF-487A-BCAB-1E0CFD711EA8}" destId="{050A55BE-2D7B-4730-A578-A2B82DFBDB86}" srcOrd="0" destOrd="0" parTransId="{BBE98BAF-5AD8-433F-9BE7-069A404DC34A}" sibTransId="{B9B8D0DF-BB88-4159-A7C3-79CC4E3545FB}"/>
    <dgm:cxn modelId="{FEC79A99-A0A6-48D7-BE0A-AE8B034B5FFD}" srcId="{70D69D17-DB96-4B27-9979-960650A5C050}" destId="{F8069F5B-5FCF-4BF0-81EF-FB984181A69A}" srcOrd="1" destOrd="0" parTransId="{192CE8C0-5377-4C73-B2AF-991EE9EA1FB3}" sibTransId="{19931C31-DE81-4AA4-B7B1-2643AE453E61}"/>
    <dgm:cxn modelId="{63AD7EB2-B789-4B09-9FF7-E0A5BFB923E1}" type="presOf" srcId="{050A55BE-2D7B-4730-A578-A2B82DFBDB86}" destId="{57A047E6-9684-461A-B98D-006EB327D589}" srcOrd="0" destOrd="0" presId="urn:microsoft.com/office/officeart/2008/layout/AlternatingHexagons"/>
    <dgm:cxn modelId="{20C849F3-D1A0-47F5-B4AA-AB0486A66D50}" type="presOf" srcId="{6571DC0C-36C1-4D6E-8DE9-6FA6089B3A78}" destId="{F2803441-1678-43A2-A9D4-9416D36F5E18}" srcOrd="0" destOrd="0" presId="urn:microsoft.com/office/officeart/2008/layout/AlternatingHexagons"/>
    <dgm:cxn modelId="{B0D41D33-80F4-4B29-AA52-4A38C20B65D6}" type="presParOf" srcId="{EF0E8A26-1E1F-4119-90F0-2366C1CF002A}" destId="{657CE2E7-1D59-4D9F-9E9F-D768CDEFE855}" srcOrd="0" destOrd="0" presId="urn:microsoft.com/office/officeart/2008/layout/AlternatingHexagons"/>
    <dgm:cxn modelId="{CB2B31BE-359E-4F1C-9036-FEE1D4C67CCA}" type="presParOf" srcId="{657CE2E7-1D59-4D9F-9E9F-D768CDEFE855}" destId="{FCC20230-CE31-42DC-A87D-81D7E8ABEBBD}" srcOrd="0" destOrd="0" presId="urn:microsoft.com/office/officeart/2008/layout/AlternatingHexagons"/>
    <dgm:cxn modelId="{5C776D7C-B0E8-4AB6-9250-2305A432F0BD}" type="presParOf" srcId="{657CE2E7-1D59-4D9F-9E9F-D768CDEFE855}" destId="{57A047E6-9684-461A-B98D-006EB327D589}" srcOrd="1" destOrd="0" presId="urn:microsoft.com/office/officeart/2008/layout/AlternatingHexagons"/>
    <dgm:cxn modelId="{DDA16798-AAC7-498A-B076-1F9011F6E19F}" type="presParOf" srcId="{657CE2E7-1D59-4D9F-9E9F-D768CDEFE855}" destId="{354EB581-FA8B-4482-8384-79C4D3038B5E}" srcOrd="2" destOrd="0" presId="urn:microsoft.com/office/officeart/2008/layout/AlternatingHexagons"/>
    <dgm:cxn modelId="{1FC73175-F564-486B-8600-73E00368BD7B}" type="presParOf" srcId="{657CE2E7-1D59-4D9F-9E9F-D768CDEFE855}" destId="{6783BD52-85AA-4564-A24F-820046DA2D50}" srcOrd="3" destOrd="0" presId="urn:microsoft.com/office/officeart/2008/layout/AlternatingHexagons"/>
    <dgm:cxn modelId="{3098764F-BEF0-48DD-921F-8349AF30294A}" type="presParOf" srcId="{657CE2E7-1D59-4D9F-9E9F-D768CDEFE855}" destId="{F2803441-1678-43A2-A9D4-9416D36F5E18}" srcOrd="4" destOrd="0" presId="urn:microsoft.com/office/officeart/2008/layout/AlternatingHexagons"/>
    <dgm:cxn modelId="{9E5A8B79-6C71-42B7-BDAA-A49A0336D48D}" type="presParOf" srcId="{EF0E8A26-1E1F-4119-90F0-2366C1CF002A}" destId="{FC6C6F7C-905F-48CB-B131-68FADF1ABA6F}" srcOrd="1" destOrd="0" presId="urn:microsoft.com/office/officeart/2008/layout/AlternatingHexagons"/>
    <dgm:cxn modelId="{E5718733-0C7D-4D9C-B8E5-37C9EBCF0FDA}" type="presParOf" srcId="{EF0E8A26-1E1F-4119-90F0-2366C1CF002A}" destId="{A2D75E4B-3D74-44CF-A4BC-0676D862D21C}" srcOrd="2" destOrd="0" presId="urn:microsoft.com/office/officeart/2008/layout/AlternatingHexagons"/>
    <dgm:cxn modelId="{21A32B38-84BF-4DEF-8F7E-83FDBD65D3A5}" type="presParOf" srcId="{A2D75E4B-3D74-44CF-A4BC-0676D862D21C}" destId="{A5FB0F04-017B-457B-B2FB-A775FCA8630C}" srcOrd="0" destOrd="0" presId="urn:microsoft.com/office/officeart/2008/layout/AlternatingHexagons"/>
    <dgm:cxn modelId="{EB611B96-FBA3-454E-9745-C708A83EB252}" type="presParOf" srcId="{A2D75E4B-3D74-44CF-A4BC-0676D862D21C}" destId="{08672D19-EF80-4383-AE7C-3E5041D2659C}" srcOrd="1" destOrd="0" presId="urn:microsoft.com/office/officeart/2008/layout/AlternatingHexagons"/>
    <dgm:cxn modelId="{054AF401-21CC-405C-B597-D1A15B27093B}" type="presParOf" srcId="{A2D75E4B-3D74-44CF-A4BC-0676D862D21C}" destId="{29F43105-4A78-4F9A-8904-1FEB62880B39}" srcOrd="2" destOrd="0" presId="urn:microsoft.com/office/officeart/2008/layout/AlternatingHexagons"/>
    <dgm:cxn modelId="{FB5CB00F-544B-4D0D-A157-063B8E2BCE54}" type="presParOf" srcId="{A2D75E4B-3D74-44CF-A4BC-0676D862D21C}" destId="{8DFD570C-B7A5-4E51-80B0-C8955E499436}" srcOrd="3" destOrd="0" presId="urn:microsoft.com/office/officeart/2008/layout/AlternatingHexagons"/>
    <dgm:cxn modelId="{3A6AE4E9-9DA8-4AE7-A3FD-728441C96E14}" type="presParOf" srcId="{A2D75E4B-3D74-44CF-A4BC-0676D862D21C}" destId="{211EB5FE-01A6-41F5-8C54-54B7D40CA076}" srcOrd="4" destOrd="0" presId="urn:microsoft.com/office/officeart/2008/layout/AlternatingHexagons"/>
    <dgm:cxn modelId="{5CF64D02-24C2-4CD4-BDFC-66828EF1D3E6}" type="presParOf" srcId="{EF0E8A26-1E1F-4119-90F0-2366C1CF002A}" destId="{ED570C63-1B5D-4127-B4D1-46CA1B71CEFB}" srcOrd="3" destOrd="0" presId="urn:microsoft.com/office/officeart/2008/layout/AlternatingHexagons"/>
    <dgm:cxn modelId="{364028A0-54E8-4F2A-8ED6-508DE3EFE9CB}" type="presParOf" srcId="{EF0E8A26-1E1F-4119-90F0-2366C1CF002A}" destId="{A6D66245-F52A-41F3-B556-6A3EB8245446}" srcOrd="4" destOrd="0" presId="urn:microsoft.com/office/officeart/2008/layout/AlternatingHexagons"/>
    <dgm:cxn modelId="{1E894397-542D-4148-831D-9320213C9D2B}" type="presParOf" srcId="{A6D66245-F52A-41F3-B556-6A3EB8245446}" destId="{A497426A-8B17-4BDC-ADB7-9EE9624820BC}" srcOrd="0" destOrd="0" presId="urn:microsoft.com/office/officeart/2008/layout/AlternatingHexagons"/>
    <dgm:cxn modelId="{FE3A8CD7-D0DE-4570-AAC4-5719D5322B7D}" type="presParOf" srcId="{A6D66245-F52A-41F3-B556-6A3EB8245446}" destId="{6949B262-BD33-47E3-9EBE-EF919E2DF788}" srcOrd="1" destOrd="0" presId="urn:microsoft.com/office/officeart/2008/layout/AlternatingHexagons"/>
    <dgm:cxn modelId="{E04D2BDD-CE1C-4CDC-8960-41ABCE910AD5}" type="presParOf" srcId="{A6D66245-F52A-41F3-B556-6A3EB8245446}" destId="{F309BABD-E3A6-4885-8C6A-BF86C02F25DF}" srcOrd="2" destOrd="0" presId="urn:microsoft.com/office/officeart/2008/layout/AlternatingHexagons"/>
    <dgm:cxn modelId="{1D83DE69-E05D-47E7-8C62-A706F8C5788D}" type="presParOf" srcId="{A6D66245-F52A-41F3-B556-6A3EB8245446}" destId="{1FF2CD28-0E0B-4BE0-B63D-E605A87141DF}" srcOrd="3" destOrd="0" presId="urn:microsoft.com/office/officeart/2008/layout/AlternatingHexagons"/>
    <dgm:cxn modelId="{63B6D2D2-2448-4ED5-A695-C6B9D4DE7673}" type="presParOf" srcId="{A6D66245-F52A-41F3-B556-6A3EB8245446}" destId="{DEC67C89-AB75-47D0-B2DC-9330F5B8AD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B5AEB-95E9-4EF8-92ED-DB74B3425E15}">
      <dsp:nvSpPr>
        <dsp:cNvPr id="0" name=""/>
        <dsp:cNvSpPr/>
      </dsp:nvSpPr>
      <dsp:spPr>
        <a:xfrm>
          <a:off x="2829528" y="2451881"/>
          <a:ext cx="2996744" cy="2996744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Maths</a:t>
          </a:r>
        </a:p>
      </dsp:txBody>
      <dsp:txXfrm>
        <a:off x="3432007" y="3153854"/>
        <a:ext cx="1791786" cy="1540388"/>
      </dsp:txXfrm>
    </dsp:sp>
    <dsp:sp modelId="{9501E0C2-3FB8-4C9D-9353-C7C9E36781FE}">
      <dsp:nvSpPr>
        <dsp:cNvPr id="0" name=""/>
        <dsp:cNvSpPr/>
      </dsp:nvSpPr>
      <dsp:spPr>
        <a:xfrm>
          <a:off x="1111380" y="1743560"/>
          <a:ext cx="2179450" cy="2179450"/>
        </a:xfrm>
        <a:prstGeom prst="gear6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les</a:t>
          </a:r>
        </a:p>
      </dsp:txBody>
      <dsp:txXfrm>
        <a:off x="1660063" y="2295559"/>
        <a:ext cx="1082084" cy="1075452"/>
      </dsp:txXfrm>
    </dsp:sp>
    <dsp:sp modelId="{913A654E-389E-46FE-A4F7-0FA073BAB029}">
      <dsp:nvSpPr>
        <dsp:cNvPr id="0" name=""/>
        <dsp:cNvSpPr/>
      </dsp:nvSpPr>
      <dsp:spPr>
        <a:xfrm rot="20700000">
          <a:off x="2332095" y="239961"/>
          <a:ext cx="2135416" cy="2135416"/>
        </a:xfrm>
        <a:prstGeom prst="gear6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comprendre</a:t>
          </a:r>
        </a:p>
      </dsp:txBody>
      <dsp:txXfrm rot="-20700000">
        <a:off x="2800454" y="708321"/>
        <a:ext cx="1198697" cy="1198697"/>
      </dsp:txXfrm>
    </dsp:sp>
    <dsp:sp modelId="{8B3448D3-70C5-4635-ABE6-4A7E3D75B8B0}">
      <dsp:nvSpPr>
        <dsp:cNvPr id="0" name=""/>
        <dsp:cNvSpPr/>
      </dsp:nvSpPr>
      <dsp:spPr>
        <a:xfrm>
          <a:off x="2638524" y="1991664"/>
          <a:ext cx="3835832" cy="3835832"/>
        </a:xfrm>
        <a:prstGeom prst="circularArrow">
          <a:avLst>
            <a:gd name="adj1" fmla="val 4687"/>
            <a:gd name="adj2" fmla="val 299029"/>
            <a:gd name="adj3" fmla="val 2539743"/>
            <a:gd name="adj4" fmla="val 15811391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42C09-BD8F-4493-88F5-5E15C7E17BCB}">
      <dsp:nvSpPr>
        <dsp:cNvPr id="0" name=""/>
        <dsp:cNvSpPr/>
      </dsp:nvSpPr>
      <dsp:spPr>
        <a:xfrm>
          <a:off x="725404" y="1255947"/>
          <a:ext cx="2786972" cy="27869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46185-61F5-4E00-A79D-34B1A5BBF345}">
      <dsp:nvSpPr>
        <dsp:cNvPr id="0" name=""/>
        <dsp:cNvSpPr/>
      </dsp:nvSpPr>
      <dsp:spPr>
        <a:xfrm>
          <a:off x="1838151" y="-233157"/>
          <a:ext cx="3004917" cy="300491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2187-B21E-40AF-BA28-177ED876D518}">
      <dsp:nvSpPr>
        <dsp:cNvPr id="0" name=""/>
        <dsp:cNvSpPr/>
      </dsp:nvSpPr>
      <dsp:spPr>
        <a:xfrm>
          <a:off x="-6020409" y="-921455"/>
          <a:ext cx="7168812" cy="7168812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8F4DC-B1D2-491B-A0ED-82756817D30C}">
      <dsp:nvSpPr>
        <dsp:cNvPr id="0" name=""/>
        <dsp:cNvSpPr/>
      </dsp:nvSpPr>
      <dsp:spPr>
        <a:xfrm>
          <a:off x="739235" y="532590"/>
          <a:ext cx="6710084" cy="10651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48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Former en transversal pédagogiquement</a:t>
          </a:r>
        </a:p>
      </dsp:txBody>
      <dsp:txXfrm>
        <a:off x="739235" y="532590"/>
        <a:ext cx="6710084" cy="1065180"/>
      </dsp:txXfrm>
    </dsp:sp>
    <dsp:sp modelId="{719AC149-80AF-4F0E-A4FF-A0304BEB34DD}">
      <dsp:nvSpPr>
        <dsp:cNvPr id="0" name=""/>
        <dsp:cNvSpPr/>
      </dsp:nvSpPr>
      <dsp:spPr>
        <a:xfrm>
          <a:off x="73497" y="399442"/>
          <a:ext cx="1331475" cy="1331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EBB81E-9FCD-44D4-86D6-A8895824DF68}">
      <dsp:nvSpPr>
        <dsp:cNvPr id="0" name=""/>
        <dsp:cNvSpPr/>
      </dsp:nvSpPr>
      <dsp:spPr>
        <a:xfrm>
          <a:off x="1126428" y="2130360"/>
          <a:ext cx="6322891" cy="1065180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48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Soutenir l’organisation collective</a:t>
          </a:r>
        </a:p>
      </dsp:txBody>
      <dsp:txXfrm>
        <a:off x="1126428" y="2130360"/>
        <a:ext cx="6322891" cy="1065180"/>
      </dsp:txXfrm>
    </dsp:sp>
    <dsp:sp modelId="{D628BC6C-459A-483D-AFD0-694F3467849C}">
      <dsp:nvSpPr>
        <dsp:cNvPr id="0" name=""/>
        <dsp:cNvSpPr/>
      </dsp:nvSpPr>
      <dsp:spPr>
        <a:xfrm>
          <a:off x="460690" y="1997213"/>
          <a:ext cx="1331475" cy="1331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F6E188-DA8B-45C2-BE87-501224416A78}">
      <dsp:nvSpPr>
        <dsp:cNvPr id="0" name=""/>
        <dsp:cNvSpPr/>
      </dsp:nvSpPr>
      <dsp:spPr>
        <a:xfrm>
          <a:off x="739235" y="3728131"/>
          <a:ext cx="6710084" cy="1065180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48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Valoriser et communiquer sur les projets</a:t>
          </a:r>
        </a:p>
      </dsp:txBody>
      <dsp:txXfrm>
        <a:off x="739235" y="3728131"/>
        <a:ext cx="6710084" cy="1065180"/>
      </dsp:txXfrm>
    </dsp:sp>
    <dsp:sp modelId="{6A0E5EBE-08CE-4718-A58D-E607F9375E95}">
      <dsp:nvSpPr>
        <dsp:cNvPr id="0" name=""/>
        <dsp:cNvSpPr/>
      </dsp:nvSpPr>
      <dsp:spPr>
        <a:xfrm>
          <a:off x="73497" y="3594983"/>
          <a:ext cx="1331475" cy="1331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20230-CE31-42DC-A87D-81D7E8ABEBBD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Fondements conceptuels</a:t>
          </a:r>
        </a:p>
      </dsp:txBody>
      <dsp:txXfrm rot="-5400000">
        <a:off x="3909687" y="313106"/>
        <a:ext cx="1202866" cy="1382606"/>
      </dsp:txXfrm>
    </dsp:sp>
    <dsp:sp modelId="{57A047E6-9684-461A-B98D-006EB327D589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Pour pouvoir évoluer</a:t>
          </a:r>
        </a:p>
      </dsp:txBody>
      <dsp:txXfrm>
        <a:off x="5437901" y="401821"/>
        <a:ext cx="2241629" cy="1205177"/>
      </dsp:txXfrm>
    </dsp:sp>
    <dsp:sp modelId="{F2803441-1678-43A2-A9D4-9416D36F5E18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22380" y="313106"/>
        <a:ext cx="1202866" cy="1382606"/>
      </dsp:txXfrm>
    </dsp:sp>
    <dsp:sp modelId="{A5FB0F04-017B-457B-B2FB-A775FCA8630C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Algorithmique</a:t>
          </a:r>
        </a:p>
      </dsp:txBody>
      <dsp:txXfrm rot="-5400000">
        <a:off x="2962418" y="2018030"/>
        <a:ext cx="1202866" cy="1382606"/>
      </dsp:txXfrm>
    </dsp:sp>
    <dsp:sp modelId="{08672D19-EF80-4383-AE7C-3E5041D2659C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Débuter avec des activités débranchées</a:t>
          </a:r>
        </a:p>
      </dsp:txBody>
      <dsp:txXfrm>
        <a:off x="448468" y="2106744"/>
        <a:ext cx="2169318" cy="1205177"/>
      </dsp:txXfrm>
    </dsp:sp>
    <dsp:sp modelId="{211EB5FE-01A6-41F5-8C54-54B7D40CA076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4849725" y="2018030"/>
        <a:ext cx="1202866" cy="1382606"/>
      </dsp:txXfrm>
    </dsp:sp>
    <dsp:sp modelId="{A497426A-8B17-4BDC-ADB7-9EE9624820BC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Démarche de modélisation</a:t>
          </a:r>
        </a:p>
      </dsp:txBody>
      <dsp:txXfrm rot="-5400000">
        <a:off x="3909687" y="3722953"/>
        <a:ext cx="1202866" cy="1382606"/>
      </dsp:txXfrm>
    </dsp:sp>
    <dsp:sp modelId="{6949B262-BD33-47E3-9EBE-EF919E2DF788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Problème &gt; modèle &gt; algorithme &gt; programme &gt; exécution &gt; analyse &gt; concret</a:t>
          </a:r>
        </a:p>
      </dsp:txBody>
      <dsp:txXfrm>
        <a:off x="5437901" y="3811668"/>
        <a:ext cx="2241629" cy="1205177"/>
      </dsp:txXfrm>
    </dsp:sp>
    <dsp:sp modelId="{DEC67C89-AB75-47D0-B2DC-9330F5B8AD11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20230-CE31-42DC-A87D-81D7E8ABEBBD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400" kern="1200" dirty="0"/>
        </a:p>
      </dsp:txBody>
      <dsp:txXfrm rot="-5400000">
        <a:off x="3909687" y="313106"/>
        <a:ext cx="1202866" cy="1382606"/>
      </dsp:txXfrm>
    </dsp:sp>
    <dsp:sp modelId="{57A047E6-9684-461A-B98D-006EB327D589}">
      <dsp:nvSpPr>
        <dsp:cNvPr id="0" name=""/>
        <dsp:cNvSpPr/>
      </dsp:nvSpPr>
      <dsp:spPr>
        <a:xfrm>
          <a:off x="5440289" y="157224"/>
          <a:ext cx="2218697" cy="16277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03441-1678-43A2-A9D4-9416D36F5E18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22380" y="313106"/>
        <a:ext cx="1202866" cy="1382606"/>
      </dsp:txXfrm>
    </dsp:sp>
    <dsp:sp modelId="{A5FB0F04-017B-457B-B2FB-A775FCA8630C}">
      <dsp:nvSpPr>
        <dsp:cNvPr id="0" name=""/>
        <dsp:cNvSpPr/>
      </dsp:nvSpPr>
      <dsp:spPr>
        <a:xfrm rot="5400000">
          <a:off x="2722811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400" kern="1200" dirty="0"/>
        </a:p>
      </dsp:txBody>
      <dsp:txXfrm rot="-5400000">
        <a:off x="3125692" y="2018030"/>
        <a:ext cx="1202866" cy="1382606"/>
      </dsp:txXfrm>
    </dsp:sp>
    <dsp:sp modelId="{08672D19-EF80-4383-AE7C-3E5041D2659C}">
      <dsp:nvSpPr>
        <dsp:cNvPr id="0" name=""/>
        <dsp:cNvSpPr/>
      </dsp:nvSpPr>
      <dsp:spPr>
        <a:xfrm>
          <a:off x="0" y="2119724"/>
          <a:ext cx="2822413" cy="1205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EB5FE-01A6-41F5-8C54-54B7D40CA076}">
      <dsp:nvSpPr>
        <dsp:cNvPr id="0" name=""/>
        <dsp:cNvSpPr/>
      </dsp:nvSpPr>
      <dsp:spPr>
        <a:xfrm rot="5400000">
          <a:off x="4610118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5012999" y="2018030"/>
        <a:ext cx="1202866" cy="1382606"/>
      </dsp:txXfrm>
    </dsp:sp>
    <dsp:sp modelId="{A497426A-8B17-4BDC-ADB7-9EE9624820BC}">
      <dsp:nvSpPr>
        <dsp:cNvPr id="0" name=""/>
        <dsp:cNvSpPr/>
      </dsp:nvSpPr>
      <dsp:spPr>
        <a:xfrm rot="5400000">
          <a:off x="3524631" y="354059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400" kern="1200" dirty="0"/>
        </a:p>
      </dsp:txBody>
      <dsp:txXfrm rot="-5400000">
        <a:off x="3927512" y="3723049"/>
        <a:ext cx="1202866" cy="1382606"/>
      </dsp:txXfrm>
    </dsp:sp>
    <dsp:sp modelId="{6949B262-BD33-47E3-9EBE-EF919E2DF788}">
      <dsp:nvSpPr>
        <dsp:cNvPr id="0" name=""/>
        <dsp:cNvSpPr/>
      </dsp:nvSpPr>
      <dsp:spPr>
        <a:xfrm>
          <a:off x="5416651" y="3849764"/>
          <a:ext cx="2241629" cy="1205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67C89-AB75-47D0-B2DC-9330F5B8AD11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20230-CE31-42DC-A87D-81D7E8ABEBBD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Objets abstraits</a:t>
          </a:r>
        </a:p>
      </dsp:txBody>
      <dsp:txXfrm rot="-5400000">
        <a:off x="3909687" y="313106"/>
        <a:ext cx="1202866" cy="1382606"/>
      </dsp:txXfrm>
    </dsp:sp>
    <dsp:sp modelId="{57A047E6-9684-461A-B98D-006EB327D589}">
      <dsp:nvSpPr>
        <dsp:cNvPr id="0" name=""/>
        <dsp:cNvSpPr/>
      </dsp:nvSpPr>
      <dsp:spPr>
        <a:xfrm>
          <a:off x="5440289" y="157224"/>
          <a:ext cx="2218697" cy="16277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Désigner objets ou propriétés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Langue naturelle et formalisme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L’oral et l’écrit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Spécificités liées au lexique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Formulation des preuves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Justification </a:t>
          </a:r>
        </a:p>
      </dsp:txBody>
      <dsp:txXfrm>
        <a:off x="5440289" y="157224"/>
        <a:ext cx="2218697" cy="1627700"/>
      </dsp:txXfrm>
    </dsp:sp>
    <dsp:sp modelId="{F2803441-1678-43A2-A9D4-9416D36F5E18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22380" y="313106"/>
        <a:ext cx="1202866" cy="1382606"/>
      </dsp:txXfrm>
    </dsp:sp>
    <dsp:sp modelId="{A5FB0F04-017B-457B-B2FB-A775FCA8630C}">
      <dsp:nvSpPr>
        <dsp:cNvPr id="0" name=""/>
        <dsp:cNvSpPr/>
      </dsp:nvSpPr>
      <dsp:spPr>
        <a:xfrm rot="5400000">
          <a:off x="2722811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Manipuler un concept en acte et en parole </a:t>
          </a:r>
        </a:p>
      </dsp:txBody>
      <dsp:txXfrm rot="-5400000">
        <a:off x="3125692" y="2018030"/>
        <a:ext cx="1202866" cy="1382606"/>
      </dsp:txXfrm>
    </dsp:sp>
    <dsp:sp modelId="{08672D19-EF80-4383-AE7C-3E5041D2659C}">
      <dsp:nvSpPr>
        <dsp:cNvPr id="0" name=""/>
        <dsp:cNvSpPr/>
      </dsp:nvSpPr>
      <dsp:spPr>
        <a:xfrm>
          <a:off x="0" y="2119724"/>
          <a:ext cx="2822413" cy="1205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Usage progressif des mots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Création du sens mis derrière les 1ères tentatives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Institutionnalisation qui corrige la formulation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Faire intégrer les contraintes des formulations normées</a:t>
          </a:r>
        </a:p>
      </dsp:txBody>
      <dsp:txXfrm>
        <a:off x="0" y="2119724"/>
        <a:ext cx="2822413" cy="1205177"/>
      </dsp:txXfrm>
    </dsp:sp>
    <dsp:sp modelId="{211EB5FE-01A6-41F5-8C54-54B7D40CA076}">
      <dsp:nvSpPr>
        <dsp:cNvPr id="0" name=""/>
        <dsp:cNvSpPr/>
      </dsp:nvSpPr>
      <dsp:spPr>
        <a:xfrm rot="5400000">
          <a:off x="4610118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5012999" y="2018030"/>
        <a:ext cx="1202866" cy="1382606"/>
      </dsp:txXfrm>
    </dsp:sp>
    <dsp:sp modelId="{A497426A-8B17-4BDC-ADB7-9EE9624820BC}">
      <dsp:nvSpPr>
        <dsp:cNvPr id="0" name=""/>
        <dsp:cNvSpPr/>
      </dsp:nvSpPr>
      <dsp:spPr>
        <a:xfrm rot="5400000">
          <a:off x="3524631" y="354059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Manipuler des expressions correctes</a:t>
          </a:r>
        </a:p>
      </dsp:txBody>
      <dsp:txXfrm rot="-5400000">
        <a:off x="3927512" y="3723049"/>
        <a:ext cx="1202866" cy="1382606"/>
      </dsp:txXfrm>
    </dsp:sp>
    <dsp:sp modelId="{6949B262-BD33-47E3-9EBE-EF919E2DF788}">
      <dsp:nvSpPr>
        <dsp:cNvPr id="0" name=""/>
        <dsp:cNvSpPr/>
      </dsp:nvSpPr>
      <dsp:spPr>
        <a:xfrm>
          <a:off x="5416651" y="3849764"/>
          <a:ext cx="2241629" cy="12051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Avoir un regard réflexif sur ses pratiques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Prendre conscience de la difficultés à les transmettre</a:t>
          </a:r>
        </a:p>
      </dsp:txBody>
      <dsp:txXfrm>
        <a:off x="5416651" y="3849764"/>
        <a:ext cx="2241629" cy="1205177"/>
      </dsp:txXfrm>
    </dsp:sp>
    <dsp:sp modelId="{DEC67C89-AB75-47D0-B2DC-9330F5B8AD11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22380" y="3722953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7C810-5630-4005-8E8D-3FC659328E09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3933F-1C43-4577-A478-9554A465D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4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933F-1C43-4577-A478-9554A465D8C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89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933F-1C43-4577-A478-9554A465D8C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64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e graphique DSDEN N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4048" cy="10985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04359"/>
            <a:ext cx="1524000" cy="5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45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37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31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7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56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4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65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00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03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E196-DB21-46CA-865E-D82D38D630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922E-0C96-464A-9CC9-42F3C39CB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ache.media.eduscol.education.fr/file/Ressources_transversales/99/6/RA16_C3C4_MATH_math_maitr_lang_N.D_600996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che.media.eduscol.education.fr/file/Ressources_transversales/99/6/RA16_C3C4_MATH_math_maitr_lang_N.D_600996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ache.media.eduscol.education.fr/file/Ressources_transversales/99/6/RA16_C3C4_MATH_math_maitr_lang_N.D_600996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irem.u-paris.fr/education-lespac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che.media.eduscol.education.fr/file/Ressources_transversales/99/6/RA16_C3C4_MATH_math_maitr_lang_N.D_600996.pdf" TargetMode="External"/><Relationship Id="rId5" Type="http://schemas.openxmlformats.org/officeDocument/2006/relationships/hyperlink" Target="https://www.fondation-lamap.org/123codez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cpdmaths83@ac-nice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nesco.fr/fr/numeration/recommandation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ife.ens-lyon.fr/ife/partenariat/international/programmes-et-projets/crosscut/crosscut_journee-dechanges-du-22-nov-2017_reflexions-ateliers" TargetMode="External"/><Relationship Id="rId7" Type="http://schemas.openxmlformats.org/officeDocument/2006/relationships/diagramQuickStyle" Target="../diagrams/quickStyle2.xml"/><Relationship Id="rId2" Type="http://schemas.openxmlformats.org/officeDocument/2006/relationships/hyperlink" Target="https://www.cnesco.fr/fr/numeration/recommandations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ache.media.eduscol.education.fr/file/Ressources_transversales/99/6/RA16_C3C4_MATH_math_maitr_lang_N.D_600996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9543" t="40029" r="12217" b="4738"/>
          <a:stretch/>
        </p:blipFill>
        <p:spPr>
          <a:xfrm rot="20876134">
            <a:off x="4598323" y="658388"/>
            <a:ext cx="6759159" cy="4345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36" y="3236676"/>
            <a:ext cx="8612551" cy="34470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13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Maths</a:t>
            </a:r>
            <a:r>
              <a:rPr lang="fr-FR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fr-FR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et interdisciplinarité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100997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457949" y="3930152"/>
            <a:ext cx="1510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support d’interactions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07285" y="2107374"/>
            <a:ext cx="1510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vecteur d’apprentissage de concepts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57949" y="560255"/>
            <a:ext cx="1510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objet d’étude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609590"/>
            <a:ext cx="603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Ressources issues de : </a:t>
            </a:r>
            <a:r>
              <a:rPr lang="fr-FR" dirty="0">
                <a:hlinkClick r:id="rId2"/>
              </a:rPr>
              <a:t>Mathématiques et maîtrise de la langue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7322" y="560255"/>
            <a:ext cx="411702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</a:rPr>
              <a:t>Exemples</a:t>
            </a:r>
          </a:p>
          <a:p>
            <a:r>
              <a:rPr lang="fr-FR" sz="5400" i="1" dirty="0">
                <a:solidFill>
                  <a:schemeClr val="bg1"/>
                </a:solidFill>
              </a:rPr>
              <a:t>Objet d’étude</a:t>
            </a:r>
            <a:endParaRPr lang="fr-FR" sz="1100" i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71439" t="41183" r="7587" b="42510"/>
          <a:stretch/>
        </p:blipFill>
        <p:spPr>
          <a:xfrm>
            <a:off x="813043" y="2661274"/>
            <a:ext cx="10907534" cy="2787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43277" y="1834756"/>
            <a:ext cx="3578086" cy="197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314623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457949" y="3930152"/>
            <a:ext cx="1510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support d’interactions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07285" y="2107374"/>
            <a:ext cx="1510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vecteur d’apprentissage de concepts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57949" y="560255"/>
            <a:ext cx="1510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objet d’étude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609590"/>
            <a:ext cx="603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Ressources issues de : </a:t>
            </a:r>
            <a:r>
              <a:rPr lang="fr-FR" dirty="0">
                <a:hlinkClick r:id="rId2"/>
              </a:rPr>
              <a:t>Mathématiques et maîtrise de la langue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7322" y="560255"/>
            <a:ext cx="411702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</a:rPr>
              <a:t>Exemples</a:t>
            </a:r>
          </a:p>
          <a:p>
            <a:r>
              <a:rPr lang="fr-FR" sz="5400" i="1" dirty="0">
                <a:solidFill>
                  <a:schemeClr val="bg1"/>
                </a:solidFill>
              </a:rPr>
              <a:t>Objet d’étude</a:t>
            </a:r>
            <a:endParaRPr lang="fr-FR" sz="1100" i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71364" t="60289" r="7522" b="29214"/>
          <a:stretch/>
        </p:blipFill>
        <p:spPr>
          <a:xfrm>
            <a:off x="476493" y="3245181"/>
            <a:ext cx="11239014" cy="18363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43277" y="1834756"/>
            <a:ext cx="3578086" cy="197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193542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457949" y="3930152"/>
            <a:ext cx="1510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support d’interactions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07285" y="2107374"/>
            <a:ext cx="1510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vecteur d’apprentissage de concepts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57949" y="560255"/>
            <a:ext cx="1510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objet d’étude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609590"/>
            <a:ext cx="603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Ressources issues de : </a:t>
            </a:r>
            <a:r>
              <a:rPr lang="fr-FR" dirty="0">
                <a:hlinkClick r:id="rId2"/>
              </a:rPr>
              <a:t>Mathématiques et maîtrise de la langue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7322" y="560255"/>
            <a:ext cx="411702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</a:rPr>
              <a:t>Exemples</a:t>
            </a:r>
          </a:p>
          <a:p>
            <a:r>
              <a:rPr lang="fr-FR" sz="5400" i="1" dirty="0">
                <a:solidFill>
                  <a:schemeClr val="bg1"/>
                </a:solidFill>
              </a:rPr>
              <a:t>Objet d’étude</a:t>
            </a:r>
            <a:endParaRPr lang="fr-FR" sz="1100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3277" y="1834756"/>
            <a:ext cx="3578086" cy="197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71477" t="51581" r="7457" b="16714"/>
          <a:stretch/>
        </p:blipFill>
        <p:spPr>
          <a:xfrm>
            <a:off x="4592160" y="971054"/>
            <a:ext cx="7599839" cy="375945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374784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5266" y="5653975"/>
            <a:ext cx="7289204" cy="9986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Év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pourtant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Diagramme 3"/>
          <p:cNvGraphicFramePr/>
          <p:nvPr/>
        </p:nvGraphicFramePr>
        <p:xfrm>
          <a:off x="4639032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590316" y="3849767"/>
            <a:ext cx="1510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outil pour enseigner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12531" y="2124557"/>
            <a:ext cx="1510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moyen d’apprentissage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90317" y="494022"/>
            <a:ext cx="1510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objet d’étude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5266" y="0"/>
            <a:ext cx="52993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chemeClr val="bg1"/>
                </a:solidFill>
              </a:rPr>
              <a:t>Compétences</a:t>
            </a:r>
          </a:p>
          <a:p>
            <a:r>
              <a:rPr lang="fr-FR" sz="6000" i="1" dirty="0">
                <a:solidFill>
                  <a:schemeClr val="bg1"/>
                </a:solidFill>
              </a:rPr>
              <a:t>Communiquer</a:t>
            </a:r>
          </a:p>
          <a:p>
            <a:r>
              <a:rPr lang="fr-FR" sz="6000" i="1" dirty="0">
                <a:solidFill>
                  <a:schemeClr val="bg1"/>
                </a:solidFill>
              </a:rPr>
              <a:t>Raisonner</a:t>
            </a:r>
            <a:endParaRPr lang="fr-FR" sz="900" i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266" y="3166852"/>
            <a:ext cx="42561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Français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15478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457949" y="4247067"/>
            <a:ext cx="1510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Précision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299120" y="2447723"/>
            <a:ext cx="1510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Rigueur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57949" y="716894"/>
            <a:ext cx="1510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Raisonnement logique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893409" y="3457310"/>
            <a:ext cx="211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linkClick r:id="rId2"/>
              </a:rPr>
              <a:t>Éducation à l'espace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85985" t="42647" r="2891" b="7189"/>
          <a:stretch/>
        </p:blipFill>
        <p:spPr>
          <a:xfrm>
            <a:off x="9824625" y="129727"/>
            <a:ext cx="2253405" cy="3339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26" y="516839"/>
            <a:ext cx="52634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solidFill>
                  <a:schemeClr val="bg1"/>
                </a:solidFill>
              </a:rPr>
              <a:t>Ressources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65357" t="35852" r="7389" b="8510"/>
          <a:stretch/>
        </p:blipFill>
        <p:spPr>
          <a:xfrm>
            <a:off x="143102" y="2915277"/>
            <a:ext cx="3775755" cy="253334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860939" y="4943210"/>
            <a:ext cx="15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linkClick r:id="rId5"/>
              </a:rPr>
              <a:t>1,2,3…CODEZ!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822830" y="4915170"/>
            <a:ext cx="399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linkClick r:id="rId6"/>
              </a:rPr>
              <a:t>Mathématiques et maîtrise de la langue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/>
          <a:srcRect l="72054" t="41239" r="13817" b="4972"/>
          <a:stretch/>
        </p:blipFill>
        <p:spPr>
          <a:xfrm>
            <a:off x="5920618" y="138378"/>
            <a:ext cx="3731462" cy="4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1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386638" y="4267200"/>
            <a:ext cx="4805362" cy="1401763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>
                <a:solidFill>
                  <a:srgbClr val="000000"/>
                </a:solidFill>
              </a:rPr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6321287" y="2610678"/>
            <a:ext cx="5870713" cy="1656522"/>
          </a:xfrm>
        </p:spPr>
        <p:txBody>
          <a:bodyPr anchor="b">
            <a:normAutofit/>
          </a:bodyPr>
          <a:lstStyle/>
          <a:p>
            <a:pPr marL="0" indent="0" algn="l">
              <a:buNone/>
            </a:pPr>
            <a:r>
              <a:rPr lang="fr-FR" sz="1800" dirty="0">
                <a:solidFill>
                  <a:srgbClr val="000000"/>
                </a:solidFill>
              </a:rPr>
              <a:t>Je reste disponible si besoin : </a:t>
            </a:r>
          </a:p>
          <a:p>
            <a:pPr marL="0" indent="0" algn="l">
              <a:buNone/>
            </a:pPr>
            <a:r>
              <a:rPr lang="fr-FR" sz="1800" dirty="0">
                <a:solidFill>
                  <a:srgbClr val="000000"/>
                </a:solidFill>
                <a:hlinkClick r:id="rId2"/>
              </a:rPr>
              <a:t>cpdmaths83@ac-nice.fr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4" r="13529" b="-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ZoneTexte 5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8399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799792" y="352646"/>
            <a:ext cx="6392208" cy="19089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Rapport Villani -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Torossian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3" y="2946045"/>
            <a:ext cx="11847509" cy="1954838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5997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89538" y="3160842"/>
            <a:ext cx="6392208" cy="19089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maths-outils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terdiction 2"/>
          <p:cNvSpPr/>
          <p:nvPr/>
        </p:nvSpPr>
        <p:spPr>
          <a:xfrm>
            <a:off x="898498" y="2987199"/>
            <a:ext cx="2385391" cy="2256187"/>
          </a:xfrm>
          <a:prstGeom prst="noSmoking">
            <a:avLst>
              <a:gd name="adj" fmla="val 32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430831808"/>
              </p:ext>
            </p:extLst>
          </p:nvPr>
        </p:nvGraphicFramePr>
        <p:xfrm>
          <a:off x="5208104" y="0"/>
          <a:ext cx="6254745" cy="544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102514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re 1">
            <a:hlinkClick r:id="rId2"/>
          </p:cNvPr>
          <p:cNvSpPr txBox="1">
            <a:spLocks/>
          </p:cNvSpPr>
          <p:nvPr/>
        </p:nvSpPr>
        <p:spPr>
          <a:xfrm>
            <a:off x="289538" y="5649087"/>
            <a:ext cx="6561836" cy="1008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</a:rPr>
              <a:t>Recommandations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</a:rPr>
              <a:t> du CNESCO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4" y="424549"/>
            <a:ext cx="1836930" cy="235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84" y="2976917"/>
            <a:ext cx="788704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7" y="1617518"/>
            <a:ext cx="6904383" cy="72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36753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65884" t="42364" r="7935" b="21145"/>
          <a:stretch/>
        </p:blipFill>
        <p:spPr>
          <a:xfrm>
            <a:off x="5084263" y="2194673"/>
            <a:ext cx="7103165" cy="32539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137949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re 1">
            <a:hlinkClick r:id="rId2"/>
          </p:cNvPr>
          <p:cNvSpPr txBox="1">
            <a:spLocks/>
          </p:cNvSpPr>
          <p:nvPr/>
        </p:nvSpPr>
        <p:spPr>
          <a:xfrm>
            <a:off x="289538" y="5649087"/>
            <a:ext cx="6561836" cy="1008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</a:rPr>
              <a:t>Journée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’échanges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à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l’IFÉ</a:t>
            </a:r>
            <a:endParaRPr lang="en-US" sz="3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65884" t="42364" r="7935" b="21145"/>
          <a:stretch/>
        </p:blipFill>
        <p:spPr>
          <a:xfrm>
            <a:off x="487994" y="504630"/>
            <a:ext cx="4119190" cy="1886997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573305070"/>
              </p:ext>
            </p:extLst>
          </p:nvPr>
        </p:nvGraphicFramePr>
        <p:xfrm>
          <a:off x="4770782" y="92765"/>
          <a:ext cx="7522817" cy="5325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85106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89538" y="5649087"/>
            <a:ext cx="3523183" cy="1008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Paraît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évident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Diagramme 3"/>
          <p:cNvGraphicFramePr/>
          <p:nvPr/>
        </p:nvGraphicFramePr>
        <p:xfrm>
          <a:off x="4584369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496214" y="4378899"/>
            <a:ext cx="1510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Précision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273837" y="2513433"/>
            <a:ext cx="1510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Rigueur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96215" y="755354"/>
            <a:ext cx="1510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Raisonnement logique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5266" y="-244920"/>
            <a:ext cx="52993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chemeClr val="bg1"/>
                </a:solidFill>
              </a:rPr>
              <a:t>Compétences</a:t>
            </a:r>
            <a:endParaRPr lang="fr-FR" sz="8000" dirty="0">
              <a:solidFill>
                <a:schemeClr val="bg1"/>
              </a:solidFill>
            </a:endParaRPr>
          </a:p>
          <a:p>
            <a:r>
              <a:rPr lang="fr-FR" sz="6000" i="1" dirty="0">
                <a:solidFill>
                  <a:schemeClr val="bg1"/>
                </a:solidFill>
              </a:rPr>
              <a:t>Modéliser</a:t>
            </a:r>
          </a:p>
          <a:p>
            <a:r>
              <a:rPr lang="fr-FR" sz="6000" i="1" dirty="0">
                <a:solidFill>
                  <a:schemeClr val="bg1"/>
                </a:solidFill>
              </a:rPr>
              <a:t>Raisonner</a:t>
            </a:r>
            <a:endParaRPr lang="fr-FR" sz="9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768" y="3363237"/>
            <a:ext cx="56330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Informatique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936" y="6499108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Romain Clavier – CPD Mathématiques 83</a:t>
            </a:r>
          </a:p>
        </p:txBody>
      </p:sp>
    </p:spTree>
    <p:extLst>
      <p:ext uri="{BB962C8B-B14F-4D97-AF65-F5344CB8AC3E}">
        <p14:creationId xmlns:p14="http://schemas.microsoft.com/office/powerpoint/2010/main" val="95194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5266" y="5653975"/>
            <a:ext cx="7289204" cy="9986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Év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pourtant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375056989"/>
              </p:ext>
            </p:extLst>
          </p:nvPr>
        </p:nvGraphicFramePr>
        <p:xfrm>
          <a:off x="4639032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590316" y="3849767"/>
            <a:ext cx="1510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outil pour enseigner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12531" y="2124557"/>
            <a:ext cx="1510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moyen d’apprentissage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90317" y="494022"/>
            <a:ext cx="1510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objet d’étude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5266" y="0"/>
            <a:ext cx="52993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chemeClr val="bg1"/>
                </a:solidFill>
              </a:rPr>
              <a:t>Compétences</a:t>
            </a:r>
          </a:p>
          <a:p>
            <a:r>
              <a:rPr lang="fr-FR" sz="6000" i="1" dirty="0">
                <a:solidFill>
                  <a:schemeClr val="bg1"/>
                </a:solidFill>
              </a:rPr>
              <a:t>Communiquer</a:t>
            </a:r>
          </a:p>
          <a:p>
            <a:r>
              <a:rPr lang="fr-FR" sz="6000" i="1" dirty="0">
                <a:solidFill>
                  <a:schemeClr val="bg1"/>
                </a:solidFill>
              </a:rPr>
              <a:t>Raisonner</a:t>
            </a:r>
            <a:endParaRPr lang="fr-FR" sz="900" i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266" y="3166852"/>
            <a:ext cx="42561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Français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98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457949" y="3930152"/>
            <a:ext cx="1510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support d’interactions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07285" y="2107374"/>
            <a:ext cx="1510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vecteur d’apprentissage de concepts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57949" y="560255"/>
            <a:ext cx="1510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Langage mathématique : comme objet d’étude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609590"/>
            <a:ext cx="603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Ressources issues de : </a:t>
            </a:r>
            <a:r>
              <a:rPr lang="fr-FR" dirty="0">
                <a:hlinkClick r:id="rId2"/>
              </a:rPr>
              <a:t>Mathématiques et maîtrise de la langue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71607" t="55904" r="7914" b="24650"/>
          <a:stretch/>
        </p:blipFill>
        <p:spPr>
          <a:xfrm>
            <a:off x="1633114" y="2582918"/>
            <a:ext cx="9005411" cy="28106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7322" y="560255"/>
            <a:ext cx="411702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</a:rPr>
              <a:t>Exemples</a:t>
            </a:r>
          </a:p>
          <a:p>
            <a:r>
              <a:rPr lang="fr-FR" sz="5400" i="1" dirty="0">
                <a:solidFill>
                  <a:schemeClr val="bg1"/>
                </a:solidFill>
              </a:rPr>
              <a:t>Objet d’étude</a:t>
            </a:r>
            <a:endParaRPr lang="fr-FR" sz="1100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3277" y="1834756"/>
            <a:ext cx="3578086" cy="197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8525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429</Words>
  <Application>Microsoft Office PowerPoint</Application>
  <PresentationFormat>Grand écran</PresentationFormat>
  <Paragraphs>105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Rapport Villani - Torossian</vt:lpstr>
      <vt:lpstr>Les maths-outils</vt:lpstr>
      <vt:lpstr>Présentation PowerPoint</vt:lpstr>
      <vt:lpstr>Présentation PowerPoint</vt:lpstr>
      <vt:lpstr>Présentation PowerPoint</vt:lpstr>
      <vt:lpstr>Paraît évident</vt:lpstr>
      <vt:lpstr>Évident et pourtant</vt:lpstr>
      <vt:lpstr>Présentation PowerPoint</vt:lpstr>
      <vt:lpstr>Présentation PowerPoint</vt:lpstr>
      <vt:lpstr>Présentation PowerPoint</vt:lpstr>
      <vt:lpstr>Présentation PowerPoint</vt:lpstr>
      <vt:lpstr>Évident et pourtant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Accompagnement à distance</dc:title>
  <dc:creator>Clavier Romain</dc:creator>
  <cp:lastModifiedBy>Clavier Romain</cp:lastModifiedBy>
  <cp:revision>34</cp:revision>
  <dcterms:created xsi:type="dcterms:W3CDTF">2020-01-06T15:29:13Z</dcterms:created>
  <dcterms:modified xsi:type="dcterms:W3CDTF">2021-05-21T06:57:53Z</dcterms:modified>
</cp:coreProperties>
</file>