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342" r:id="rId8"/>
    <p:sldId id="262" r:id="rId9"/>
    <p:sldId id="264" r:id="rId10"/>
    <p:sldId id="284" r:id="rId11"/>
    <p:sldId id="285" r:id="rId12"/>
    <p:sldId id="286" r:id="rId13"/>
    <p:sldId id="287" r:id="rId14"/>
    <p:sldId id="288" r:id="rId15"/>
    <p:sldId id="263" r:id="rId16"/>
    <p:sldId id="280" r:id="rId17"/>
    <p:sldId id="282" r:id="rId18"/>
    <p:sldId id="292" r:id="rId19"/>
    <p:sldId id="281" r:id="rId20"/>
    <p:sldId id="291" r:id="rId21"/>
    <p:sldId id="290" r:id="rId22"/>
    <p:sldId id="289" r:id="rId23"/>
    <p:sldId id="283" r:id="rId24"/>
    <p:sldId id="293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43" r:id="rId34"/>
    <p:sldId id="316" r:id="rId35"/>
    <p:sldId id="294" r:id="rId36"/>
    <p:sldId id="295" r:id="rId37"/>
    <p:sldId id="298" r:id="rId38"/>
    <p:sldId id="299" r:id="rId39"/>
    <p:sldId id="300" r:id="rId40"/>
    <p:sldId id="301" r:id="rId41"/>
    <p:sldId id="302" r:id="rId42"/>
    <p:sldId id="303" r:id="rId43"/>
    <p:sldId id="265" r:id="rId44"/>
    <p:sldId id="266" r:id="rId45"/>
    <p:sldId id="297" r:id="rId46"/>
    <p:sldId id="296" r:id="rId47"/>
    <p:sldId id="304" r:id="rId48"/>
    <p:sldId id="305" r:id="rId49"/>
    <p:sldId id="306" r:id="rId50"/>
    <p:sldId id="307" r:id="rId51"/>
    <p:sldId id="317" r:id="rId52"/>
    <p:sldId id="267" r:id="rId53"/>
    <p:sldId id="318" r:id="rId54"/>
    <p:sldId id="320" r:id="rId55"/>
    <p:sldId id="321" r:id="rId56"/>
    <p:sldId id="322" r:id="rId57"/>
    <p:sldId id="323" r:id="rId58"/>
    <p:sldId id="329" r:id="rId59"/>
    <p:sldId id="319" r:id="rId60"/>
    <p:sldId id="268" r:id="rId61"/>
    <p:sldId id="324" r:id="rId62"/>
    <p:sldId id="325" r:id="rId63"/>
    <p:sldId id="326" r:id="rId64"/>
    <p:sldId id="327" r:id="rId65"/>
    <p:sldId id="328" r:id="rId66"/>
    <p:sldId id="269" r:id="rId67"/>
    <p:sldId id="270" r:id="rId68"/>
    <p:sldId id="271" r:id="rId69"/>
    <p:sldId id="272" r:id="rId70"/>
    <p:sldId id="273" r:id="rId71"/>
    <p:sldId id="274" r:id="rId72"/>
    <p:sldId id="275" r:id="rId73"/>
    <p:sldId id="276" r:id="rId74"/>
    <p:sldId id="277" r:id="rId75"/>
    <p:sldId id="278" r:id="rId76"/>
    <p:sldId id="330" r:id="rId77"/>
    <p:sldId id="331" r:id="rId78"/>
    <p:sldId id="332" r:id="rId79"/>
    <p:sldId id="333" r:id="rId80"/>
    <p:sldId id="335" r:id="rId81"/>
    <p:sldId id="336" r:id="rId82"/>
    <p:sldId id="337" r:id="rId83"/>
    <p:sldId id="340" r:id="rId84"/>
    <p:sldId id="339" r:id="rId85"/>
    <p:sldId id="338" r:id="rId86"/>
    <p:sldId id="341" r:id="rId87"/>
    <p:sldId id="334" r:id="rId88"/>
  </p:sldIdLst>
  <p:sldSz cx="9144000" cy="6858000" type="screen4x3"/>
  <p:notesSz cx="6858000" cy="9144000"/>
  <p:custDataLst>
    <p:tags r:id="rId9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5" autoAdjust="0"/>
    <p:restoredTop sz="93571"/>
  </p:normalViewPr>
  <p:slideViewPr>
    <p:cSldViewPr>
      <p:cViewPr>
        <p:scale>
          <a:sx n="66" d="100"/>
          <a:sy n="66" d="100"/>
        </p:scale>
        <p:origin x="57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gs" Target="tags/tag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EAD3-426F-4BEE-8ABA-AF07C209A204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7D04-215B-40E6-9EEF-C6FEB380DC6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7D04-215B-40E6-9EEF-C6FEB380DC6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26CE-A22D-4AE0-95AB-FA802F898277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1EA8-4B6E-4037-8469-DB90188F3A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B74D-71F1-4EEF-82F2-6A92414C0529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1E58-43A0-42C4-9750-93E96554B5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B0EA-FCA8-4547-A718-09587305B049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62C2-D5FC-4DA0-91D7-239D85A165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7945-BBA8-4B64-B4D3-147CE720A5BD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DDA7-8051-4530-A7BB-E6835F640C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8B74-20EC-4A84-98F0-847A2960BFCD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E2EE-5834-4B34-B836-6BF377E455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303E-3174-4419-9750-C61AC0CD6CA1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2622-277D-47FD-8BAE-84CC09F84F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9C23-52EA-42C9-82C7-D98810CA9203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523C-EC09-4D57-996E-A9C3BCBFCF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04A8-3F39-4FF8-A721-46473740212C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7754-B8A9-4F4B-90B3-D92B2A5622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84A7-D043-4947-8F53-44FCAFEFD73D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26C1-6B8E-4D50-BA78-3EA83FF408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220E-A707-4337-9B33-D32BFEE4CBEC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C83C-3DA8-4562-B56E-2B3E5D1038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9DB1-BC86-4A67-8B3C-AA2C39F7C79A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C668D-AEF5-49FD-AC8F-A951493390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A91D18-E0C4-4E0C-80BF-A4895A3A2FB6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A71EE-411B-4B46-9B77-1ED2D23272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8.xml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39.jpeg"/><Relationship Id="rId7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40.jpeg"/><Relationship Id="rId7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41.jpeg"/><Relationship Id="rId7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42.jpeg"/><Relationship Id="rId7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image" Target="../media/image6.jpeg"/><Relationship Id="rId7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8.xml"/><Relationship Id="rId20" Type="http://schemas.openxmlformats.org/officeDocument/2006/relationships/image" Target="../media/image50.jpeg"/><Relationship Id="rId21" Type="http://schemas.openxmlformats.org/officeDocument/2006/relationships/slide" Target="slide25.xml"/><Relationship Id="rId22" Type="http://schemas.openxmlformats.org/officeDocument/2006/relationships/slide" Target="slide20.xml"/><Relationship Id="rId23" Type="http://schemas.openxmlformats.org/officeDocument/2006/relationships/image" Target="../media/image51.jpeg"/><Relationship Id="rId10" Type="http://schemas.openxmlformats.org/officeDocument/2006/relationships/image" Target="../media/image45.jpeg"/><Relationship Id="rId11" Type="http://schemas.openxmlformats.org/officeDocument/2006/relationships/slide" Target="slide19.xml"/><Relationship Id="rId12" Type="http://schemas.openxmlformats.org/officeDocument/2006/relationships/image" Target="../media/image46.jpeg"/><Relationship Id="rId13" Type="http://schemas.openxmlformats.org/officeDocument/2006/relationships/slide" Target="slide21.xml"/><Relationship Id="rId14" Type="http://schemas.openxmlformats.org/officeDocument/2006/relationships/image" Target="../media/image47.jpeg"/><Relationship Id="rId15" Type="http://schemas.openxmlformats.org/officeDocument/2006/relationships/slide" Target="slide22.xml"/><Relationship Id="rId16" Type="http://schemas.openxmlformats.org/officeDocument/2006/relationships/image" Target="../media/image48.jpeg"/><Relationship Id="rId17" Type="http://schemas.openxmlformats.org/officeDocument/2006/relationships/slide" Target="slide23.xml"/><Relationship Id="rId18" Type="http://schemas.openxmlformats.org/officeDocument/2006/relationships/image" Target="../media/image49.jpeg"/><Relationship Id="rId19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7.xml"/><Relationship Id="rId7" Type="http://schemas.openxmlformats.org/officeDocument/2006/relationships/slide" Target="slide17.xml"/><Relationship Id="rId8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2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3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4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6.jpeg"/><Relationship Id="rId13" Type="http://schemas.openxmlformats.org/officeDocument/2006/relationships/slide" Target="slide66.xml"/><Relationship Id="rId14" Type="http://schemas.openxmlformats.org/officeDocument/2006/relationships/slide" Target="slide74.xml"/><Relationship Id="rId15" Type="http://schemas.openxmlformats.org/officeDocument/2006/relationships/slide" Target="slide34.xml"/><Relationship Id="rId16" Type="http://schemas.openxmlformats.org/officeDocument/2006/relationships/slide" Target="slide5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slide" Target="slide4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image" Target="../media/image3.jpeg"/><Relationship Id="rId8" Type="http://schemas.openxmlformats.org/officeDocument/2006/relationships/slide" Target="slide6.xml"/><Relationship Id="rId9" Type="http://schemas.openxmlformats.org/officeDocument/2006/relationships/image" Target="../media/image4.jpeg"/><Relationship Id="rId10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16.xml"/><Relationship Id="rId7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6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7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8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59.jpeg"/><Relationship Id="rId7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jpeg"/><Relationship Id="rId20" Type="http://schemas.openxmlformats.org/officeDocument/2006/relationships/image" Target="../media/image66.jpeg"/><Relationship Id="rId21" Type="http://schemas.openxmlformats.org/officeDocument/2006/relationships/slide" Target="slide33.xml"/><Relationship Id="rId22" Type="http://schemas.openxmlformats.org/officeDocument/2006/relationships/image" Target="../media/image67.jpeg"/><Relationship Id="rId10" Type="http://schemas.openxmlformats.org/officeDocument/2006/relationships/slide" Target="slide30.xml"/><Relationship Id="rId11" Type="http://schemas.openxmlformats.org/officeDocument/2006/relationships/image" Target="../media/image62.jpeg"/><Relationship Id="rId12" Type="http://schemas.openxmlformats.org/officeDocument/2006/relationships/slide" Target="slide31.xml"/><Relationship Id="rId13" Type="http://schemas.openxmlformats.org/officeDocument/2006/relationships/image" Target="../media/image63.jpeg"/><Relationship Id="rId14" Type="http://schemas.openxmlformats.org/officeDocument/2006/relationships/slide" Target="slide32.xml"/><Relationship Id="rId15" Type="http://schemas.openxmlformats.org/officeDocument/2006/relationships/image" Target="../media/image64.jpeg"/><Relationship Id="rId16" Type="http://schemas.openxmlformats.org/officeDocument/2006/relationships/slide" Target="slide29.xml"/><Relationship Id="rId17" Type="http://schemas.openxmlformats.org/officeDocument/2006/relationships/image" Target="../media/image65.jpeg"/><Relationship Id="rId18" Type="http://schemas.openxmlformats.org/officeDocument/2006/relationships/slide" Target="slide7.xml"/><Relationship Id="rId19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6.xml"/><Relationship Id="rId7" Type="http://schemas.openxmlformats.org/officeDocument/2006/relationships/image" Target="../media/image60.jpeg"/><Relationship Id="rId8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slide" Target="slide2.xml"/><Relationship Id="rId13" Type="http://schemas.openxmlformats.org/officeDocument/2006/relationships/image" Target="../media/image16.png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25.xml"/><Relationship Id="rId7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image" Target="../media/image6.jpeg"/><Relationship Id="rId7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4" Type="http://schemas.openxmlformats.org/officeDocument/2006/relationships/slide" Target="slide4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jpeg"/><Relationship Id="rId12" Type="http://schemas.openxmlformats.org/officeDocument/2006/relationships/slide" Target="slide39.xml"/><Relationship Id="rId13" Type="http://schemas.openxmlformats.org/officeDocument/2006/relationships/image" Target="../media/image79.jpeg"/><Relationship Id="rId14" Type="http://schemas.openxmlformats.org/officeDocument/2006/relationships/slide" Target="slide40.xml"/><Relationship Id="rId15" Type="http://schemas.openxmlformats.org/officeDocument/2006/relationships/image" Target="../media/image80.jpeg"/><Relationship Id="rId16" Type="http://schemas.openxmlformats.org/officeDocument/2006/relationships/slide" Target="slide37.xml"/><Relationship Id="rId17" Type="http://schemas.openxmlformats.org/officeDocument/2006/relationships/image" Target="../media/image81.jpeg"/><Relationship Id="rId18" Type="http://schemas.openxmlformats.org/officeDocument/2006/relationships/slide" Target="slide42.xml"/><Relationship Id="rId19" Type="http://schemas.openxmlformats.org/officeDocument/2006/relationships/image" Target="../media/image8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36.xml"/><Relationship Id="rId7" Type="http://schemas.openxmlformats.org/officeDocument/2006/relationships/image" Target="../media/image76.jpeg"/><Relationship Id="rId8" Type="http://schemas.openxmlformats.org/officeDocument/2006/relationships/slide" Target="slide41.xml"/><Relationship Id="rId9" Type="http://schemas.openxmlformats.org/officeDocument/2006/relationships/image" Target="../media/image77.jpeg"/><Relationship Id="rId10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35.xml"/><Relationship Id="rId7" Type="http://schemas.openxmlformats.org/officeDocument/2006/relationships/image" Target="../media/image83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84.jpeg"/><Relationship Id="rId7" Type="http://schemas.openxmlformats.org/officeDocument/2006/relationships/slide" Target="slide35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85.jpeg"/><Relationship Id="rId7" Type="http://schemas.openxmlformats.org/officeDocument/2006/relationships/slide" Target="slide35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86.jpeg"/><Relationship Id="rId7" Type="http://schemas.openxmlformats.org/officeDocument/2006/relationships/slide" Target="slide35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slide" Target="slide2.xml"/><Relationship Id="rId10" Type="http://schemas.openxmlformats.org/officeDocument/2006/relationships/image" Target="../media/image16.png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87.jpeg"/><Relationship Id="rId7" Type="http://schemas.openxmlformats.org/officeDocument/2006/relationships/slide" Target="slide35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88.jpeg"/><Relationship Id="rId7" Type="http://schemas.openxmlformats.org/officeDocument/2006/relationships/slide" Target="slide35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89.jpeg"/><Relationship Id="rId7" Type="http://schemas.openxmlformats.org/officeDocument/2006/relationships/slide" Target="slide35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jpeg"/><Relationship Id="rId20" Type="http://schemas.openxmlformats.org/officeDocument/2006/relationships/slide" Target="slide34.xml"/><Relationship Id="rId10" Type="http://schemas.openxmlformats.org/officeDocument/2006/relationships/slide" Target="slide48.xml"/><Relationship Id="rId11" Type="http://schemas.openxmlformats.org/officeDocument/2006/relationships/image" Target="../media/image92.jpeg"/><Relationship Id="rId12" Type="http://schemas.openxmlformats.org/officeDocument/2006/relationships/slide" Target="slide46.xml"/><Relationship Id="rId13" Type="http://schemas.openxmlformats.org/officeDocument/2006/relationships/image" Target="../media/image93.jpeg"/><Relationship Id="rId14" Type="http://schemas.openxmlformats.org/officeDocument/2006/relationships/slide" Target="slide47.xml"/><Relationship Id="rId15" Type="http://schemas.openxmlformats.org/officeDocument/2006/relationships/image" Target="../media/image94.jpeg"/><Relationship Id="rId16" Type="http://schemas.openxmlformats.org/officeDocument/2006/relationships/slide" Target="slide49.xml"/><Relationship Id="rId17" Type="http://schemas.openxmlformats.org/officeDocument/2006/relationships/image" Target="../media/image95.jpeg"/><Relationship Id="rId18" Type="http://schemas.openxmlformats.org/officeDocument/2006/relationships/slide" Target="slide50.xml"/><Relationship Id="rId19" Type="http://schemas.openxmlformats.org/officeDocument/2006/relationships/image" Target="../media/image9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4.xml"/><Relationship Id="rId7" Type="http://schemas.openxmlformats.org/officeDocument/2006/relationships/image" Target="../media/image90.jpeg"/><Relationship Id="rId8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97.jpeg"/><Relationship Id="rId7" Type="http://schemas.openxmlformats.org/officeDocument/2006/relationships/slide" Target="slide43.xml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3.xml"/><Relationship Id="rId7" Type="http://schemas.openxmlformats.org/officeDocument/2006/relationships/image" Target="../media/image98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3.xml"/><Relationship Id="rId7" Type="http://schemas.openxmlformats.org/officeDocument/2006/relationships/image" Target="../media/image99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3.xml"/><Relationship Id="rId7" Type="http://schemas.openxmlformats.org/officeDocument/2006/relationships/image" Target="../media/image100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3.xml"/><Relationship Id="rId7" Type="http://schemas.openxmlformats.org/officeDocument/2006/relationships/image" Target="../media/image101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3.xml"/><Relationship Id="rId7" Type="http://schemas.openxmlformats.org/officeDocument/2006/relationships/image" Target="../media/image102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43.xml"/><Relationship Id="rId7" Type="http://schemas.openxmlformats.org/officeDocument/2006/relationships/image" Target="../media/image103.jpeg"/><Relationship Id="rId8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52.xml"/><Relationship Id="rId7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jpeg"/><Relationship Id="rId12" Type="http://schemas.openxmlformats.org/officeDocument/2006/relationships/slide" Target="slide56.xml"/><Relationship Id="rId13" Type="http://schemas.openxmlformats.org/officeDocument/2006/relationships/image" Target="../media/image107.jpeg"/><Relationship Id="rId14" Type="http://schemas.openxmlformats.org/officeDocument/2006/relationships/slide" Target="slide57.xml"/><Relationship Id="rId15" Type="http://schemas.openxmlformats.org/officeDocument/2006/relationships/image" Target="../media/image108.jpeg"/><Relationship Id="rId16" Type="http://schemas.openxmlformats.org/officeDocument/2006/relationships/slide" Target="slide58.xml"/><Relationship Id="rId17" Type="http://schemas.openxmlformats.org/officeDocument/2006/relationships/image" Target="../media/image109.jpeg"/><Relationship Id="rId18" Type="http://schemas.openxmlformats.org/officeDocument/2006/relationships/slide" Target="slide5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53.xml"/><Relationship Id="rId7" Type="http://schemas.openxmlformats.org/officeDocument/2006/relationships/image" Target="../media/image104.jpeg"/><Relationship Id="rId8" Type="http://schemas.openxmlformats.org/officeDocument/2006/relationships/slide" Target="slide54.xml"/><Relationship Id="rId9" Type="http://schemas.openxmlformats.org/officeDocument/2006/relationships/image" Target="../media/image105.jpeg"/><Relationship Id="rId10" Type="http://schemas.openxmlformats.org/officeDocument/2006/relationships/slide" Target="slide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51.xml"/><Relationship Id="rId7" Type="http://schemas.openxmlformats.org/officeDocument/2006/relationships/image" Target="../media/image110.jpeg"/><Relationship Id="rId8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11.jpeg"/><Relationship Id="rId7" Type="http://schemas.openxmlformats.org/officeDocument/2006/relationships/slide" Target="slide51.xml"/><Relationship Id="rId8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12.jpeg"/><Relationship Id="rId7" Type="http://schemas.openxmlformats.org/officeDocument/2006/relationships/slide" Target="slide51.xml"/><Relationship Id="rId8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13.jpeg"/><Relationship Id="rId7" Type="http://schemas.openxmlformats.org/officeDocument/2006/relationships/slide" Target="slide51.xml"/><Relationship Id="rId8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14.jpeg"/><Relationship Id="rId7" Type="http://schemas.openxmlformats.org/officeDocument/2006/relationships/slide" Target="slide51.xml"/><Relationship Id="rId8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15.jpeg"/><Relationship Id="rId7" Type="http://schemas.openxmlformats.org/officeDocument/2006/relationships/slide" Target="slide51.xml"/><Relationship Id="rId8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8.jpeg"/><Relationship Id="rId12" Type="http://schemas.openxmlformats.org/officeDocument/2006/relationships/slide" Target="slide63.xml"/><Relationship Id="rId13" Type="http://schemas.openxmlformats.org/officeDocument/2006/relationships/image" Target="../media/image119.jpeg"/><Relationship Id="rId14" Type="http://schemas.openxmlformats.org/officeDocument/2006/relationships/slide" Target="slide64.xml"/><Relationship Id="rId15" Type="http://schemas.openxmlformats.org/officeDocument/2006/relationships/image" Target="../media/image120.jpeg"/><Relationship Id="rId16" Type="http://schemas.openxmlformats.org/officeDocument/2006/relationships/slide" Target="slide65.xml"/><Relationship Id="rId17" Type="http://schemas.openxmlformats.org/officeDocument/2006/relationships/image" Target="../media/image121.jpeg"/><Relationship Id="rId18" Type="http://schemas.openxmlformats.org/officeDocument/2006/relationships/slide" Target="slide5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60.xml"/><Relationship Id="rId7" Type="http://schemas.openxmlformats.org/officeDocument/2006/relationships/image" Target="../media/image116.jpeg"/><Relationship Id="rId8" Type="http://schemas.openxmlformats.org/officeDocument/2006/relationships/slide" Target="slide61.xml"/><Relationship Id="rId9" Type="http://schemas.openxmlformats.org/officeDocument/2006/relationships/image" Target="../media/image117.jpeg"/><Relationship Id="rId10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image" Target="../media/image6.jpeg"/><Relationship Id="rId7" Type="http://schemas.openxmlformats.org/officeDocument/2006/relationships/slide" Target="slide51.xml"/><Relationship Id="rId8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23.jpeg"/><Relationship Id="rId7" Type="http://schemas.openxmlformats.org/officeDocument/2006/relationships/slide" Target="slide51.xml"/><Relationship Id="rId8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24.jpeg"/><Relationship Id="rId7" Type="http://schemas.openxmlformats.org/officeDocument/2006/relationships/slide" Target="slide51.xml"/><Relationship Id="rId8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25.jpeg"/><Relationship Id="rId7" Type="http://schemas.openxmlformats.org/officeDocument/2006/relationships/slide" Target="slide51.xml"/><Relationship Id="rId8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26.jpeg"/><Relationship Id="rId7" Type="http://schemas.openxmlformats.org/officeDocument/2006/relationships/slide" Target="slide51.xml"/><Relationship Id="rId8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27.jpeg"/><Relationship Id="rId7" Type="http://schemas.openxmlformats.org/officeDocument/2006/relationships/slide" Target="slide51.xml"/><Relationship Id="rId8" Type="http://schemas.openxmlformats.org/officeDocument/2006/relationships/slide" Target="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67.xml"/><Relationship Id="rId7" Type="http://schemas.openxmlformats.org/officeDocument/2006/relationships/slide" Target="slide68.xml"/><Relationship Id="rId8" Type="http://schemas.openxmlformats.org/officeDocument/2006/relationships/slide" Target="slide69.xml"/><Relationship Id="rId9" Type="http://schemas.openxmlformats.org/officeDocument/2006/relationships/slide" Target="slide70.xml"/><Relationship Id="rId10" Type="http://schemas.openxmlformats.org/officeDocument/2006/relationships/slide" Target="slide7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image" Target="../media/image6.jpeg"/><Relationship Id="rId7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4" Type="http://schemas.openxmlformats.org/officeDocument/2006/relationships/slide" Target="slide70.xml"/><Relationship Id="rId5" Type="http://schemas.openxmlformats.org/officeDocument/2006/relationships/slide" Target="slide2.xml"/><Relationship Id="rId6" Type="http://schemas.openxmlformats.org/officeDocument/2006/relationships/image" Target="../media/image16.png"/><Relationship Id="rId7" Type="http://schemas.openxmlformats.org/officeDocument/2006/relationships/image" Target="../media/image6.jpeg"/><Relationship Id="rId8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29.png"/><Relationship Id="rId7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8.xml"/><Relationship Id="rId7" Type="http://schemas.openxmlformats.org/officeDocument/2006/relationships/slide" Target="slide16.xml"/><Relationship Id="rId8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image" Target="../media/image130.png"/><Relationship Id="rId7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4" Type="http://schemas.openxmlformats.org/officeDocument/2006/relationships/image" Target="../media/image131.png"/><Relationship Id="rId5" Type="http://schemas.openxmlformats.org/officeDocument/2006/relationships/slide" Target="slide73.xml"/><Relationship Id="rId6" Type="http://schemas.openxmlformats.org/officeDocument/2006/relationships/image" Target="../media/image132.png"/><Relationship Id="rId7" Type="http://schemas.openxmlformats.org/officeDocument/2006/relationships/slide" Target="slide2.xml"/><Relationship Id="rId8" Type="http://schemas.openxmlformats.org/officeDocument/2006/relationships/image" Target="../media/image16.png"/><Relationship Id="rId9" Type="http://schemas.openxmlformats.org/officeDocument/2006/relationships/image" Target="../media/image6.jpeg"/><Relationship Id="rId10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image" Target="../media/image6.jpeg"/><Relationship Id="rId7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image" Target="../media/image6.jpeg"/><Relationship Id="rId7" Type="http://schemas.openxmlformats.org/officeDocument/2006/relationships/slide" Target="slide72.xml"/><Relationship Id="rId8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4" Type="http://schemas.openxmlformats.org/officeDocument/2006/relationships/slide" Target="slide80.xml"/><Relationship Id="rId5" Type="http://schemas.openxmlformats.org/officeDocument/2006/relationships/slide" Target="slide85.xml"/><Relationship Id="rId6" Type="http://schemas.openxmlformats.org/officeDocument/2006/relationships/slide" Target="slide83.xml"/><Relationship Id="rId7" Type="http://schemas.openxmlformats.org/officeDocument/2006/relationships/slide" Target="slide78.xml"/><Relationship Id="rId8" Type="http://schemas.openxmlformats.org/officeDocument/2006/relationships/image" Target="../media/image135.jpeg"/><Relationship Id="rId9" Type="http://schemas.openxmlformats.org/officeDocument/2006/relationships/slide" Target="slide2.xml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36.png"/><Relationship Id="rId8" Type="http://schemas.openxmlformats.org/officeDocument/2006/relationships/slide" Target="slide7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37.png"/><Relationship Id="rId8" Type="http://schemas.openxmlformats.org/officeDocument/2006/relationships/slide" Target="slide7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39.png"/><Relationship Id="rId8" Type="http://schemas.openxmlformats.org/officeDocument/2006/relationships/slide" Target="slide7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20" Type="http://schemas.openxmlformats.org/officeDocument/2006/relationships/slide" Target="slide16.xml"/><Relationship Id="rId10" Type="http://schemas.openxmlformats.org/officeDocument/2006/relationships/slide" Target="slide12.xml"/><Relationship Id="rId11" Type="http://schemas.openxmlformats.org/officeDocument/2006/relationships/image" Target="../media/image32.jpeg"/><Relationship Id="rId12" Type="http://schemas.openxmlformats.org/officeDocument/2006/relationships/slide" Target="slide9.xml"/><Relationship Id="rId13" Type="http://schemas.openxmlformats.org/officeDocument/2006/relationships/image" Target="../media/image33.jpeg"/><Relationship Id="rId14" Type="http://schemas.openxmlformats.org/officeDocument/2006/relationships/slide" Target="slide13.xml"/><Relationship Id="rId15" Type="http://schemas.openxmlformats.org/officeDocument/2006/relationships/image" Target="../media/image34.jpeg"/><Relationship Id="rId16" Type="http://schemas.openxmlformats.org/officeDocument/2006/relationships/slide" Target="slide14.xml"/><Relationship Id="rId17" Type="http://schemas.openxmlformats.org/officeDocument/2006/relationships/image" Target="../media/image35.jpeg"/><Relationship Id="rId18" Type="http://schemas.openxmlformats.org/officeDocument/2006/relationships/slide" Target="slide15.xml"/><Relationship Id="rId19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11.xml"/><Relationship Id="rId7" Type="http://schemas.openxmlformats.org/officeDocument/2006/relationships/image" Target="../media/image30.jpeg"/><Relationship Id="rId8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1.png"/><Relationship Id="rId8" Type="http://schemas.openxmlformats.org/officeDocument/2006/relationships/slide" Target="slide8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2.png"/><Relationship Id="rId8" Type="http://schemas.openxmlformats.org/officeDocument/2006/relationships/slide" Target="slide8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4.png"/><Relationship Id="rId8" Type="http://schemas.openxmlformats.org/officeDocument/2006/relationships/slide" Target="slide8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slide" Target="slide86.xml"/><Relationship Id="rId8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6" Type="http://schemas.openxmlformats.org/officeDocument/2006/relationships/slide" Target="slide74.xml"/><Relationship Id="rId7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6.png"/><Relationship Id="rId5" Type="http://schemas.openxmlformats.org/officeDocument/2006/relationships/image" Target="../media/image6.jpeg"/><Relationship Id="rId6" Type="http://schemas.openxmlformats.org/officeDocument/2006/relationships/slide" Target="slide8.xml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Tempus Sans ITC" pitchFamily="82" charset="0"/>
              </a:rPr>
              <a:t>ACROSPORT</a:t>
            </a:r>
            <a:br>
              <a:rPr lang="fr-FR" dirty="0" smtClean="0">
                <a:latin typeface="Tempus Sans ITC" pitchFamily="82" charset="0"/>
              </a:rPr>
            </a:br>
            <a:r>
              <a:rPr lang="fr-FR" dirty="0" smtClean="0">
                <a:latin typeface="Tempus Sans ITC" pitchFamily="82" charset="0"/>
              </a:rPr>
              <a:t>NIVEAU 1</a:t>
            </a:r>
            <a:endParaRPr lang="fr-FR" dirty="0">
              <a:latin typeface="Tempus Sans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288" y="5876925"/>
            <a:ext cx="7854950" cy="600075"/>
          </a:xfrm>
        </p:spPr>
        <p:txBody>
          <a:bodyPr>
            <a:normAutofit/>
          </a:bodyPr>
          <a:lstStyle/>
          <a:p>
            <a:pPr marR="0" algn="l"/>
            <a:r>
              <a:rPr lang="fr-FR" i="1" dirty="0" smtClean="0">
                <a:solidFill>
                  <a:srgbClr val="C991CB"/>
                </a:solidFill>
              </a:rPr>
              <a:t>Collège Jules FERRY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A2</a:t>
            </a: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  <p:pic>
        <p:nvPicPr>
          <p:cNvPr id="8" name="Image 7" descr="Cap-2011-11-24 - 4-0.00.00.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124745"/>
            <a:ext cx="5904656" cy="483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755576" y="2204864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259632" y="2276872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411760" y="2204864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19872" y="2636912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A3</a:t>
            </a:r>
          </a:p>
        </p:txBody>
      </p:sp>
      <p:pic>
        <p:nvPicPr>
          <p:cNvPr id="7" name="Image 6" descr="DSCN44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052736"/>
            <a:ext cx="5688632" cy="543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A4</a:t>
            </a:r>
          </a:p>
        </p:txBody>
      </p:sp>
      <p:pic>
        <p:nvPicPr>
          <p:cNvPr id="8" name="Image 7" descr="Cap-2011-11-24 - 13 (2)-0.00.00.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124745"/>
            <a:ext cx="53285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  <p:sp>
        <p:nvSpPr>
          <p:cNvPr id="7" name="Ellipse 6"/>
          <p:cNvSpPr/>
          <p:nvPr/>
        </p:nvSpPr>
        <p:spPr>
          <a:xfrm>
            <a:off x="4932040" y="3356992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123728" y="2924944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A5</a:t>
            </a:r>
          </a:p>
        </p:txBody>
      </p:sp>
      <p:pic>
        <p:nvPicPr>
          <p:cNvPr id="8" name="Picture 4" descr="C:\$Recycle.Bin\S-1-5-21-3550342214-1655872101-149200794-1000\$RC39HI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052736"/>
            <a:ext cx="5976664" cy="488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  <p:sp>
        <p:nvSpPr>
          <p:cNvPr id="7" name="Ellipse 6"/>
          <p:cNvSpPr/>
          <p:nvPr/>
        </p:nvSpPr>
        <p:spPr>
          <a:xfrm>
            <a:off x="1331640" y="2276872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339752" y="2348880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A6</a:t>
            </a:r>
          </a:p>
        </p:txBody>
      </p:sp>
      <p:pic>
        <p:nvPicPr>
          <p:cNvPr id="7" name="Image 6" descr="DSCN44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196752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  <p:sp>
        <p:nvSpPr>
          <p:cNvPr id="8" name="Ellipse 7"/>
          <p:cNvSpPr/>
          <p:nvPr/>
        </p:nvSpPr>
        <p:spPr>
          <a:xfrm>
            <a:off x="4067944" y="4221088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691680" y="3212976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051720" y="1628800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on gain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5" y="1157232"/>
            <a:ext cx="6091921" cy="457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7667625" y="1268413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A7</a:t>
            </a:r>
          </a:p>
        </p:txBody>
      </p:sp>
      <p:sp>
        <p:nvSpPr>
          <p:cNvPr id="11" name="Bouton d'action : Personnalisé 10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23850" y="1125538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880"/>
                <a:gridCol w="1981600"/>
                <a:gridCol w="2016224"/>
                <a:gridCol w="1944216"/>
              </a:tblGrid>
              <a:tr h="228600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 descr="Cap-2011-11-24 - 5-0.00.00.0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3"/>
            <a:ext cx="231865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187450" y="2852738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B1</a:t>
            </a:r>
          </a:p>
        </p:txBody>
      </p:sp>
      <p:pic>
        <p:nvPicPr>
          <p:cNvPr id="10" name="Image 9" descr="Cap-2011-11-24 - 6-0.00.00.00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5" y="1124745"/>
            <a:ext cx="202422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3419475" y="2781300"/>
            <a:ext cx="504825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B2</a:t>
            </a:r>
          </a:p>
        </p:txBody>
      </p:sp>
      <p:pic>
        <p:nvPicPr>
          <p:cNvPr id="2050" name="Picture 2" descr="C:\$Recycle.Bin\S-1-5-21-3550342214-1655872101-149200794-1000\$RCMQCHH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5"/>
            <a:ext cx="20252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5364163" y="2852738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08850" y="2781300"/>
            <a:ext cx="503238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B4</a:t>
            </a:r>
          </a:p>
        </p:txBody>
      </p:sp>
      <p:pic>
        <p:nvPicPr>
          <p:cNvPr id="2052" name="Picture 4" descr="C:\Users\francepissot\Dropbox\acrosport\Cap-2011-11-29 - 3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9"/>
            <a:ext cx="2376264" cy="194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francepissot\Dropbox\acrosport\Cap-2011-11-29 - 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20252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francepissot\Dropbox\acrosport\Capture - 44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20252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francepissot\Dropbox\acrosport\dre (2)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944216" cy="158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ZoneTexte 22"/>
          <p:cNvSpPr txBox="1"/>
          <p:nvPr/>
        </p:nvSpPr>
        <p:spPr>
          <a:xfrm>
            <a:off x="1258888" y="5300663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B5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380288" y="5157788"/>
            <a:ext cx="504825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B8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364163" y="5157788"/>
            <a:ext cx="503237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B7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348038" y="5157788"/>
            <a:ext cx="503237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B6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124075" y="549275"/>
            <a:ext cx="4176713" cy="36830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DUO niveau B </a:t>
            </a:r>
          </a:p>
        </p:txBody>
      </p:sp>
      <p:sp>
        <p:nvSpPr>
          <p:cNvPr id="24" name="Rogner un rectangle avec un coin diagonal 23">
            <a:hlinkClick r:id="rId21" action="ppaction://hlinksldjump"/>
          </p:cNvPr>
          <p:cNvSpPr/>
          <p:nvPr/>
        </p:nvSpPr>
        <p:spPr>
          <a:xfrm>
            <a:off x="2267744" y="6093296"/>
            <a:ext cx="2088232" cy="576064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pic>
        <p:nvPicPr>
          <p:cNvPr id="1026" name="Picture 2" descr="C:\Users\francepissot\Documents\Acrosport\duo\DSCN4440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635" y="1268760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Ellipse 28"/>
          <p:cNvSpPr/>
          <p:nvPr/>
        </p:nvSpPr>
        <p:spPr>
          <a:xfrm>
            <a:off x="1187624" y="242088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187624" y="1268760"/>
            <a:ext cx="279648" cy="2796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308304" y="177281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948264" y="141277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067944" y="148478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195736" y="220486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131840" y="414908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67744" y="494116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707904" y="37170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B1</a:t>
            </a:r>
          </a:p>
        </p:txBody>
      </p:sp>
      <p:pic>
        <p:nvPicPr>
          <p:cNvPr id="7" name="Image 6" descr="Cap-2011-11-24 - 5-0.00.00.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196752"/>
            <a:ext cx="6264696" cy="447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  <p:sp>
        <p:nvSpPr>
          <p:cNvPr id="9" name="Ellipse 8"/>
          <p:cNvSpPr/>
          <p:nvPr/>
        </p:nvSpPr>
        <p:spPr>
          <a:xfrm>
            <a:off x="6372200" y="4005064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07904" y="494116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79912" y="170080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B2</a:t>
            </a:r>
          </a:p>
        </p:txBody>
      </p:sp>
      <p:pic>
        <p:nvPicPr>
          <p:cNvPr id="7" name="Image 6" descr="Cap-2011-11-24 - 6-0.00.00.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554461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  <p:sp>
        <p:nvSpPr>
          <p:cNvPr id="9" name="Ellipse 8"/>
          <p:cNvSpPr/>
          <p:nvPr/>
        </p:nvSpPr>
        <p:spPr>
          <a:xfrm>
            <a:off x="4716016" y="227687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75856" y="126876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B3</a:t>
            </a:r>
          </a:p>
        </p:txBody>
      </p:sp>
      <p:pic>
        <p:nvPicPr>
          <p:cNvPr id="7" name="Image 6" descr="Cap-2011-11-24 - 10 (2)-0.00.00.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052736"/>
            <a:ext cx="6192688" cy="506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2988" y="765175"/>
            <a:ext cx="7416800" cy="107632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MENU ACROSPORT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Image 2" descr="le_duo_feminin_junior_francais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75" y="2133600"/>
            <a:ext cx="2663825" cy="3998913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ogner un rectangle avec un coin diagonal 4">
            <a:hlinkClick r:id="rId4" action="ppaction://hlinksldjump"/>
          </p:cNvPr>
          <p:cNvSpPr/>
          <p:nvPr/>
        </p:nvSpPr>
        <p:spPr>
          <a:xfrm>
            <a:off x="251520" y="2132856"/>
            <a:ext cx="1584176" cy="576064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SÉCURITÉ</a:t>
            </a:r>
          </a:p>
        </p:txBody>
      </p:sp>
      <p:sp>
        <p:nvSpPr>
          <p:cNvPr id="6" name="Arrondir un rectangle avec un coin diagonal 5">
            <a:hlinkClick r:id="rId5" action="ppaction://hlinksldjump"/>
          </p:cNvPr>
          <p:cNvSpPr/>
          <p:nvPr/>
        </p:nvSpPr>
        <p:spPr>
          <a:xfrm>
            <a:off x="1259632" y="2996952"/>
            <a:ext cx="1584176" cy="576064"/>
          </a:xfrm>
          <a:prstGeom prst="round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LES SAISIES</a:t>
            </a:r>
          </a:p>
        </p:txBody>
      </p:sp>
      <p:pic>
        <p:nvPicPr>
          <p:cNvPr id="8" name="Image 7" descr="le_trio_france_junior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501008"/>
            <a:ext cx="910035" cy="1582127"/>
          </a:xfrm>
          <a:prstGeom prst="teardrop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Image 10" descr="imagesduo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132856"/>
            <a:ext cx="1440160" cy="1083306"/>
          </a:xfrm>
          <a:prstGeom prst="flowChartDisplay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Image 12" descr="imagesCAE28BWN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373216"/>
            <a:ext cx="1584176" cy="1054197"/>
          </a:xfrm>
          <a:prstGeom prst="trapezoid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" name="Image 1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88913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6" name="Rogner un rectangle avec un coin diagonal 15">
            <a:hlinkClick r:id="rId8" action="ppaction://hlinksldjump"/>
          </p:cNvPr>
          <p:cNvSpPr/>
          <p:nvPr/>
        </p:nvSpPr>
        <p:spPr>
          <a:xfrm>
            <a:off x="179512" y="3861048"/>
            <a:ext cx="1728192" cy="576064"/>
          </a:xfrm>
          <a:prstGeom prst="snip2Diag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LES RÈGLES D’OR</a:t>
            </a:r>
          </a:p>
        </p:txBody>
      </p:sp>
      <p:sp>
        <p:nvSpPr>
          <p:cNvPr id="17" name="Arrondir un rectangle avec un coin diagonal 16">
            <a:hlinkClick r:id="rId13" action="ppaction://hlinksldjump"/>
          </p:cNvPr>
          <p:cNvSpPr/>
          <p:nvPr/>
        </p:nvSpPr>
        <p:spPr>
          <a:xfrm>
            <a:off x="1331640" y="4725144"/>
            <a:ext cx="1512168" cy="576064"/>
          </a:xfrm>
          <a:prstGeom prst="round2Diag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VOC’ACRO</a:t>
            </a:r>
          </a:p>
        </p:txBody>
      </p:sp>
      <p:sp>
        <p:nvSpPr>
          <p:cNvPr id="18" name="Rectangle à coins arrondis 17">
            <a:hlinkClick r:id="rId14" action="ppaction://hlinksldjump"/>
          </p:cNvPr>
          <p:cNvSpPr/>
          <p:nvPr/>
        </p:nvSpPr>
        <p:spPr>
          <a:xfrm>
            <a:off x="468313" y="5732463"/>
            <a:ext cx="2374900" cy="720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EVALUATION</a:t>
            </a:r>
          </a:p>
        </p:txBody>
      </p:sp>
      <p:sp>
        <p:nvSpPr>
          <p:cNvPr id="19" name="Rectangle à coins arrondis 18">
            <a:hlinkClick r:id="rId10" action="ppaction://hlinksldjump"/>
          </p:cNvPr>
          <p:cNvSpPr/>
          <p:nvPr/>
        </p:nvSpPr>
        <p:spPr>
          <a:xfrm>
            <a:off x="8172450" y="2060575"/>
            <a:ext cx="503238" cy="10080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O</a:t>
            </a:r>
          </a:p>
        </p:txBody>
      </p:sp>
      <p:sp>
        <p:nvSpPr>
          <p:cNvPr id="20" name="Rectangle à coins arrondis 19">
            <a:hlinkClick r:id="rId15" action="ppaction://hlinksldjump"/>
          </p:cNvPr>
          <p:cNvSpPr/>
          <p:nvPr/>
        </p:nvSpPr>
        <p:spPr>
          <a:xfrm>
            <a:off x="7524750" y="3429000"/>
            <a:ext cx="503238" cy="1368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O</a:t>
            </a:r>
          </a:p>
        </p:txBody>
      </p:sp>
      <p:sp>
        <p:nvSpPr>
          <p:cNvPr id="21" name="Rectangle à coins arrondis 20">
            <a:hlinkClick r:id="rId16" action="ppaction://hlinksldjump"/>
          </p:cNvPr>
          <p:cNvSpPr/>
          <p:nvPr/>
        </p:nvSpPr>
        <p:spPr>
          <a:xfrm>
            <a:off x="8101013" y="4797425"/>
            <a:ext cx="574675" cy="1871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B4</a:t>
            </a:r>
          </a:p>
        </p:txBody>
      </p:sp>
      <p:sp>
        <p:nvSpPr>
          <p:cNvPr id="8" name="Bouton d'action : Personnalisé 7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  <p:pic>
        <p:nvPicPr>
          <p:cNvPr id="32775" name="Picture 2" descr="C:\Users\francepissot\Documents\Acrosport\duo\DSCN44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566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347864" y="342900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491880" y="263691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483768" y="162880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B5</a:t>
            </a:r>
          </a:p>
        </p:txBody>
      </p:sp>
      <p:pic>
        <p:nvPicPr>
          <p:cNvPr id="7" name="Picture 4" descr="C:\Users\francepissot\Dropbox\acrosport\Cap-2011-11-29 -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96752"/>
            <a:ext cx="5904656" cy="482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7" name="ZoneTexte 7"/>
          <p:cNvSpPr txBox="1">
            <a:spLocks noChangeArrowheads="1"/>
          </p:cNvSpPr>
          <p:nvPr/>
        </p:nvSpPr>
        <p:spPr bwMode="auto">
          <a:xfrm>
            <a:off x="6588125" y="2636838"/>
            <a:ext cx="2065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onstantia" pitchFamily="18" charset="0"/>
              </a:rPr>
              <a:t>Rester bien gainé !!</a:t>
            </a:r>
          </a:p>
        </p:txBody>
      </p:sp>
      <p:sp>
        <p:nvSpPr>
          <p:cNvPr id="9" name="Flèche droite 8"/>
          <p:cNvSpPr/>
          <p:nvPr/>
        </p:nvSpPr>
        <p:spPr>
          <a:xfrm rot="5400000">
            <a:off x="1259682" y="3860006"/>
            <a:ext cx="1439862" cy="2889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908175" y="3141663"/>
            <a:ext cx="4103688" cy="431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Bouton d'action : Personnalisé 10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  <p:sp>
        <p:nvSpPr>
          <p:cNvPr id="12" name="Ellipse 11"/>
          <p:cNvSpPr/>
          <p:nvPr/>
        </p:nvSpPr>
        <p:spPr>
          <a:xfrm>
            <a:off x="5292080" y="494116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B6</a:t>
            </a:r>
          </a:p>
        </p:txBody>
      </p:sp>
      <p:pic>
        <p:nvPicPr>
          <p:cNvPr id="7" name="Picture 5" descr="C:\Users\francepissot\Dropbox\acrosport\Cap-2011-11-29 -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96752"/>
            <a:ext cx="6048672" cy="494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  <p:sp>
        <p:nvSpPr>
          <p:cNvPr id="9" name="Ellipse 8"/>
          <p:cNvSpPr/>
          <p:nvPr/>
        </p:nvSpPr>
        <p:spPr>
          <a:xfrm>
            <a:off x="1907704" y="3645024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347864" y="2204864"/>
            <a:ext cx="360040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B7</a:t>
            </a:r>
          </a:p>
        </p:txBody>
      </p:sp>
      <p:pic>
        <p:nvPicPr>
          <p:cNvPr id="7" name="Picture 6" descr="C:\Users\francepissot\Dropbox\acrosport\Capture - 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052736"/>
            <a:ext cx="5760640" cy="471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5" name="ZoneTexte 7"/>
          <p:cNvSpPr txBox="1">
            <a:spLocks noChangeArrowheads="1"/>
          </p:cNvSpPr>
          <p:nvPr/>
        </p:nvSpPr>
        <p:spPr bwMode="auto">
          <a:xfrm>
            <a:off x="6732588" y="2492375"/>
            <a:ext cx="2289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onstantia" pitchFamily="18" charset="0"/>
              </a:rPr>
              <a:t>Penser à l’alignement</a:t>
            </a:r>
          </a:p>
          <a:p>
            <a:r>
              <a:rPr lang="fr-FR">
                <a:latin typeface="Constantia" pitchFamily="18" charset="0"/>
              </a:rPr>
              <a:t>Des segments !!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2843213" y="1989138"/>
            <a:ext cx="288925" cy="33845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Bouton d'action : Personnalisé 9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B8</a:t>
            </a:r>
          </a:p>
        </p:txBody>
      </p:sp>
      <p:pic>
        <p:nvPicPr>
          <p:cNvPr id="10" name="Picture 7" descr="C:\Users\francepissot\Dropbox\acrosport\dr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5832648" cy="476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outon d'action : Personnalisé 10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23850" y="1125538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880"/>
                <a:gridCol w="1981600"/>
                <a:gridCol w="2016224"/>
                <a:gridCol w="1944216"/>
              </a:tblGrid>
              <a:tr h="228600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187450" y="2852738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19475" y="2781300"/>
            <a:ext cx="504825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64163" y="2852738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08850" y="2781300"/>
            <a:ext cx="503238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58888" y="5300663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124075" y="549275"/>
            <a:ext cx="4176713" cy="36830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DUO niveau C </a:t>
            </a:r>
          </a:p>
        </p:txBody>
      </p:sp>
      <p:pic>
        <p:nvPicPr>
          <p:cNvPr id="24" name="Image 23" descr="DSCN4442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124745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 descr="DSCN445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24745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 descr="DSCN4466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2900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 31" descr="DSCN4474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429000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 descr="DSCN4475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29001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 33" descr="DSCN447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052736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ZoneTexte 34"/>
          <p:cNvSpPr txBox="1"/>
          <p:nvPr/>
        </p:nvSpPr>
        <p:spPr>
          <a:xfrm>
            <a:off x="3419475" y="5157788"/>
            <a:ext cx="504825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508625" y="5157788"/>
            <a:ext cx="503238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C7</a:t>
            </a:r>
          </a:p>
        </p:txBody>
      </p:sp>
      <p:sp>
        <p:nvSpPr>
          <p:cNvPr id="21" name="Bouton d'action : Personnalisé 20">
            <a:hlinkClick r:id="rId18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</a:t>
            </a:r>
          </a:p>
        </p:txBody>
      </p:sp>
      <p:pic>
        <p:nvPicPr>
          <p:cNvPr id="3074" name="Picture 2" descr="C:\Users\francepissot\Documents\Acrosport\duo\DSCN4461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134" y="1196752"/>
            <a:ext cx="124213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francepissot\Documents\Acrosport\duo\DSCN4464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1602480" cy="213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ZoneTexte 24"/>
          <p:cNvSpPr txBox="1"/>
          <p:nvPr/>
        </p:nvSpPr>
        <p:spPr>
          <a:xfrm>
            <a:off x="7451725" y="5157788"/>
            <a:ext cx="504825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C8</a:t>
            </a:r>
          </a:p>
        </p:txBody>
      </p:sp>
      <p:sp>
        <p:nvSpPr>
          <p:cNvPr id="26" name="Ellipse 25"/>
          <p:cNvSpPr/>
          <p:nvPr/>
        </p:nvSpPr>
        <p:spPr>
          <a:xfrm>
            <a:off x="2267744" y="134076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452320" y="465313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868144" y="148478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187624" y="242088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452320" y="37890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pic>
        <p:nvPicPr>
          <p:cNvPr id="7" name="Image 6" descr="DSCN444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4"/>
            <a:ext cx="5904656" cy="442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  <p:sp>
        <p:nvSpPr>
          <p:cNvPr id="9" name="Ellipse 8"/>
          <p:cNvSpPr/>
          <p:nvPr/>
        </p:nvSpPr>
        <p:spPr>
          <a:xfrm>
            <a:off x="5220072" y="184482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995936" y="422108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</p:txBody>
      </p:sp>
      <p:pic>
        <p:nvPicPr>
          <p:cNvPr id="39943" name="Picture 2" descr="C:\Users\francepissot\Documents\Acrosport\duo\DSCN44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ZoneTexte 9"/>
          <p:cNvSpPr txBox="1">
            <a:spLocks noChangeArrowheads="1"/>
          </p:cNvSpPr>
          <p:nvPr/>
        </p:nvSpPr>
        <p:spPr bwMode="auto">
          <a:xfrm>
            <a:off x="5724525" y="2420938"/>
            <a:ext cx="2592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onstantia" pitchFamily="18" charset="0"/>
              </a:rPr>
              <a:t>Avec tapis pour chute + pareur !!!!!</a:t>
            </a:r>
          </a:p>
        </p:txBody>
      </p:sp>
      <p:sp>
        <p:nvSpPr>
          <p:cNvPr id="9" name="Ellipse 8"/>
          <p:cNvSpPr/>
          <p:nvPr/>
        </p:nvSpPr>
        <p:spPr>
          <a:xfrm>
            <a:off x="3275856" y="155679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75856" y="37170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pic>
        <p:nvPicPr>
          <p:cNvPr id="6" name="Image 5" descr="DSCN445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5472608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4067944" y="249289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pic>
        <p:nvPicPr>
          <p:cNvPr id="6" name="Image 5" descr="DSCN447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1196752"/>
            <a:ext cx="604867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4572000" y="357301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851920" y="407707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1"/>
          <p:cNvSpPr txBox="1">
            <a:spLocks noChangeArrowheads="1"/>
          </p:cNvSpPr>
          <p:nvPr/>
        </p:nvSpPr>
        <p:spPr bwMode="auto">
          <a:xfrm>
            <a:off x="2700338" y="765175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latin typeface="Constantia" pitchFamily="18" charset="0"/>
              </a:rPr>
              <a:t>LES SAISIES</a:t>
            </a:r>
          </a:p>
        </p:txBody>
      </p:sp>
      <p:pic>
        <p:nvPicPr>
          <p:cNvPr id="4" name="Image 3" descr="prise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284538"/>
            <a:ext cx="1514475" cy="107950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prise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4724400"/>
            <a:ext cx="1549400" cy="1165225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Image 5" descr="prise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588" y="1614488"/>
            <a:ext cx="1368425" cy="1208087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DSCN56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597025"/>
            <a:ext cx="1512887" cy="113506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Image 7" descr="DSCN561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375" y="1628775"/>
            <a:ext cx="1552575" cy="11636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 8" descr="DSCN561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375" y="3284538"/>
            <a:ext cx="1566863" cy="1174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Image 9" descr="DSCN561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38" y="4797425"/>
            <a:ext cx="1536700" cy="1152525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Image 10" descr="DSCN561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63" y="3141663"/>
            <a:ext cx="1824037" cy="1366837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4778375"/>
            <a:ext cx="1800225" cy="1341438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" name="Image 12" descr="untitled.bmp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Image 1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pic>
        <p:nvPicPr>
          <p:cNvPr id="6" name="Image 5" descr="DSCN446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124744"/>
            <a:ext cx="643271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2699792" y="443711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699792" y="350100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80112" y="19168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C6</a:t>
            </a:r>
          </a:p>
        </p:txBody>
      </p:sp>
      <p:pic>
        <p:nvPicPr>
          <p:cNvPr id="6" name="Image 5" descr="DSCN447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2267744" y="234888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419872" y="285293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Bouton d'action : Personnalisé 10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C7</a:t>
            </a:r>
          </a:p>
        </p:txBody>
      </p:sp>
      <p:pic>
        <p:nvPicPr>
          <p:cNvPr id="6" name="Image 5" descr="DSCN447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3491880" y="292494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83768" y="234888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rancepissot\Documents\Acrosport\duo\DSCN44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3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ZoneTexte 4"/>
          <p:cNvSpPr txBox="1">
            <a:spLocks noChangeArrowheads="1"/>
          </p:cNvSpPr>
          <p:nvPr/>
        </p:nvSpPr>
        <p:spPr bwMode="auto">
          <a:xfrm>
            <a:off x="6372225" y="1844675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onstantia" pitchFamily="18" charset="0"/>
              </a:rPr>
              <a:t>Pieds écartés ou serrés.</a:t>
            </a:r>
          </a:p>
        </p:txBody>
      </p:sp>
      <p:pic>
        <p:nvPicPr>
          <p:cNvPr id="6" name="Image 5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7164388" y="1268413"/>
            <a:ext cx="5032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C7</a:t>
            </a:r>
          </a:p>
        </p:txBody>
      </p:sp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C</a:t>
            </a:r>
          </a:p>
        </p:txBody>
      </p:sp>
      <p:sp>
        <p:nvSpPr>
          <p:cNvPr id="10" name="Ellipse 9"/>
          <p:cNvSpPr/>
          <p:nvPr/>
        </p:nvSpPr>
        <p:spPr>
          <a:xfrm>
            <a:off x="3851920" y="206084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23928" y="37170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MENU TRIO </a:t>
            </a: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3131840" y="2348880"/>
            <a:ext cx="2232248" cy="576064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3203848" y="3501008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TRIO niveau A et B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388" y="1557338"/>
          <a:ext cx="8568952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9888"/>
                <a:gridCol w="2136576"/>
                <a:gridCol w="2088232"/>
                <a:gridCol w="2304256"/>
              </a:tblGrid>
              <a:tr h="201168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francepissot\Dropbox\acrosport\dre (4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20252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francepissot\Dropbox\acrosport\hui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2232248" cy="182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francepissot\Dropbox\acrosport\Capture - 5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1556793"/>
            <a:ext cx="2113345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francepissot\Dropbox\acrosport\Capture - 7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25" y="1484785"/>
            <a:ext cx="2287339" cy="187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francepissot\Dropbox\acrosport\dre (1)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573017"/>
            <a:ext cx="20252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francepissot\Dropbox\acrosport\Cap-2011-11-29 - 4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7" y="1484785"/>
            <a:ext cx="220140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francepissot\Dropbox\acrosport\Cap-2011-11-29 - 1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211334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ZoneTexte 24"/>
          <p:cNvSpPr txBox="1"/>
          <p:nvPr/>
        </p:nvSpPr>
        <p:spPr>
          <a:xfrm>
            <a:off x="971550" y="3068638"/>
            <a:ext cx="504825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987675" y="3141663"/>
            <a:ext cx="504825" cy="3683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148263" y="3141663"/>
            <a:ext cx="503237" cy="3683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451725" y="3068638"/>
            <a:ext cx="504825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00113" y="5300663"/>
            <a:ext cx="503237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cs typeface="+mn-cs"/>
              </a:rPr>
              <a:t>B4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059113" y="5373688"/>
            <a:ext cx="504825" cy="3683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cs typeface="+mn-cs"/>
              </a:rPr>
              <a:t>B5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148263" y="5300663"/>
            <a:ext cx="503237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  <a:cs typeface="+mn-cs"/>
              </a:rPr>
              <a:t>B6</a:t>
            </a:r>
            <a:endParaRPr lang="fr-F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87624" y="206084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627784" y="458112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779912" y="472514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131840" y="37890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452320" y="19168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092280" y="155679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940152" y="234888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644008" y="170080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627784" y="249289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915816" y="206084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572000" y="37170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6012160" y="443711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683568" y="37890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763688" y="364502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588224" y="6093296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pic>
        <p:nvPicPr>
          <p:cNvPr id="49158" name="Image 5" descr="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196975"/>
            <a:ext cx="56165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596188" y="1268413"/>
            <a:ext cx="504825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A1</a:t>
            </a:r>
          </a:p>
        </p:txBody>
      </p:sp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3707904" y="285293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Picture 7" descr="C:\Users\francepissot\Dropbox\acrosport\Cap-2011-11-29 -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24745"/>
            <a:ext cx="5688632" cy="46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667625" y="1196975"/>
            <a:ext cx="504825" cy="36988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B1</a:t>
            </a:r>
          </a:p>
        </p:txBody>
      </p:sp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588224" y="6165304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1835696" y="4149080"/>
            <a:ext cx="360040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55776" y="2708920"/>
            <a:ext cx="288032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1203" name="Image 5" descr="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268413"/>
            <a:ext cx="5472112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667625" y="1484313"/>
            <a:ext cx="504825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B2</a:t>
            </a:r>
          </a:p>
        </p:txBody>
      </p:sp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588224" y="6093296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79613" y="5300663"/>
            <a:ext cx="2808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Manque de gainage !</a:t>
            </a:r>
          </a:p>
        </p:txBody>
      </p:sp>
      <p:sp>
        <p:nvSpPr>
          <p:cNvPr id="11" name="Ellipse 10"/>
          <p:cNvSpPr/>
          <p:nvPr/>
        </p:nvSpPr>
        <p:spPr>
          <a:xfrm>
            <a:off x="4644008" y="37170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547664" y="19888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2227" name="Image 5" descr="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268413"/>
            <a:ext cx="5400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451725" y="1484313"/>
            <a:ext cx="504825" cy="369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B3</a:t>
            </a:r>
          </a:p>
        </p:txBody>
      </p:sp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588224" y="6093296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1331640" y="2492896"/>
            <a:ext cx="360040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15816" y="256490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979712" y="1484784"/>
            <a:ext cx="360040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213" y="908050"/>
            <a:ext cx="2808287" cy="5238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SÉCURITÉ</a:t>
            </a:r>
          </a:p>
        </p:txBody>
      </p:sp>
      <p:pic>
        <p:nvPicPr>
          <p:cNvPr id="3" name="Image 2" descr="base_solide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1484313"/>
            <a:ext cx="1368425" cy="1592262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base_solide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863" y="1412875"/>
            <a:ext cx="1296987" cy="158908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339975" y="1773238"/>
            <a:ext cx="3527425" cy="92233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Vérifier la stabilité du porteur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Prendre appui sur la base la plus solide !!</a:t>
            </a:r>
          </a:p>
        </p:txBody>
      </p:sp>
      <p:pic>
        <p:nvPicPr>
          <p:cNvPr id="6" name="Image 5" descr="base_solide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8" y="3213100"/>
            <a:ext cx="1187450" cy="165576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base_solide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863" y="3141663"/>
            <a:ext cx="1212850" cy="1762125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339975" y="3284538"/>
            <a:ext cx="3527425" cy="147796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Vérifier la stabilité du porteur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Prendre appui de manière à ne pas modifier la position du porteur (épaule/bassin/genou dans le même axe).</a:t>
            </a:r>
          </a:p>
        </p:txBody>
      </p:sp>
      <p:pic>
        <p:nvPicPr>
          <p:cNvPr id="9" name="Image 8" descr="axe0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8" y="5013325"/>
            <a:ext cx="1174750" cy="17081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Image 9" descr="axe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863" y="5084763"/>
            <a:ext cx="1143000" cy="1592262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339975" y="5157788"/>
            <a:ext cx="3527425" cy="92233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Vérifier la stabilité du porteur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Prendre appui sur la base la plus solide !!</a:t>
            </a:r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316913" y="6237288"/>
            <a:ext cx="431800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3" name="Image 12" descr="untitled.bmp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5" name="Image 1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6398" name="ZoneTexte 15"/>
          <p:cNvSpPr txBox="1">
            <a:spLocks noChangeArrowheads="1"/>
          </p:cNvSpPr>
          <p:nvPr/>
        </p:nvSpPr>
        <p:spPr bwMode="auto">
          <a:xfrm>
            <a:off x="7848600" y="55895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onstantia" pitchFamily="18" charset="0"/>
              </a:rPr>
              <a:t>Sécurité p.2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7667625" y="2133600"/>
            <a:ext cx="504825" cy="3683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cs typeface="+mn-cs"/>
              </a:rPr>
              <a:t>B4</a:t>
            </a:r>
          </a:p>
        </p:txBody>
      </p:sp>
      <p:pic>
        <p:nvPicPr>
          <p:cNvPr id="53252" name="Image 6" descr="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341438"/>
            <a:ext cx="56165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588224" y="6093296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5076056" y="155679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339752" y="220486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411760" y="350100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027988" y="1628775"/>
            <a:ext cx="504825" cy="36988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cs typeface="+mn-cs"/>
              </a:rPr>
              <a:t>B5</a:t>
            </a:r>
          </a:p>
        </p:txBody>
      </p:sp>
      <p:pic>
        <p:nvPicPr>
          <p:cNvPr id="54276" name="Image 6" descr="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196975"/>
            <a:ext cx="5256213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588224" y="6093296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5724128" y="278092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427984" y="407707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987824" y="177281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835696" y="400506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7524750" y="2060575"/>
            <a:ext cx="503238" cy="36988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  <a:cs typeface="+mn-cs"/>
              </a:rPr>
              <a:t>B6</a:t>
            </a:r>
            <a:endParaRPr lang="fr-F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5300" name="Image 6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268413"/>
            <a:ext cx="51847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588224" y="6093296"/>
            <a:ext cx="2304256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A et B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1547664" y="184482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88024" y="342900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TRIO niveau C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388" y="1557338"/>
          <a:ext cx="8568952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9888"/>
                <a:gridCol w="2136576"/>
                <a:gridCol w="2088232"/>
                <a:gridCol w="2304256"/>
              </a:tblGrid>
              <a:tr h="173736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</a:tr>
              <a:tr h="283464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DSCN4483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DSCN4487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5" y="1556793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DSCN4485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56993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DSCN4491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556793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DSCN4510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55679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DSCN4507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789040"/>
            <a:ext cx="2208648" cy="165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/>
          <p:cNvSpPr txBox="1"/>
          <p:nvPr/>
        </p:nvSpPr>
        <p:spPr>
          <a:xfrm>
            <a:off x="1547813" y="2205038"/>
            <a:ext cx="503237" cy="36988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79838" y="2349500"/>
            <a:ext cx="504825" cy="3683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59563" y="270827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72000" y="2636838"/>
            <a:ext cx="504825" cy="36988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39975" y="3933825"/>
            <a:ext cx="503238" cy="3683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47813" y="4292600"/>
            <a:ext cx="503237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pic>
        <p:nvPicPr>
          <p:cNvPr id="4098" name="Picture 2" descr="C:\Users\francepissot\Dropbox\acrosport\Cap-2011-11-29 - 16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3284985"/>
            <a:ext cx="211334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8"/>
          <p:cNvSpPr txBox="1"/>
          <p:nvPr/>
        </p:nvSpPr>
        <p:spPr>
          <a:xfrm>
            <a:off x="5219700" y="522922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C7</a:t>
            </a:r>
          </a:p>
        </p:txBody>
      </p:sp>
      <p:sp>
        <p:nvSpPr>
          <p:cNvPr id="20" name="Bouton d'action : Personnalisé 19">
            <a:hlinkClick r:id="rId20" action="ppaction://hlinksldjump" highlightClick="1"/>
          </p:cNvPr>
          <p:cNvSpPr/>
          <p:nvPr/>
        </p:nvSpPr>
        <p:spPr>
          <a:xfrm>
            <a:off x="251520" y="6237312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21" name="Ellipse 20"/>
          <p:cNvSpPr/>
          <p:nvPr/>
        </p:nvSpPr>
        <p:spPr>
          <a:xfrm>
            <a:off x="755576" y="184482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763688" y="278092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043608" y="37170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27584" y="494116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331640" y="486916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563888" y="414908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499992" y="422108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876256" y="177281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220072" y="249289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644008" y="213285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Image 5" descr="DSCN4483-0.00.00.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9660" y="1124745"/>
            <a:ext cx="5736637" cy="430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308850" y="1268413"/>
            <a:ext cx="503238" cy="36988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sp>
        <p:nvSpPr>
          <p:cNvPr id="9" name="Bouton d'action : Personnalisé 8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5796136" y="436510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15816" y="19888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pic>
        <p:nvPicPr>
          <p:cNvPr id="6" name="Image 5" descr="DSCN44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268760"/>
            <a:ext cx="5472608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885113" y="1557338"/>
            <a:ext cx="503237" cy="3683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</p:txBody>
      </p:sp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4283968" y="234888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411760" y="234888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96188" y="162877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pic>
        <p:nvPicPr>
          <p:cNvPr id="7" name="Image 6" descr="DSCN44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196752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6084168" y="213285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63888" y="386104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051720" y="299695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pic>
        <p:nvPicPr>
          <p:cNvPr id="6" name="Image 5" descr="DSCN45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196752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596188" y="162877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2195736" y="213285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96188" y="162877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pic>
        <p:nvPicPr>
          <p:cNvPr id="7" name="Image 6" descr="DSCN448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48680"/>
            <a:ext cx="4104456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3995936" y="37890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059832" y="37890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563888" y="148478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96188" y="162877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C6</a:t>
            </a:r>
          </a:p>
        </p:txBody>
      </p:sp>
      <p:pic>
        <p:nvPicPr>
          <p:cNvPr id="7" name="Image 6" descr="DSCN45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1340768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4644008" y="249289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771800" y="263691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113" y="908050"/>
            <a:ext cx="2808287" cy="5238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SÉCURITÉ</a:t>
            </a:r>
          </a:p>
        </p:txBody>
      </p:sp>
      <p:pic>
        <p:nvPicPr>
          <p:cNvPr id="5" name="Image 4" descr="appuis_non_verticau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1628775"/>
            <a:ext cx="2054225" cy="231140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Image 5" descr="levier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513" y="4797425"/>
            <a:ext cx="1852612" cy="152876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aldo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1628775"/>
            <a:ext cx="1263650" cy="13652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Image 7" descr="levier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4581525"/>
            <a:ext cx="1319212" cy="170338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 8" descr="lucky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725" y="1557338"/>
            <a:ext cx="1400175" cy="1438275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Image 9" descr="poupee_statue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3500438"/>
            <a:ext cx="1379538" cy="1298575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Image 10" descr="poupee_statue0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0" y="3500438"/>
            <a:ext cx="1223963" cy="1331912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2339975" y="1916113"/>
            <a:ext cx="2087563" cy="6477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Aligner les appuis VERTICALEMENT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67400" y="3068638"/>
            <a:ext cx="2592388" cy="36988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Être gainé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11638" y="5445125"/>
            <a:ext cx="2520950" cy="3698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Raccourcir les Leviers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059113" y="3284538"/>
            <a:ext cx="2017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1" u="sng">
                <a:solidFill>
                  <a:srgbClr val="FF0000"/>
                </a:solidFill>
                <a:latin typeface="Constantia" pitchFamily="18" charset="0"/>
              </a:rPr>
              <a:t>STABILITÉ</a:t>
            </a:r>
          </a:p>
        </p:txBody>
      </p:sp>
      <p:pic>
        <p:nvPicPr>
          <p:cNvPr id="16" name="Image 15" descr="untitled.bmp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7" name="Image 1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 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96188" y="1628775"/>
            <a:ext cx="504825" cy="36988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C7</a:t>
            </a:r>
          </a:p>
        </p:txBody>
      </p:sp>
      <p:pic>
        <p:nvPicPr>
          <p:cNvPr id="63495" name="Image 6" descr="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1412875"/>
            <a:ext cx="5689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 : Personnalisé 7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TRIO</a:t>
            </a:r>
          </a:p>
        </p:txBody>
      </p:sp>
      <p:sp>
        <p:nvSpPr>
          <p:cNvPr id="10" name="Ellipse 9"/>
          <p:cNvSpPr/>
          <p:nvPr/>
        </p:nvSpPr>
        <p:spPr>
          <a:xfrm>
            <a:off x="1043608" y="422108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MENU QUATUOR </a:t>
            </a:r>
          </a:p>
        </p:txBody>
      </p:sp>
      <p:sp>
        <p:nvSpPr>
          <p:cNvPr id="18" name="Bouton d'action : Personnalisé 17">
            <a:hlinkClick r:id="rId6" action="ppaction://hlinksldjump" highlightClick="1"/>
          </p:cNvPr>
          <p:cNvSpPr/>
          <p:nvPr/>
        </p:nvSpPr>
        <p:spPr>
          <a:xfrm>
            <a:off x="3059832" y="2708920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QUATUOR  A et B</a:t>
            </a:r>
          </a:p>
        </p:txBody>
      </p:sp>
      <p:sp>
        <p:nvSpPr>
          <p:cNvPr id="20" name="Bouton d'action : Personnalisé 19">
            <a:hlinkClick r:id="rId7" action="ppaction://hlinksldjump" highlightClick="1"/>
          </p:cNvPr>
          <p:cNvSpPr/>
          <p:nvPr/>
        </p:nvSpPr>
        <p:spPr>
          <a:xfrm>
            <a:off x="3131840" y="4149080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QUATUOR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QUATUOR niveau A et B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0825" y="1557338"/>
          <a:ext cx="8352928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6304"/>
                <a:gridCol w="2808312"/>
                <a:gridCol w="2808312"/>
              </a:tblGrid>
              <a:tr h="201168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francepissot\Dropbox\Photos\Cap-2012-01-03 - 6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484785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2124075" y="3068638"/>
            <a:ext cx="431800" cy="3698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  <a:cs typeface="+mn-cs"/>
              </a:rPr>
              <a:t>A1</a:t>
            </a:r>
          </a:p>
        </p:txBody>
      </p:sp>
      <p:pic>
        <p:nvPicPr>
          <p:cNvPr id="1027" name="Picture 3" descr="C:\Users\francepissot\Dropbox\Photos\Cap-2012-01-03 - 3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3" y="1484785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8"/>
          <p:cNvSpPr txBox="1"/>
          <p:nvPr/>
        </p:nvSpPr>
        <p:spPr>
          <a:xfrm>
            <a:off x="3276600" y="1844675"/>
            <a:ext cx="431800" cy="3698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  <a:cs typeface="+mn-cs"/>
              </a:rPr>
              <a:t>A2</a:t>
            </a:r>
          </a:p>
        </p:txBody>
      </p:sp>
      <p:pic>
        <p:nvPicPr>
          <p:cNvPr id="1028" name="Picture 4" descr="C:\Users\francepissot\Dropbox\Photos\Cap-2012-01-03 - 15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1484785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ZoneTexte 19"/>
          <p:cNvSpPr txBox="1"/>
          <p:nvPr/>
        </p:nvSpPr>
        <p:spPr>
          <a:xfrm>
            <a:off x="7596188" y="2924175"/>
            <a:ext cx="431800" cy="3698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  <a:cs typeface="+mn-cs"/>
              </a:rPr>
              <a:t>A3</a:t>
            </a:r>
          </a:p>
        </p:txBody>
      </p:sp>
      <p:pic>
        <p:nvPicPr>
          <p:cNvPr id="1029" name="Picture 5" descr="C:\Users\francepissot\Dropbox\Photos\Cap-2012-01-03 - 57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501009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ZoneTexte 20"/>
          <p:cNvSpPr txBox="1"/>
          <p:nvPr/>
        </p:nvSpPr>
        <p:spPr>
          <a:xfrm>
            <a:off x="2411413" y="5013325"/>
            <a:ext cx="431800" cy="3698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  <a:cs typeface="+mn-cs"/>
              </a:rPr>
              <a:t>B1</a:t>
            </a:r>
          </a:p>
        </p:txBody>
      </p:sp>
      <p:pic>
        <p:nvPicPr>
          <p:cNvPr id="1030" name="Picture 6" descr="C:\Users\francepissot\Dropbox\Photos\Cap-2012-01-03 - 33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3" y="3501009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ZoneTexte 22"/>
          <p:cNvSpPr txBox="1"/>
          <p:nvPr/>
        </p:nvSpPr>
        <p:spPr>
          <a:xfrm>
            <a:off x="5148263" y="5013325"/>
            <a:ext cx="431800" cy="3698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  <a:cs typeface="+mn-cs"/>
              </a:rPr>
              <a:t>B2</a:t>
            </a:r>
          </a:p>
        </p:txBody>
      </p:sp>
      <p:pic>
        <p:nvPicPr>
          <p:cNvPr id="1031" name="Picture 7" descr="C:\Users\francepissot\Pictures\acrosport 6ème\quatuor\DSCN4508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01009"/>
            <a:ext cx="1656184" cy="220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Bouton d'action : Personnalisé 16">
            <a:hlinkClick r:id="rId18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26" name="Ellipse 25"/>
          <p:cNvSpPr/>
          <p:nvPr/>
        </p:nvSpPr>
        <p:spPr>
          <a:xfrm>
            <a:off x="6876256" y="407707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55576" y="220486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211960" y="292494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2123728" y="162880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923928" y="191683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572000" y="184482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012160" y="162880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804248" y="162880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427984" y="364502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835696" y="429309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11560" y="4005064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948264" y="450912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380312" y="443711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524328" y="400506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Bouton d'action : Personnalisé 7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pic>
        <p:nvPicPr>
          <p:cNvPr id="9" name="Picture 2" descr="C:\Users\francepissot\Dropbox\Photos\Cap-2012-01-03 - 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84784"/>
            <a:ext cx="5976664" cy="488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7092950" y="2133600"/>
            <a:ext cx="719138" cy="3683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  <a:cs typeface="+mn-cs"/>
              </a:rPr>
              <a:t>A1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A et B</a:t>
            </a:r>
          </a:p>
        </p:txBody>
      </p:sp>
      <p:sp>
        <p:nvSpPr>
          <p:cNvPr id="12" name="Ellipse 11"/>
          <p:cNvSpPr/>
          <p:nvPr/>
        </p:nvSpPr>
        <p:spPr>
          <a:xfrm>
            <a:off x="1547664" y="335699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355976" y="198884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092950" y="2133600"/>
            <a:ext cx="719138" cy="3683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  <a:cs typeface="+mn-cs"/>
              </a:rPr>
              <a:t>A2</a:t>
            </a:r>
          </a:p>
        </p:txBody>
      </p:sp>
      <p:pic>
        <p:nvPicPr>
          <p:cNvPr id="11" name="Picture 3" descr="C:\Users\francepissot\Dropbox\Photos\Cap-2012-01-03 - 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1124745"/>
            <a:ext cx="598781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2" name="Rectangle à coins arrondis 11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A et B</a:t>
            </a:r>
          </a:p>
        </p:txBody>
      </p:sp>
      <p:sp>
        <p:nvSpPr>
          <p:cNvPr id="8" name="Ellipse 7"/>
          <p:cNvSpPr/>
          <p:nvPr/>
        </p:nvSpPr>
        <p:spPr>
          <a:xfrm>
            <a:off x="2915816" y="234888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419872" y="472514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707904" y="465313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11960" y="234888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092950" y="2060575"/>
            <a:ext cx="719138" cy="3698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  <a:cs typeface="+mn-cs"/>
              </a:rPr>
              <a:t>A3</a:t>
            </a:r>
          </a:p>
        </p:txBody>
      </p:sp>
      <p:pic>
        <p:nvPicPr>
          <p:cNvPr id="11" name="Picture 4" descr="C:\Users\francepissot\Dropbox\Photos\Cap-2012-01-03 - 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268761"/>
            <a:ext cx="5904656" cy="482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2" name="Rectangle à coins arrondis 11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A et B</a:t>
            </a:r>
          </a:p>
        </p:txBody>
      </p:sp>
      <p:sp>
        <p:nvSpPr>
          <p:cNvPr id="8" name="Ellipse 7"/>
          <p:cNvSpPr/>
          <p:nvPr/>
        </p:nvSpPr>
        <p:spPr>
          <a:xfrm>
            <a:off x="1043608" y="177281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627784" y="184482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092950" y="2133600"/>
            <a:ext cx="719138" cy="3683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  <a:cs typeface="+mn-cs"/>
              </a:rPr>
              <a:t>B1</a:t>
            </a:r>
          </a:p>
        </p:txBody>
      </p:sp>
      <p:pic>
        <p:nvPicPr>
          <p:cNvPr id="12" name="Picture 5" descr="C:\Users\francepissot\Dropbox\Photos\Cap-2012-01-03 - 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340768"/>
            <a:ext cx="5976664" cy="488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A et B</a:t>
            </a:r>
          </a:p>
        </p:txBody>
      </p:sp>
      <p:sp>
        <p:nvSpPr>
          <p:cNvPr id="14" name="Flèche vers le bas 13"/>
          <p:cNvSpPr/>
          <p:nvPr/>
        </p:nvSpPr>
        <p:spPr>
          <a:xfrm flipH="1">
            <a:off x="3635375" y="3429000"/>
            <a:ext cx="215900" cy="122396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4196011">
            <a:off x="2546350" y="2563813"/>
            <a:ext cx="204787" cy="22685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23928" y="3501008"/>
            <a:ext cx="288032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259632" y="2636912"/>
            <a:ext cx="288032" cy="3600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092950" y="2133600"/>
            <a:ext cx="719138" cy="3683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  <a:cs typeface="+mn-cs"/>
              </a:rPr>
              <a:t>B2</a:t>
            </a:r>
          </a:p>
        </p:txBody>
      </p:sp>
      <p:pic>
        <p:nvPicPr>
          <p:cNvPr id="70660" name="Picture 2" descr="C:\Users\francepissot\Dropbox\Photos\Cap-2012-01-03 - 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341438"/>
            <a:ext cx="61214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2" name="Rectangle à coins arrondis 11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A et B</a:t>
            </a:r>
          </a:p>
        </p:txBody>
      </p:sp>
      <p:sp>
        <p:nvSpPr>
          <p:cNvPr id="8" name="Ellipse 7"/>
          <p:cNvSpPr/>
          <p:nvPr/>
        </p:nvSpPr>
        <p:spPr>
          <a:xfrm>
            <a:off x="3635896" y="177281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763688" y="278092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092950" y="2133600"/>
            <a:ext cx="719138" cy="3683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  <a:cs typeface="+mn-cs"/>
              </a:rPr>
              <a:t>B3</a:t>
            </a:r>
          </a:p>
        </p:txBody>
      </p:sp>
      <p:pic>
        <p:nvPicPr>
          <p:cNvPr id="71684" name="Picture 2" descr="C:\Users\francepissot\Pictures\acrosport 6ème\quatuor\DSCN45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40322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A et B</a:t>
            </a:r>
          </a:p>
        </p:txBody>
      </p:sp>
      <p:sp>
        <p:nvSpPr>
          <p:cNvPr id="8" name="Ellipse 7"/>
          <p:cNvSpPr/>
          <p:nvPr/>
        </p:nvSpPr>
        <p:spPr>
          <a:xfrm>
            <a:off x="3059832" y="234888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131840" y="328498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427984" y="213285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11960" y="314096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QUATUOR niveau C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0825" y="1557338"/>
          <a:ext cx="8352928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6304"/>
                <a:gridCol w="2808312"/>
                <a:gridCol w="2808312"/>
              </a:tblGrid>
              <a:tr h="201168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 descr="DSCN4516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DSCN4519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556792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DSCN4518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5679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DSCN4517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468313" y="1773238"/>
            <a:ext cx="574675" cy="3683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40425" y="2276475"/>
            <a:ext cx="576263" cy="36988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03575" y="1989138"/>
            <a:ext cx="576263" cy="3683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63713" y="5013325"/>
            <a:ext cx="576262" cy="36988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pic>
        <p:nvPicPr>
          <p:cNvPr id="3074" name="Picture 2" descr="C:\Users\francepissot\Dropbox\Photos\Capture - 7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3" y="3501009"/>
            <a:ext cx="268287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4140200" y="5084763"/>
            <a:ext cx="576263" cy="36988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pic>
        <p:nvPicPr>
          <p:cNvPr id="3075" name="Picture 3" descr="C:\Users\francepissot\Pictures\acrosport 6ème\quatuor\DSCN4511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808312" cy="210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8"/>
          <p:cNvSpPr txBox="1"/>
          <p:nvPr/>
        </p:nvSpPr>
        <p:spPr>
          <a:xfrm>
            <a:off x="7667625" y="3644900"/>
            <a:ext cx="576263" cy="36988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C6</a:t>
            </a:r>
          </a:p>
        </p:txBody>
      </p:sp>
      <p:sp>
        <p:nvSpPr>
          <p:cNvPr id="20" name="Bouton d'action : Personnalisé 19">
            <a:hlinkClick r:id="rId18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21" name="Ellipse 20"/>
          <p:cNvSpPr/>
          <p:nvPr/>
        </p:nvSpPr>
        <p:spPr>
          <a:xfrm>
            <a:off x="1763688" y="422108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491880" y="364502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596336" y="479715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516216" y="263691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995936" y="220486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971600" y="220486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843213" y="765175"/>
            <a:ext cx="2736850" cy="46196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LES RÈGLES D’OR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0113" y="1700213"/>
            <a:ext cx="76327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Oter les bijoux ; s’attacher les cheveux ; être pieds nus.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Le groupe s’installe à 1 mètre de la ligne rouge et loin des autres groupes.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Avant de « monter » la pyramide définir les étapes et le rôle de chacun.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Démonter en sens INVERSE (monte : 1, 2, 3 ; démonte en : 3,2,1.).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Vérifier la stabilité du porteur et son alignement.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place un tapis supplémentaire (le ranger à la fin de la séance).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Être gainé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Segments tendus et à la verticale (perpendiculaire au sol).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Communiquer en cas de douleur ou fatigue (risque de chute).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Raccourcir les leviers.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Monter au plus près du porteur.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Prendre appui sur la base la plus solide.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6550" y="1196975"/>
            <a:ext cx="488950" cy="3698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fr-FR" dirty="0">
              <a:latin typeface="+mn-lt"/>
              <a:cs typeface="+mn-cs"/>
            </a:endParaRPr>
          </a:p>
        </p:txBody>
      </p:sp>
      <p:pic>
        <p:nvPicPr>
          <p:cNvPr id="5" name="Image 4" descr="DSCN45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956648" y="62456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0" name="Rectangle à coins arrondis 9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C</a:t>
            </a:r>
          </a:p>
        </p:txBody>
      </p:sp>
      <p:sp>
        <p:nvSpPr>
          <p:cNvPr id="8" name="Ellipse 7"/>
          <p:cNvSpPr/>
          <p:nvPr/>
        </p:nvSpPr>
        <p:spPr>
          <a:xfrm>
            <a:off x="2987824" y="306896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6550" y="1196975"/>
            <a:ext cx="488950" cy="3698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fr-FR" dirty="0">
              <a:latin typeface="+mn-lt"/>
              <a:cs typeface="+mn-cs"/>
            </a:endParaRPr>
          </a:p>
        </p:txBody>
      </p:sp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 8" descr="DSCN45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340769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outon d'action : Personnalisé 9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C</a:t>
            </a:r>
          </a:p>
        </p:txBody>
      </p:sp>
      <p:sp>
        <p:nvSpPr>
          <p:cNvPr id="8" name="Ellipse 7"/>
          <p:cNvSpPr/>
          <p:nvPr/>
        </p:nvSpPr>
        <p:spPr>
          <a:xfrm>
            <a:off x="3059832" y="285293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6550" y="1196975"/>
            <a:ext cx="488950" cy="3698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fr-FR" dirty="0">
              <a:latin typeface="+mn-lt"/>
              <a:cs typeface="+mn-cs"/>
            </a:endParaRPr>
          </a:p>
        </p:txBody>
      </p:sp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 8" descr="DSCN45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9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outon d'action : Personnalisé 9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C</a:t>
            </a:r>
          </a:p>
        </p:txBody>
      </p:sp>
      <p:sp>
        <p:nvSpPr>
          <p:cNvPr id="8" name="Ellipse 7"/>
          <p:cNvSpPr/>
          <p:nvPr/>
        </p:nvSpPr>
        <p:spPr>
          <a:xfrm>
            <a:off x="2339752" y="386104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051720" y="393305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23928" y="292494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6550" y="1196975"/>
            <a:ext cx="488950" cy="3698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C4</a:t>
            </a:r>
            <a:endParaRPr lang="fr-FR" dirty="0">
              <a:latin typeface="+mn-lt"/>
              <a:cs typeface="+mn-cs"/>
            </a:endParaRPr>
          </a:p>
        </p:txBody>
      </p:sp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 8" descr="DSCN45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68760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outon d'action : Personnalisé 9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C</a:t>
            </a:r>
          </a:p>
        </p:txBody>
      </p:sp>
      <p:sp>
        <p:nvSpPr>
          <p:cNvPr id="8" name="Ellipse 7"/>
          <p:cNvSpPr/>
          <p:nvPr/>
        </p:nvSpPr>
        <p:spPr>
          <a:xfrm>
            <a:off x="3275856" y="249289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95936" y="292494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6550" y="1196975"/>
            <a:ext cx="488950" cy="3698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C5</a:t>
            </a:r>
            <a:endParaRPr lang="fr-FR" dirty="0">
              <a:latin typeface="+mn-lt"/>
              <a:cs typeface="+mn-cs"/>
            </a:endParaRPr>
          </a:p>
        </p:txBody>
      </p:sp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Picture 2" descr="C:\Users\francepissot\Dropbox\Photos\Capture - 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1340769"/>
            <a:ext cx="598781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outon d'action : Personnalisé 9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7308304" y="5517232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C</a:t>
            </a:r>
          </a:p>
        </p:txBody>
      </p:sp>
      <p:sp>
        <p:nvSpPr>
          <p:cNvPr id="8" name="Ellipse 7"/>
          <p:cNvSpPr/>
          <p:nvPr/>
        </p:nvSpPr>
        <p:spPr>
          <a:xfrm>
            <a:off x="1691680" y="1772816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6550" y="1196975"/>
            <a:ext cx="488950" cy="36988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C6</a:t>
            </a:r>
            <a:endParaRPr lang="fr-FR" dirty="0">
              <a:latin typeface="+mn-lt"/>
              <a:cs typeface="+mn-cs"/>
            </a:endParaRPr>
          </a:p>
        </p:txBody>
      </p:sp>
      <p:pic>
        <p:nvPicPr>
          <p:cNvPr id="6" name="Image 5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Image 6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Picture 3" descr="C:\Users\francepissot\Pictures\acrosport 6ème\quatuor\DSCN45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33455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QUATUOR</a:t>
            </a:r>
          </a:p>
        </p:txBody>
      </p:sp>
      <p:sp>
        <p:nvSpPr>
          <p:cNvPr id="10" name="Rectangle à coins arrondis 9">
            <a:hlinkClick r:id="rId8" action="ppaction://hlinksldjump"/>
          </p:cNvPr>
          <p:cNvSpPr/>
          <p:nvPr/>
        </p:nvSpPr>
        <p:spPr>
          <a:xfrm>
            <a:off x="7308304" y="5589240"/>
            <a:ext cx="1512168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C</a:t>
            </a:r>
          </a:p>
        </p:txBody>
      </p:sp>
      <p:sp>
        <p:nvSpPr>
          <p:cNvPr id="8" name="Ellipse 7"/>
          <p:cNvSpPr/>
          <p:nvPr/>
        </p:nvSpPr>
        <p:spPr>
          <a:xfrm>
            <a:off x="4499992" y="422108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6238" y="908050"/>
            <a:ext cx="2735262" cy="46196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VOC’ACRO</a:t>
            </a:r>
          </a:p>
        </p:txBody>
      </p:sp>
      <p:pic>
        <p:nvPicPr>
          <p:cNvPr id="7" name="Image 6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Image 7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Rectangle à coins arrondis 5">
            <a:hlinkClick r:id="rId6" action="ppaction://hlinksldjump"/>
          </p:cNvPr>
          <p:cNvSpPr/>
          <p:nvPr/>
        </p:nvSpPr>
        <p:spPr>
          <a:xfrm>
            <a:off x="2411760" y="1844824"/>
            <a:ext cx="403244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POLYGONE DE SUSTENTATION</a:t>
            </a:r>
          </a:p>
        </p:txBody>
      </p:sp>
      <p:sp>
        <p:nvSpPr>
          <p:cNvPr id="9" name="Rectangle à coins arrondis 8">
            <a:hlinkClick r:id="rId7" action="ppaction://hlinksldjump"/>
          </p:cNvPr>
          <p:cNvSpPr/>
          <p:nvPr/>
        </p:nvSpPr>
        <p:spPr>
          <a:xfrm>
            <a:off x="2411760" y="2852936"/>
            <a:ext cx="403244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LE GAINAGE</a:t>
            </a:r>
          </a:p>
        </p:txBody>
      </p:sp>
      <p:sp>
        <p:nvSpPr>
          <p:cNvPr id="10" name="Rectangle à coins arrondis 9">
            <a:hlinkClick r:id="rId8" action="ppaction://hlinksldjump"/>
          </p:cNvPr>
          <p:cNvSpPr/>
          <p:nvPr/>
        </p:nvSpPr>
        <p:spPr>
          <a:xfrm>
            <a:off x="2411760" y="3861048"/>
            <a:ext cx="403244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BASSIN EN RÉTROVERSION</a:t>
            </a:r>
          </a:p>
        </p:txBody>
      </p:sp>
      <p:sp>
        <p:nvSpPr>
          <p:cNvPr id="11" name="Rectangle à coins arrondis 10">
            <a:hlinkClick r:id="rId9" action="ppaction://hlinksldjump"/>
          </p:cNvPr>
          <p:cNvSpPr/>
          <p:nvPr/>
        </p:nvSpPr>
        <p:spPr>
          <a:xfrm>
            <a:off x="2411760" y="4941168"/>
            <a:ext cx="403244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CEINTURES SCAPULAIRE ET PELVIENNE</a:t>
            </a:r>
          </a:p>
        </p:txBody>
      </p:sp>
      <p:sp>
        <p:nvSpPr>
          <p:cNvPr id="12" name="Rectangle à coins arrondis 11">
            <a:hlinkClick r:id="rId10" action="ppaction://hlinksldjump"/>
          </p:cNvPr>
          <p:cNvSpPr/>
          <p:nvPr/>
        </p:nvSpPr>
        <p:spPr>
          <a:xfrm>
            <a:off x="2411760" y="5877272"/>
            <a:ext cx="403244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LES DIFFÉRENTS RÔLES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ChangeArrowheads="1"/>
          </p:cNvSpPr>
          <p:nvPr/>
        </p:nvSpPr>
        <p:spPr bwMode="auto">
          <a:xfrm>
            <a:off x="323850" y="1628775"/>
            <a:ext cx="45720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onstantia" pitchFamily="18" charset="0"/>
              </a:rPr>
              <a:t>Tout objet reposant sur le sol a une certaine surface en contact avec celui-ci. Si on relie tous les points à l'extérieur de cette surface, on obtient une zone appelée "</a:t>
            </a:r>
            <a:r>
              <a:rPr lang="fr-FR" b="1" i="1">
                <a:latin typeface="Constantia" pitchFamily="18" charset="0"/>
              </a:rPr>
              <a:t>polygone de sustentation</a:t>
            </a:r>
            <a:r>
              <a:rPr lang="fr-FR">
                <a:latin typeface="Constantia" pitchFamily="18" charset="0"/>
              </a:rPr>
              <a:t>".</a:t>
            </a:r>
            <a:br>
              <a:rPr lang="fr-FR">
                <a:latin typeface="Constantia" pitchFamily="18" charset="0"/>
              </a:rPr>
            </a:br>
            <a:r>
              <a:rPr lang="fr-FR">
                <a:latin typeface="Constantia" pitchFamily="18" charset="0"/>
              </a:rPr>
              <a:t>    Pour un simple verre à fond plat par exemple, il s'agit de la surface du fond du verre en contact avec la table.</a:t>
            </a:r>
            <a:br>
              <a:rPr lang="fr-FR">
                <a:latin typeface="Constantia" pitchFamily="18" charset="0"/>
              </a:rPr>
            </a:br>
            <a:r>
              <a:rPr lang="fr-FR">
                <a:latin typeface="Constantia" pitchFamily="18" charset="0"/>
              </a:rPr>
              <a:t>    Pour une table, c'est le rectangle compris entre les 4 pieds.</a:t>
            </a:r>
            <a:br>
              <a:rPr lang="fr-FR">
                <a:latin typeface="Constantia" pitchFamily="18" charset="0"/>
              </a:rPr>
            </a:br>
            <a:endParaRPr lang="fr-FR">
              <a:latin typeface="Constantia" pitchFamily="18" charset="0"/>
            </a:endParaRPr>
          </a:p>
        </p:txBody>
      </p:sp>
      <p:pic>
        <p:nvPicPr>
          <p:cNvPr id="80898" name="Image 4" descr="polygone-atr-p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060575"/>
            <a:ext cx="2914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48038" y="1125538"/>
            <a:ext cx="3524250" cy="36830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POLYGONE DE SUSTENTATION</a:t>
            </a:r>
          </a:p>
        </p:txBody>
      </p:sp>
      <p:pic>
        <p:nvPicPr>
          <p:cNvPr id="7" name="Image 6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Image 7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3347864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1557338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 Le </a:t>
            </a:r>
            <a:r>
              <a:rPr lang="fr-FR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"</a:t>
            </a:r>
            <a:r>
              <a:rPr lang="fr-FR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GAINAGE</a:t>
            </a:r>
            <a:r>
              <a:rPr lang="fr-FR" dirty="0">
                <a:latin typeface="+mn-lt"/>
                <a:cs typeface="+mn-cs"/>
              </a:rPr>
              <a:t>" au sens strict représente le fait de bloquer ses articulations en contractant ses muscles. Ce qu'on appelle "</a:t>
            </a:r>
            <a:r>
              <a:rPr lang="fr-FR" i="1" dirty="0">
                <a:latin typeface="+mn-lt"/>
                <a:cs typeface="+mn-cs"/>
              </a:rPr>
              <a:t>position de gainage</a:t>
            </a:r>
            <a:r>
              <a:rPr lang="fr-FR" dirty="0">
                <a:latin typeface="+mn-lt"/>
                <a:cs typeface="+mn-cs"/>
              </a:rPr>
              <a:t>" en gymnastique, c'est une contraction musculaire générale, bassin en </a:t>
            </a:r>
            <a:r>
              <a:rPr lang="fr-FR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  <a:hlinkClick r:id="rId3" action="ppaction://hlinksldjump"/>
              </a:rPr>
              <a:t>rétroversion</a:t>
            </a:r>
            <a:r>
              <a:rPr lang="fr-FR" dirty="0">
                <a:latin typeface="+mn-lt"/>
                <a:cs typeface="+mn-cs"/>
              </a:rPr>
              <a:t>, corps en légère courbe avant.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Les articulations concernées par ce type d’exercice sont essentiellement</a:t>
            </a:r>
            <a:br>
              <a:rPr lang="fr-FR" dirty="0">
                <a:latin typeface="+mn-lt"/>
                <a:cs typeface="+mn-cs"/>
              </a:rPr>
            </a:br>
            <a:r>
              <a:rPr lang="fr-FR" dirty="0">
                <a:latin typeface="+mn-lt"/>
                <a:cs typeface="+mn-cs"/>
              </a:rPr>
              <a:t>situées dans l’axe du corps (</a:t>
            </a:r>
            <a:r>
              <a:rPr lang="fr-FR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  <a:hlinkClick r:id="rId4" action="ppaction://hlinksldjump"/>
              </a:rPr>
              <a:t>ceinture scapulaire</a:t>
            </a:r>
            <a:r>
              <a:rPr lang="fr-FR" dirty="0">
                <a:latin typeface="+mn-lt"/>
                <a:cs typeface="+mn-cs"/>
                <a:hlinkClick r:id="rId4" action="ppaction://hlinksldjump"/>
              </a:rPr>
              <a:t> et surtout </a:t>
            </a:r>
            <a:r>
              <a:rPr lang="fr-FR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  <a:hlinkClick r:id="rId4" action="ppaction://hlinksldjump"/>
              </a:rPr>
              <a:t>pelvienne</a:t>
            </a:r>
            <a:r>
              <a:rPr lang="fr-FR" dirty="0">
                <a:latin typeface="+mn-lt"/>
                <a:cs typeface="+mn-cs"/>
              </a:rPr>
              <a:t>,</a:t>
            </a:r>
            <a:br>
              <a:rPr lang="fr-FR" dirty="0">
                <a:latin typeface="+mn-lt"/>
                <a:cs typeface="+mn-cs"/>
              </a:rPr>
            </a:br>
            <a:r>
              <a:rPr lang="fr-FR" dirty="0">
                <a:latin typeface="+mn-lt"/>
                <a:cs typeface="+mn-cs"/>
              </a:rPr>
              <a:t>colonne vertébrale). </a:t>
            </a:r>
          </a:p>
        </p:txBody>
      </p:sp>
      <p:pic>
        <p:nvPicPr>
          <p:cNvPr id="3" name="Image 2" descr="untitled.bmp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Bouton d'action : Personnalisé 5">
            <a:hlinkClick r:id="rId8" action="ppaction://hlinksldjump" highlightClick="1"/>
          </p:cNvPr>
          <p:cNvSpPr/>
          <p:nvPr/>
        </p:nvSpPr>
        <p:spPr>
          <a:xfrm>
            <a:off x="3347864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348038" y="692150"/>
            <a:ext cx="3111500" cy="36988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BASSIN EN RETROVERSION</a:t>
            </a:r>
          </a:p>
        </p:txBody>
      </p:sp>
      <p:pic>
        <p:nvPicPr>
          <p:cNvPr id="6" name="Image 5" descr="5(1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50" y="1268413"/>
            <a:ext cx="5327650" cy="2665412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82949" name="ZoneTexte 7"/>
          <p:cNvSpPr txBox="1">
            <a:spLocks noChangeArrowheads="1"/>
          </p:cNvSpPr>
          <p:nvPr/>
        </p:nvSpPr>
        <p:spPr bwMode="auto">
          <a:xfrm>
            <a:off x="5724525" y="1052513"/>
            <a:ext cx="31686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onstantia" pitchFamily="18" charset="0"/>
              </a:rPr>
              <a:t>La loi d'action- réaction (3ème loi de NEWTON)</a:t>
            </a:r>
          </a:p>
          <a:p>
            <a:r>
              <a:rPr lang="fr-FR">
                <a:latin typeface="Constantia" pitchFamily="18" charset="0"/>
              </a:rPr>
              <a:t>"Pour chaque force agissant sur un corps, il existe une seconde force égale en intensité, de même dimension mais de sens opposé qui agit sur le corps."</a:t>
            </a:r>
          </a:p>
          <a:p>
            <a:r>
              <a:rPr lang="fr-FR">
                <a:latin typeface="Constantia" pitchFamily="18" charset="0"/>
              </a:rPr>
              <a:t> </a:t>
            </a:r>
          </a:p>
          <a:p>
            <a:r>
              <a:rPr lang="fr-FR">
                <a:latin typeface="Constantia" pitchFamily="18" charset="0"/>
              </a:rPr>
              <a:t>           </a:t>
            </a:r>
          </a:p>
        </p:txBody>
      </p:sp>
      <p:sp>
        <p:nvSpPr>
          <p:cNvPr id="82950" name="ZoneTexte 8"/>
          <p:cNvSpPr txBox="1">
            <a:spLocks noChangeArrowheads="1"/>
          </p:cNvSpPr>
          <p:nvPr/>
        </p:nvSpPr>
        <p:spPr bwMode="auto">
          <a:xfrm>
            <a:off x="250825" y="400526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onstantia" pitchFamily="18" charset="0"/>
              </a:rPr>
              <a:t> Pour que l'action soit transmise au centre de gravité, il faut que le corps soit en alignement et en gainage.</a:t>
            </a:r>
          </a:p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  <p:sp>
        <p:nvSpPr>
          <p:cNvPr id="10" name="Bouton d'action : Personnalisé 9">
            <a:hlinkClick r:id="rId7" action="ppaction://hlinksldjump" highlightClick="1"/>
          </p:cNvPr>
          <p:cNvSpPr/>
          <p:nvPr/>
        </p:nvSpPr>
        <p:spPr>
          <a:xfrm>
            <a:off x="3347864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MENU DUO </a:t>
            </a:r>
          </a:p>
        </p:txBody>
      </p:sp>
      <p:sp>
        <p:nvSpPr>
          <p:cNvPr id="9" name="Rectangle à coins arrondis 8">
            <a:hlinkClick r:id="rId6" action="ppaction://hlinksldjump"/>
          </p:cNvPr>
          <p:cNvSpPr/>
          <p:nvPr/>
        </p:nvSpPr>
        <p:spPr>
          <a:xfrm>
            <a:off x="2843808" y="1700808"/>
            <a:ext cx="280831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DUO NIVEAU A</a:t>
            </a:r>
          </a:p>
        </p:txBody>
      </p:sp>
      <p:sp>
        <p:nvSpPr>
          <p:cNvPr id="10" name="Rectangle à coins arrondis 9">
            <a:hlinkClick r:id="rId7" action="ppaction://hlinksldjump"/>
          </p:cNvPr>
          <p:cNvSpPr/>
          <p:nvPr/>
        </p:nvSpPr>
        <p:spPr>
          <a:xfrm>
            <a:off x="2843808" y="3140968"/>
            <a:ext cx="280831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DUO NIVEAU B</a:t>
            </a: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2843808" y="4725144"/>
            <a:ext cx="280831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DUO NIVEAU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835150" y="836613"/>
            <a:ext cx="5040313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CEINTURE SCAPULAIRE ET PELVIENNE</a:t>
            </a:r>
          </a:p>
        </p:txBody>
      </p:sp>
      <p:pic>
        <p:nvPicPr>
          <p:cNvPr id="6" name="Image 5" descr="GAINAGE-3D-1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2" y="1556793"/>
            <a:ext cx="7306087" cy="324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Bouton d'action : Personnalisé 7">
            <a:hlinkClick r:id="rId7" action="ppaction://hlinksldjump" highlightClick="1"/>
          </p:cNvPr>
          <p:cNvSpPr/>
          <p:nvPr/>
        </p:nvSpPr>
        <p:spPr>
          <a:xfrm>
            <a:off x="3347864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95513" y="476250"/>
            <a:ext cx="4752975" cy="504825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dirty="0" smtClean="0"/>
              <a:t>LES DIFFÉRENTS RÔLES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850" y="1196975"/>
            <a:ext cx="66960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 PORTEUR : </a:t>
            </a:r>
            <a:r>
              <a:rPr lang="fr-FR" dirty="0">
                <a:latin typeface="+mn-lt"/>
                <a:cs typeface="+mn-cs"/>
              </a:rPr>
              <a:t>il joue un rôle d'appui et de soutien. Il doit être capable d'anticiper d'éventuels déséquilibre du voltigeur.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0825" y="2565400"/>
            <a:ext cx="6842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 VOLTIGEUR : </a:t>
            </a:r>
            <a:r>
              <a:rPr lang="fr-FR" dirty="0">
                <a:latin typeface="+mn-lt"/>
                <a:cs typeface="+mn-cs"/>
              </a:rPr>
              <a:t>participe à une forme corporelle en étant en appui sur une autre personne (porteur) de façon sécurisée, c'est-à-dire en plaçant les appuis (pieds ou mains) sur des parties solides du corps du porteur.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850" y="4581525"/>
            <a:ext cx="79930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 PAREUR (JOKER) : </a:t>
            </a:r>
            <a:r>
              <a:rPr lang="fr-FR" dirty="0">
                <a:latin typeface="+mn-lt"/>
                <a:cs typeface="+mn-cs"/>
              </a:rPr>
              <a:t>assure la sécurité du ou des voltigeurs lors de la réalisation d'une pyramide où les voltigeurs pourraient être déséquilibrés. La parade consiste à anticiper une éventuelle chute en plaçant les mains au niveau des points d'équilibre.</a:t>
            </a:r>
          </a:p>
        </p:txBody>
      </p:sp>
      <p:pic>
        <p:nvPicPr>
          <p:cNvPr id="84997" name="Image 6" descr="acroporteur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43986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Image 7" descr="acrovoltigeur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565400"/>
            <a:ext cx="14398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ntitled.bmp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Image 10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2" name="Bouton d'action : Personnalisé 11">
            <a:hlinkClick r:id="rId10" action="ppaction://hlinksldjump" highlightClick="1"/>
          </p:cNvPr>
          <p:cNvSpPr/>
          <p:nvPr/>
        </p:nvSpPr>
        <p:spPr>
          <a:xfrm>
            <a:off x="3347864" y="6165304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  <p:sp>
        <p:nvSpPr>
          <p:cNvPr id="13" name="Flèche droite 12">
            <a:hlinkClick r:id="rId3" action="ppaction://hlinksldjump"/>
          </p:cNvPr>
          <p:cNvSpPr/>
          <p:nvPr/>
        </p:nvSpPr>
        <p:spPr>
          <a:xfrm>
            <a:off x="6300788" y="5805488"/>
            <a:ext cx="2482850" cy="83661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Positions Porteur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roporteu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0" y="549275"/>
            <a:ext cx="4454525" cy="6084888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Image 7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876256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crovoltigeu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75" y="404813"/>
            <a:ext cx="4616450" cy="62611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Flèche droite 5">
            <a:hlinkClick r:id="rId7" action="ppaction://hlinksldjump"/>
          </p:cNvPr>
          <p:cNvSpPr/>
          <p:nvPr/>
        </p:nvSpPr>
        <p:spPr>
          <a:xfrm>
            <a:off x="6659563" y="5013325"/>
            <a:ext cx="2484437" cy="83661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Positions Voltigeur</a:t>
            </a:r>
          </a:p>
        </p:txBody>
      </p:sp>
      <p:sp>
        <p:nvSpPr>
          <p:cNvPr id="7" name="Bouton d'action : Personnalisé 6">
            <a:hlinkClick r:id="rId8" action="ppaction://hlinksldjump" highlightClick="1"/>
          </p:cNvPr>
          <p:cNvSpPr/>
          <p:nvPr/>
        </p:nvSpPr>
        <p:spPr>
          <a:xfrm>
            <a:off x="6876256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VOC’ACRO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775" y="836613"/>
            <a:ext cx="3024188" cy="5842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  <a:cs typeface="+mn-cs"/>
              </a:rPr>
              <a:t>EVALUATION</a:t>
            </a:r>
          </a:p>
        </p:txBody>
      </p:sp>
      <p:sp>
        <p:nvSpPr>
          <p:cNvPr id="88066" name="ZoneTexte 2"/>
          <p:cNvSpPr txBox="1">
            <a:spLocks noChangeArrowheads="1"/>
          </p:cNvSpPr>
          <p:nvPr/>
        </p:nvSpPr>
        <p:spPr bwMode="auto">
          <a:xfrm>
            <a:off x="684213" y="1557338"/>
            <a:ext cx="792003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i="1" u="sng">
                <a:latin typeface="Times New Roman" pitchFamily="18" charset="0"/>
                <a:cs typeface="Times New Roman" pitchFamily="18" charset="0"/>
              </a:rPr>
              <a:t>Dans votre enchaînement, il doit y avoir :</a:t>
            </a:r>
          </a:p>
          <a:p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2 DUOS dont 1 en « miroir »</a:t>
            </a:r>
          </a:p>
          <a:p>
            <a:pPr algn="ctr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2 TRIOS</a:t>
            </a:r>
          </a:p>
          <a:p>
            <a:pPr algn="ctr">
              <a:buFont typeface="Wingdings" pitchFamily="2" charset="2"/>
              <a:buChar char="Ø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2 QUATUORS</a:t>
            </a:r>
          </a:p>
          <a:p>
            <a:pPr algn="ctr">
              <a:buFont typeface="Wingdings" pitchFamily="2" charset="2"/>
              <a:buChar char="Ø"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Chaque Figure A vaut 0,60 point</a:t>
            </a:r>
          </a:p>
          <a:p>
            <a:pPr algn="ctr">
              <a:buFont typeface="Wingdings" pitchFamily="2" charset="2"/>
              <a:buChar char="ü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Chaque Figure B vaut 0,80 pt</a:t>
            </a:r>
          </a:p>
          <a:p>
            <a:pPr algn="ctr">
              <a:buFont typeface="Wingdings" pitchFamily="2" charset="2"/>
              <a:buChar char="ü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 Chaque Figure C vaut 1 pt</a:t>
            </a:r>
          </a:p>
          <a:p>
            <a:pPr>
              <a:buFont typeface="Wingdings" pitchFamily="2" charset="2"/>
              <a:buChar char="ü"/>
            </a:pPr>
            <a:endParaRPr lang="fr-FR">
              <a:latin typeface="Times New Roman" pitchFamily="18" charset="0"/>
              <a:cs typeface="Times New Roman" pitchFamily="18" charset="0"/>
            </a:endParaRPr>
          </a:p>
          <a:p>
            <a:r>
              <a:rPr lang="fr-FR">
                <a:latin typeface="Times New Roman" pitchFamily="18" charset="0"/>
                <a:cs typeface="Times New Roman" pitchFamily="18" charset="0"/>
              </a:rPr>
              <a:t>Vous choisissez vos pyramides dans votre fichier ou dans celui qui est commun à tous. Bon Courage !!</a:t>
            </a:r>
          </a:p>
        </p:txBody>
      </p:sp>
      <p:sp>
        <p:nvSpPr>
          <p:cNvPr id="4" name="Rectangle à coins arrondis 3">
            <a:hlinkClick r:id="rId3" action="ppaction://hlinksldjump"/>
          </p:cNvPr>
          <p:cNvSpPr/>
          <p:nvPr/>
        </p:nvSpPr>
        <p:spPr>
          <a:xfrm>
            <a:off x="179388" y="5300663"/>
            <a:ext cx="20891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3419475" y="6021388"/>
            <a:ext cx="20891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6875463" y="5300663"/>
            <a:ext cx="20891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7" name="Rectangle à coins arrondis 6">
            <a:hlinkClick r:id="rId6" action="ppaction://hlinksldjump"/>
          </p:cNvPr>
          <p:cNvSpPr/>
          <p:nvPr/>
        </p:nvSpPr>
        <p:spPr>
          <a:xfrm>
            <a:off x="4643438" y="5300663"/>
            <a:ext cx="20891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8" name="Rectangle à coins arrondis 7">
            <a:hlinkClick r:id="rId7" action="ppaction://hlinksldjump"/>
          </p:cNvPr>
          <p:cNvSpPr/>
          <p:nvPr/>
        </p:nvSpPr>
        <p:spPr>
          <a:xfrm>
            <a:off x="2411413" y="5300663"/>
            <a:ext cx="20891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pic>
        <p:nvPicPr>
          <p:cNvPr id="9" name="Image 8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Image 9" descr="untitled.bmp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547813" y="404813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" y="1038225"/>
            <a:ext cx="88773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>
            <a:hlinkClick r:id="rId8" action="ppaction://hlinksldjump"/>
          </p:cNvPr>
          <p:cNvSpPr/>
          <p:nvPr/>
        </p:nvSpPr>
        <p:spPr>
          <a:xfrm>
            <a:off x="7235825" y="26035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p.2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10" name="Ellipse 9"/>
          <p:cNvSpPr/>
          <p:nvPr/>
        </p:nvSpPr>
        <p:spPr>
          <a:xfrm>
            <a:off x="6444208" y="486916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660232" y="472514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652120" y="522920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572000" y="494116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19672" y="198884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572000" y="191683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220072" y="234888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028384" y="256490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Rectangle à coins arrondis 5">
            <a:hlinkClick r:id="rId6" action="ppaction://hlinksldjump"/>
          </p:cNvPr>
          <p:cNvSpPr/>
          <p:nvPr/>
        </p:nvSpPr>
        <p:spPr>
          <a:xfrm>
            <a:off x="1476375" y="260350"/>
            <a:ext cx="93503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4871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>
            <a:hlinkClick r:id="rId8" action="ppaction://hlinksldjump"/>
          </p:cNvPr>
          <p:cNvSpPr/>
          <p:nvPr/>
        </p:nvSpPr>
        <p:spPr>
          <a:xfrm>
            <a:off x="7308850" y="621030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p.3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188913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052513"/>
            <a:ext cx="8410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8" name="Ellipse 7"/>
          <p:cNvSpPr/>
          <p:nvPr/>
        </p:nvSpPr>
        <p:spPr>
          <a:xfrm>
            <a:off x="1835696" y="465313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851920" y="443711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</a:t>
            </a:r>
          </a:p>
        </p:txBody>
      </p:sp>
      <p:pic>
        <p:nvPicPr>
          <p:cNvPr id="9216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8406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>
            <a:hlinkClick r:id="rId8" action="ppaction://hlinksldjump"/>
          </p:cNvPr>
          <p:cNvSpPr/>
          <p:nvPr/>
        </p:nvSpPr>
        <p:spPr>
          <a:xfrm>
            <a:off x="7235825" y="26035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p.2</a:t>
            </a:r>
          </a:p>
        </p:txBody>
      </p:sp>
      <p:sp>
        <p:nvSpPr>
          <p:cNvPr id="8" name="Ellipse 7"/>
          <p:cNvSpPr/>
          <p:nvPr/>
        </p:nvSpPr>
        <p:spPr>
          <a:xfrm>
            <a:off x="1043608" y="213285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475656" y="213285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07704" y="227687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195736" y="566124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691680" y="450912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419872" y="501317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27984" y="486916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9992" y="530120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020272" y="458112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932040" y="270892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444208" y="220486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236296" y="263691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956376" y="220486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596336" y="299695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827584" y="213285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020272" y="558924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0583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8" name="Ellipse 7"/>
          <p:cNvSpPr/>
          <p:nvPr/>
        </p:nvSpPr>
        <p:spPr>
          <a:xfrm>
            <a:off x="827584" y="5229200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87624" y="465313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Image 4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124075" y="836613"/>
            <a:ext cx="4176713" cy="36988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DUO niveau A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23850" y="1557338"/>
          <a:ext cx="842493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088232"/>
                <a:gridCol w="2016224"/>
              </a:tblGrid>
              <a:tr h="228600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 descr="DSCN4477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28800"/>
            <a:ext cx="211223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2" name="ZoneTexte 16"/>
          <p:cNvSpPr txBox="1">
            <a:spLocks noChangeArrowheads="1"/>
          </p:cNvSpPr>
          <p:nvPr/>
        </p:nvSpPr>
        <p:spPr bwMode="auto">
          <a:xfrm>
            <a:off x="1411288" y="27892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onstantia" pitchFamily="18" charset="0"/>
            </a:endParaRPr>
          </a:p>
        </p:txBody>
      </p:sp>
      <p:sp>
        <p:nvSpPr>
          <p:cNvPr id="20503" name="ZoneTexte 17"/>
          <p:cNvSpPr txBox="1">
            <a:spLocks noChangeArrowheads="1"/>
          </p:cNvSpPr>
          <p:nvPr/>
        </p:nvSpPr>
        <p:spPr bwMode="auto">
          <a:xfrm>
            <a:off x="1563688" y="29416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onstantia" pitchFamily="18" charset="0"/>
            </a:endParaRPr>
          </a:p>
        </p:txBody>
      </p:sp>
      <p:sp>
        <p:nvSpPr>
          <p:cNvPr id="20504" name="ZoneTexte 18"/>
          <p:cNvSpPr txBox="1">
            <a:spLocks noChangeArrowheads="1"/>
          </p:cNvSpPr>
          <p:nvPr/>
        </p:nvSpPr>
        <p:spPr bwMode="auto">
          <a:xfrm>
            <a:off x="1716088" y="30940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onstantia" pitchFamily="18" charset="0"/>
            </a:endParaRPr>
          </a:p>
        </p:txBody>
      </p:sp>
      <p:sp>
        <p:nvSpPr>
          <p:cNvPr id="20505" name="ZoneTexte 19"/>
          <p:cNvSpPr txBox="1">
            <a:spLocks noChangeArrowheads="1"/>
          </p:cNvSpPr>
          <p:nvPr/>
        </p:nvSpPr>
        <p:spPr bwMode="auto">
          <a:xfrm>
            <a:off x="1258888" y="2565400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onstantia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64163" y="27082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A3</a:t>
            </a:r>
          </a:p>
        </p:txBody>
      </p:sp>
      <p:pic>
        <p:nvPicPr>
          <p:cNvPr id="27" name="Image 26" descr="Cap-2011-11-24 - 4-0.00.00.00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28801"/>
            <a:ext cx="2160240" cy="176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 descr="Cap-2011-11-24 - 13 (2)-0.00.00.00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628800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$Recycle.Bin\S-1-5-21-3550342214-1655872101-149200794-1000\$ROT8H7K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11334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ZoneTexte 35"/>
          <p:cNvSpPr txBox="1"/>
          <p:nvPr/>
        </p:nvSpPr>
        <p:spPr>
          <a:xfrm>
            <a:off x="4067175" y="1844675"/>
            <a:ext cx="504825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596188" y="1700213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A4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692275" y="2060575"/>
            <a:ext cx="503238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A1</a:t>
            </a:r>
          </a:p>
        </p:txBody>
      </p:sp>
      <p:pic>
        <p:nvPicPr>
          <p:cNvPr id="1028" name="Picture 4" descr="C:\$Recycle.Bin\S-1-5-21-3550342214-1655872101-149200794-1000\$RC39HIJ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11334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 descr="DSCN4438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77072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 descr="DSCN4439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077072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ZoneTexte 42"/>
          <p:cNvSpPr txBox="1"/>
          <p:nvPr/>
        </p:nvSpPr>
        <p:spPr>
          <a:xfrm>
            <a:off x="5795963" y="5013325"/>
            <a:ext cx="504825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A7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995738" y="4221163"/>
            <a:ext cx="504825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A6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763713" y="4365625"/>
            <a:ext cx="504825" cy="3683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A5</a:t>
            </a:r>
          </a:p>
        </p:txBody>
      </p:sp>
      <p:sp>
        <p:nvSpPr>
          <p:cNvPr id="29" name="Rogner un rectangle avec un coin diagonal 28">
            <a:hlinkClick r:id="rId20" action="ppaction://hlinksldjump"/>
          </p:cNvPr>
          <p:cNvSpPr/>
          <p:nvPr/>
        </p:nvSpPr>
        <p:spPr>
          <a:xfrm>
            <a:off x="6516216" y="6093297"/>
            <a:ext cx="2232248" cy="548680"/>
          </a:xfrm>
          <a:prstGeom prst="snip2Diag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DUO Niveau B</a:t>
            </a:r>
          </a:p>
        </p:txBody>
      </p:sp>
      <p:sp>
        <p:nvSpPr>
          <p:cNvPr id="26" name="Ellipse 25"/>
          <p:cNvSpPr/>
          <p:nvPr/>
        </p:nvSpPr>
        <p:spPr>
          <a:xfrm>
            <a:off x="2843808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flipV="1">
            <a:off x="3203848" y="1916832"/>
            <a:ext cx="2076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563888" y="2132856"/>
            <a:ext cx="152400" cy="20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843808" y="4725144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156176" y="4509120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308304" y="2276872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8388424" y="2420888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611560" y="4365104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899592" y="4365104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59832" y="4149080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691680" y="2708920"/>
            <a:ext cx="279648" cy="279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pic>
        <p:nvPicPr>
          <p:cNvPr id="9421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1003300"/>
            <a:ext cx="85518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>
            <a:hlinkClick r:id="rId8" action="ppaction://hlinksldjump"/>
          </p:cNvPr>
          <p:cNvSpPr/>
          <p:nvPr/>
        </p:nvSpPr>
        <p:spPr>
          <a:xfrm>
            <a:off x="7235825" y="26035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48712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>
            <a:hlinkClick r:id="rId8" action="ppaction://hlinksldjump"/>
          </p:cNvPr>
          <p:cNvSpPr/>
          <p:nvPr/>
        </p:nvSpPr>
        <p:spPr>
          <a:xfrm>
            <a:off x="7235825" y="26035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p.3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1323975"/>
            <a:ext cx="77152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88913"/>
            <a:ext cx="523875" cy="52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235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>
            <a:hlinkClick r:id="rId8" action="ppaction://hlinksldjump"/>
          </p:cNvPr>
          <p:cNvSpPr/>
          <p:nvPr/>
        </p:nvSpPr>
        <p:spPr>
          <a:xfrm>
            <a:off x="7235825" y="26035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65225"/>
            <a:ext cx="87137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sp>
        <p:nvSpPr>
          <p:cNvPr id="7" name="Flèche droite 6">
            <a:hlinkClick r:id="rId7" action="ppaction://hlinksldjump"/>
          </p:cNvPr>
          <p:cNvSpPr/>
          <p:nvPr/>
        </p:nvSpPr>
        <p:spPr>
          <a:xfrm>
            <a:off x="7235825" y="260350"/>
            <a:ext cx="1584325" cy="6477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Suite p.2</a:t>
            </a:r>
          </a:p>
        </p:txBody>
      </p:sp>
      <p:pic>
        <p:nvPicPr>
          <p:cNvPr id="9933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89000"/>
            <a:ext cx="85693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60350"/>
            <a:ext cx="412750" cy="41433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untitled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Rectangle à coins arrondis 4">
            <a:hlinkClick r:id="rId6" action="ppaction://hlinksldjump"/>
          </p:cNvPr>
          <p:cNvSpPr/>
          <p:nvPr/>
        </p:nvSpPr>
        <p:spPr>
          <a:xfrm>
            <a:off x="1403350" y="2603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EVAL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188640"/>
            <a:ext cx="28803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Groupe </a:t>
            </a: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67727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titled.bm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60350"/>
            <a:ext cx="52387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4" name="Image 3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333375"/>
            <a:ext cx="414338" cy="4127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101013" y="1196975"/>
            <a:ext cx="503237" cy="3698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A1</a:t>
            </a: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6804248" y="6093296"/>
            <a:ext cx="2088232" cy="432048"/>
          </a:xfrm>
          <a:prstGeom prst="actionButtonBlank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DUO A</a:t>
            </a:r>
          </a:p>
        </p:txBody>
      </p:sp>
      <p:pic>
        <p:nvPicPr>
          <p:cNvPr id="7" name="Image 6" descr="Cap-2011-11-24 - 6 (2)-0.00.00.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3" y="849806"/>
            <a:ext cx="5704635" cy="466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llipse 7"/>
          <p:cNvSpPr/>
          <p:nvPr/>
        </p:nvSpPr>
        <p:spPr>
          <a:xfrm>
            <a:off x="5292080" y="321297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816ffa4929a035792ae4d662a8244a3cc347ca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i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i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913</TotalTime>
  <Words>901</Words>
  <Application>Microsoft Macintosh PowerPoint</Application>
  <PresentationFormat>Présentation à l'écran (4:3)</PresentationFormat>
  <Paragraphs>499</Paragraphs>
  <Slides>87</Slides>
  <Notes>87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87</vt:i4>
      </vt:variant>
    </vt:vector>
  </HeadingPairs>
  <TitlesOfParts>
    <vt:vector size="95" baseType="lpstr">
      <vt:lpstr>Arial</vt:lpstr>
      <vt:lpstr>Calibri</vt:lpstr>
      <vt:lpstr>Constantia</vt:lpstr>
      <vt:lpstr>Tempus Sans ITC</vt:lpstr>
      <vt:lpstr>Times New Roman</vt:lpstr>
      <vt:lpstr>Wingdings</vt:lpstr>
      <vt:lpstr>Wingdings 2</vt:lpstr>
      <vt:lpstr>Débit</vt:lpstr>
      <vt:lpstr>ACROSPORT NIVEAU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ACROSPORT NIVEAU 1 bis</dc:title>
  <dc:creator>francepissot</dc:creator>
  <cp:lastModifiedBy>france pissot</cp:lastModifiedBy>
  <cp:revision>50</cp:revision>
  <dcterms:created xsi:type="dcterms:W3CDTF">2011-11-02T15:22:05Z</dcterms:created>
  <dcterms:modified xsi:type="dcterms:W3CDTF">2016-11-15T19:48:44Z</dcterms:modified>
</cp:coreProperties>
</file>