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4" d="100"/>
          <a:sy n="54" d="100"/>
        </p:scale>
        <p:origin x="40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on_cW9j_c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XWM-C61rxQ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jztBPOeIHU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9pmT0EyJb4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8wwnbp_Qs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55B9B6-3284-4A87-B88E-29DF8ECF8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420F0D-554F-49E6-B842-6EF870912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EPS EN SALLE 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au 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LTHM</a:t>
            </a:r>
            <a:br>
              <a:rPr lang="fr-FR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</a:br>
            <a:endParaRPr lang="fr-FR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93D91B-175F-4B7C-9091-7B6F60E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r>
              <a:rPr lang="fr-FR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0"/>
                  <a:tileRect/>
                </a:gradFill>
              </a:rPr>
              <a:t>SEANCE 2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B5F5ECB-A05F-4FAD-9AAC-BC767A81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5457375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FD8D76-C15F-4AD2-858E-20C383CF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67" y="1180122"/>
            <a:ext cx="4489621" cy="44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5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69DAA-1CB9-4841-9A94-A07A5AA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5936"/>
            <a:ext cx="9905998" cy="946298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AVEZ-VOUS BIEN ECOUTE??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E30E8-E204-4ADD-9924-F2573EB1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82234"/>
            <a:ext cx="9905998" cy="5167421"/>
          </a:xfrm>
        </p:spPr>
        <p:txBody>
          <a:bodyPr>
            <a:normAutofit/>
          </a:bodyPr>
          <a:lstStyle/>
          <a:p>
            <a:r>
              <a:rPr lang="fr-FR" sz="2800" b="1" dirty="0"/>
              <a:t>Combien existe-t-il de filières énergétiques?</a:t>
            </a:r>
          </a:p>
          <a:p>
            <a:r>
              <a:rPr lang="fr-FR" sz="2800" b="1" dirty="0"/>
              <a:t>Pouvez-vous les citer?</a:t>
            </a:r>
          </a:p>
          <a:p>
            <a:r>
              <a:rPr lang="fr-FR" sz="2800" b="1" dirty="0"/>
              <a:t>Pouvez-vous les expliquer en quelques mots? </a:t>
            </a:r>
            <a:r>
              <a:rPr lang="fr-FR" sz="2800" b="1" i="1" dirty="0"/>
              <a:t>(quels sports pour quelle filière? Durée effort? Intensité effort?...)</a:t>
            </a:r>
          </a:p>
          <a:p>
            <a:r>
              <a:rPr lang="fr-FR" sz="2800" b="1" i="1" dirty="0"/>
              <a:t>Quel élément est responsable de votre fatigue musculaire? (courbatures…)</a:t>
            </a:r>
          </a:p>
        </p:txBody>
      </p:sp>
    </p:spTree>
    <p:extLst>
      <p:ext uri="{BB962C8B-B14F-4D97-AF65-F5344CB8AC3E}">
        <p14:creationId xmlns:p14="http://schemas.microsoft.com/office/powerpoint/2010/main" val="50279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D8F18-4FD1-456C-9AA4-5C66E5C2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0" y="114300"/>
            <a:ext cx="11802077" cy="776452"/>
          </a:xfrm>
        </p:spPr>
        <p:txBody>
          <a:bodyPr/>
          <a:lstStyle/>
          <a:p>
            <a:pPr algn="ctr"/>
            <a:r>
              <a:rPr lang="fr-FR" dirty="0"/>
              <a:t>Comprendre la VO2max et la VMA</a:t>
            </a:r>
          </a:p>
        </p:txBody>
      </p:sp>
      <p:pic>
        <p:nvPicPr>
          <p:cNvPr id="4" name="Média en ligne 3" title="VMA et VO2MAX [EXPLICATIONS] ￰ﾟﾒﾚ">
            <a:hlinkClick r:id="" action="ppaction://media"/>
            <a:extLst>
              <a:ext uri="{FF2B5EF4-FFF2-40B4-BE49-F238E27FC236}">
                <a16:creationId xmlns:a16="http://schemas.microsoft.com/office/drawing/2014/main" id="{A4E8C3FF-A2BD-4027-8A86-9382F6337B1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7470" y="970217"/>
            <a:ext cx="10077060" cy="56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69DAA-1CB9-4841-9A94-A07A5AA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88" y="226828"/>
            <a:ext cx="9905998" cy="95338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AVEZ-VOUS BIEN ECOUTE??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E30E8-E204-4ADD-9924-F2573EB1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180214"/>
            <a:ext cx="11653284" cy="5450957"/>
          </a:xfrm>
        </p:spPr>
        <p:txBody>
          <a:bodyPr>
            <a:normAutofit/>
          </a:bodyPr>
          <a:lstStyle/>
          <a:p>
            <a:r>
              <a:rPr lang="fr-FR" sz="2800" b="1" dirty="0"/>
              <a:t>Quelle molécule essentielle trouve t’on dans l’air que l’on respire?</a:t>
            </a:r>
          </a:p>
          <a:p>
            <a:r>
              <a:rPr lang="fr-FR" sz="2800" b="1" dirty="0"/>
              <a:t>Quel trajet suit cette molécule?</a:t>
            </a:r>
          </a:p>
          <a:p>
            <a:r>
              <a:rPr lang="fr-FR" sz="2800" b="1" dirty="0"/>
              <a:t>Quels sont les 2 organes principalement impliqués dans le transport de cette molécule?</a:t>
            </a:r>
          </a:p>
          <a:p>
            <a:r>
              <a:rPr lang="fr-FR" sz="2800" b="1" dirty="0"/>
              <a:t>Qu’est-ce que la VO2max?</a:t>
            </a:r>
          </a:p>
          <a:p>
            <a:r>
              <a:rPr lang="fr-FR" sz="2800" b="1" dirty="0"/>
              <a:t>Comment s’appelle la vitesse de course à laquelle on atteint VO2max?</a:t>
            </a:r>
          </a:p>
          <a:p>
            <a:r>
              <a:rPr lang="fr-FR" sz="2800" b="1" dirty="0"/>
              <a:t>Quel test fait-on pour déterminer cette vitesse?</a:t>
            </a:r>
          </a:p>
        </p:txBody>
      </p:sp>
    </p:spTree>
    <p:extLst>
      <p:ext uri="{BB962C8B-B14F-4D97-AF65-F5344CB8AC3E}">
        <p14:creationId xmlns:p14="http://schemas.microsoft.com/office/powerpoint/2010/main" val="410580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6DB42-F120-48F7-88D4-4EE3D7BA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POUR LA SEMAINE PROCHAINE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441A76-C575-4E16-83F6-8A4600D92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3040" y="199550"/>
            <a:ext cx="5313679" cy="640202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3248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D9358-1EE3-4892-A9D9-8DEBFC04F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81" y="415922"/>
            <a:ext cx="12002219" cy="1335959"/>
          </a:xfrm>
        </p:spPr>
        <p:txBody>
          <a:bodyPr>
            <a:normAutofit fontScale="90000"/>
          </a:bodyPr>
          <a:lstStyle/>
          <a:p>
            <a:r>
              <a:rPr lang="fr-FR" dirty="0"/>
              <a:t>Au cœur des organes : les modifications physiques a l’effort</a:t>
            </a:r>
          </a:p>
        </p:txBody>
      </p:sp>
      <p:pic>
        <p:nvPicPr>
          <p:cNvPr id="4" name="Média en ligne 3" title="Au coeur des organes : Les modifications physiques ￃﾠ l'effort">
            <a:hlinkClick r:id="" action="ppaction://media"/>
            <a:extLst>
              <a:ext uri="{FF2B5EF4-FFF2-40B4-BE49-F238E27FC236}">
                <a16:creationId xmlns:a16="http://schemas.microsoft.com/office/drawing/2014/main" id="{640D6264-2628-4B85-AA3C-9B9A0F1974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5377" y="1920220"/>
            <a:ext cx="7781445" cy="437706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943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69DAA-1CB9-4841-9A94-A07A5AA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9493"/>
            <a:ext cx="9905998" cy="96467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AVEZ-VOUS BIEN ECOUTE??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E30E8-E204-4ADD-9924-F2573EB1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809947"/>
            <a:ext cx="11536326" cy="4628560"/>
          </a:xfrm>
        </p:spPr>
        <p:txBody>
          <a:bodyPr>
            <a:normAutofit/>
          </a:bodyPr>
          <a:lstStyle/>
          <a:p>
            <a:r>
              <a:rPr lang="fr-FR" sz="2800" b="1" dirty="0"/>
              <a:t>Quelles modifications entrainent un effort physique sur notre corps?</a:t>
            </a:r>
          </a:p>
          <a:p>
            <a:r>
              <a:rPr lang="fr-FR" sz="2800" b="1" dirty="0"/>
              <a:t>De quoi ont besoin les muscles pour fonctionner pendant l’effort?</a:t>
            </a:r>
          </a:p>
          <a:p>
            <a:r>
              <a:rPr lang="fr-FR" sz="2800" b="1" dirty="0"/>
              <a:t>Lors d’un effort physique le débit ventilatoire augmente dans quelles proportions?</a:t>
            </a:r>
          </a:p>
          <a:p>
            <a:r>
              <a:rPr lang="fr-FR" sz="2800" b="1" dirty="0"/>
              <a:t>Le rythme respiratoire augmente lors d’un effort. Pouvez-vous nous dire dans quelles proportions?</a:t>
            </a:r>
          </a:p>
          <a:p>
            <a:r>
              <a:rPr lang="fr-FR" sz="2800" b="1" dirty="0"/>
              <a:t>Comment calcule t’on la fréquence cardiaque maximale chez un individu?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28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69DAA-1CB9-4841-9A94-A07A5AA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6328"/>
            <a:ext cx="9905998" cy="977660"/>
          </a:xfrm>
        </p:spPr>
        <p:txBody>
          <a:bodyPr/>
          <a:lstStyle/>
          <a:p>
            <a:r>
              <a:rPr lang="fr-FR" dirty="0"/>
              <a:t>L’alimentation du sportif</a:t>
            </a:r>
          </a:p>
        </p:txBody>
      </p:sp>
      <p:pic>
        <p:nvPicPr>
          <p:cNvPr id="4" name="Média en ligne 3" title="Corpus : l'alimentation du sportif">
            <a:hlinkClick r:id="" action="ppaction://media"/>
            <a:extLst>
              <a:ext uri="{FF2B5EF4-FFF2-40B4-BE49-F238E27FC236}">
                <a16:creationId xmlns:a16="http://schemas.microsoft.com/office/drawing/2014/main" id="{9F7E4E3A-C3DE-4389-9B25-23D76F5CCA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0674" y="973626"/>
            <a:ext cx="10184163" cy="57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69DAA-1CB9-4841-9A94-A07A5AA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7460"/>
            <a:ext cx="9905998" cy="74073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AVEZ-VOUS BIEN ECOUTE??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E30E8-E204-4ADD-9924-F2573EB1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88287"/>
            <a:ext cx="9905998" cy="4178597"/>
          </a:xfrm>
        </p:spPr>
        <p:txBody>
          <a:bodyPr>
            <a:normAutofit fontScale="92500" lnSpcReduction="20000"/>
          </a:bodyPr>
          <a:lstStyle/>
          <a:p>
            <a:r>
              <a:rPr lang="fr-FR" sz="2400" b="1" dirty="0"/>
              <a:t>Qu’est-ce que la balance énergétique?</a:t>
            </a:r>
          </a:p>
          <a:p>
            <a:r>
              <a:rPr lang="fr-FR" sz="2400" b="1" dirty="0"/>
              <a:t>Comment appelle t’on le « carburant » des muscles?</a:t>
            </a:r>
          </a:p>
          <a:p>
            <a:r>
              <a:rPr lang="fr-FR" sz="2400" b="1" dirty="0"/>
              <a:t>En sprint que consomme t’on en priorité?</a:t>
            </a:r>
          </a:p>
          <a:p>
            <a:r>
              <a:rPr lang="fr-FR" sz="2400" b="1" dirty="0"/>
              <a:t>En course longue (marathon…) que consomme lorsque l’on a épuisé les stocks de glucose?</a:t>
            </a:r>
          </a:p>
          <a:p>
            <a:r>
              <a:rPr lang="fr-FR" sz="2400" b="1" dirty="0"/>
              <a:t>Pourquoi conseille t’on de manger un plat de pâtes la veille d’une compétition sportive?</a:t>
            </a:r>
          </a:p>
          <a:p>
            <a:r>
              <a:rPr lang="fr-FR" sz="2400" b="1" dirty="0"/>
              <a:t>On a besoin de glucides pour aller….?</a:t>
            </a:r>
          </a:p>
          <a:p>
            <a:r>
              <a:rPr lang="fr-FR" sz="2400" b="1" dirty="0"/>
              <a:t>On a besoin de lipides pour aller…?</a:t>
            </a:r>
          </a:p>
          <a:p>
            <a:r>
              <a:rPr lang="fr-FR" sz="2400" b="1" dirty="0"/>
              <a:t>Pourquoi doit-on bien boire après l’effort?</a:t>
            </a:r>
          </a:p>
          <a:p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0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761A5-A94B-445B-85C0-F2E40C3C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393404"/>
            <a:ext cx="11589488" cy="772921"/>
          </a:xfrm>
        </p:spPr>
        <p:txBody>
          <a:bodyPr/>
          <a:lstStyle/>
          <a:p>
            <a:pPr algn="ctr"/>
            <a:r>
              <a:rPr lang="fr-FR" dirty="0"/>
              <a:t>SPORT et santé</a:t>
            </a:r>
          </a:p>
        </p:txBody>
      </p:sp>
      <p:pic>
        <p:nvPicPr>
          <p:cNvPr id="6" name="Média en ligne 5" title="Corpus : sport et santￃﾩ">
            <a:hlinkClick r:id="" action="ppaction://media"/>
            <a:extLst>
              <a:ext uri="{FF2B5EF4-FFF2-40B4-BE49-F238E27FC236}">
                <a16:creationId xmlns:a16="http://schemas.microsoft.com/office/drawing/2014/main" id="{F97ACDC2-D3E0-46BC-9DD9-0D29FE109E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8468" y="1166325"/>
            <a:ext cx="9420045" cy="52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01A56-CD92-47AF-B118-5EED1108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0122"/>
            <a:ext cx="9905998" cy="896678"/>
          </a:xfrm>
        </p:spPr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AVEZ-VOUS BIEN ECOUTE??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E022CA-B8E9-43A9-815E-F070D2EF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78195"/>
            <a:ext cx="9905998" cy="570968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Qu’observe t’on lorsque l’on enlève un plâtre suite à une fracture?</a:t>
            </a:r>
          </a:p>
          <a:p>
            <a:r>
              <a:rPr lang="fr-FR" sz="2800" b="1" dirty="0">
                <a:solidFill>
                  <a:schemeClr val="tx1"/>
                </a:solidFill>
              </a:rPr>
              <a:t>Pourquoi?</a:t>
            </a:r>
          </a:p>
          <a:p>
            <a:r>
              <a:rPr lang="fr-FR" sz="2800" b="1" dirty="0">
                <a:solidFill>
                  <a:schemeClr val="tx1"/>
                </a:solidFill>
              </a:rPr>
              <a:t>Au quotidien quels bénéfices procure l’activité physique?</a:t>
            </a:r>
          </a:p>
        </p:txBody>
      </p:sp>
    </p:spTree>
    <p:extLst>
      <p:ext uri="{BB962C8B-B14F-4D97-AF65-F5344CB8AC3E}">
        <p14:creationId xmlns:p14="http://schemas.microsoft.com/office/powerpoint/2010/main" val="250214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76F2D-123D-4F32-834F-23055232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21" y="158151"/>
            <a:ext cx="9952157" cy="908649"/>
          </a:xfrm>
        </p:spPr>
        <p:txBody>
          <a:bodyPr/>
          <a:lstStyle/>
          <a:p>
            <a:r>
              <a:rPr lang="fr-FR" dirty="0"/>
              <a:t>Les filières énergétiques</a:t>
            </a:r>
          </a:p>
        </p:txBody>
      </p:sp>
      <p:pic>
        <p:nvPicPr>
          <p:cNvPr id="4" name="Média en ligne 3" title="LES FILIERES ENERGETIQUES">
            <a:hlinkClick r:id="" action="ppaction://media"/>
            <a:extLst>
              <a:ext uri="{FF2B5EF4-FFF2-40B4-BE49-F238E27FC236}">
                <a16:creationId xmlns:a16="http://schemas.microsoft.com/office/drawing/2014/main" id="{11A9AF60-5451-43D5-995E-31A4522571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6158" y="931983"/>
            <a:ext cx="10105920" cy="56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Grand écran</PresentationFormat>
  <Paragraphs>39</Paragraphs>
  <Slides>12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Maillage</vt:lpstr>
      <vt:lpstr>EPS EN SALLE  au  LTHM </vt:lpstr>
      <vt:lpstr>POUR LA SEMAINE PROCHAINE</vt:lpstr>
      <vt:lpstr>Au cœur des organes : les modifications physiques a l’effort</vt:lpstr>
      <vt:lpstr>AVEZ-VOUS BIEN ECOUTE??</vt:lpstr>
      <vt:lpstr>L’alimentation du sportif</vt:lpstr>
      <vt:lpstr>AVEZ-VOUS BIEN ECOUTE??</vt:lpstr>
      <vt:lpstr>SPORT et santé</vt:lpstr>
      <vt:lpstr>AVEZ-VOUS BIEN ECOUTE??</vt:lpstr>
      <vt:lpstr>Les filières énergétiques</vt:lpstr>
      <vt:lpstr>AVEZ-VOUS BIEN ECOUTE??</vt:lpstr>
      <vt:lpstr>Comprendre la VO2max et la VMA</vt:lpstr>
      <vt:lpstr>AVEZ-VOUS BIEN ECOUTE??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EN SALLE  au  LTHM </dc:title>
  <dc:creator>VERGER Laëtitia</dc:creator>
  <cp:lastModifiedBy>VERGER Laëtitia</cp:lastModifiedBy>
  <cp:revision>2</cp:revision>
  <dcterms:created xsi:type="dcterms:W3CDTF">2020-11-13T08:47:26Z</dcterms:created>
  <dcterms:modified xsi:type="dcterms:W3CDTF">2020-11-13T14:18:00Z</dcterms:modified>
</cp:coreProperties>
</file>