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>
        <p:scale>
          <a:sx n="82" d="100"/>
          <a:sy n="82" d="100"/>
        </p:scale>
        <p:origin x="40" y="-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onnect.idoceo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WwSmnYuM0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UkXLRXhHkA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55B9B6-3284-4A87-B88E-29DF8ECF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420F0D-554F-49E6-B842-6EF870912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EPS EN SALLE 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au 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LTHM</a:t>
            </a:r>
            <a:br>
              <a:rPr lang="fr-FR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</a:br>
            <a:endParaRPr lang="fr-FR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93D91B-175F-4B7C-9091-7B6F60E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r>
              <a:rPr lang="fr-FR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0"/>
                  <a:tileRect/>
                </a:gradFill>
              </a:rPr>
              <a:t>SEANCE 1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B5F5ECB-A05F-4FAD-9AAC-BC767A81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FD8D76-C15F-4AD2-858E-20C383CF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67" y="1180122"/>
            <a:ext cx="4489621" cy="44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5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44B61-9C15-4A25-A939-E06D03F16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399" y="278172"/>
            <a:ext cx="7811201" cy="891409"/>
          </a:xfrm>
        </p:spPr>
        <p:txBody>
          <a:bodyPr/>
          <a:lstStyle/>
          <a:p>
            <a:r>
              <a:rPr lang="fr-FR" dirty="0"/>
              <a:t>LES GRANDS GROUPES MUSCULAIRES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5D31BB-2741-4992-A5F4-7FBDC04E1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399" y="1286898"/>
            <a:ext cx="7517219" cy="5340777"/>
          </a:xfrm>
        </p:spPr>
      </p:pic>
    </p:spTree>
    <p:extLst>
      <p:ext uri="{BB962C8B-B14F-4D97-AF65-F5344CB8AC3E}">
        <p14:creationId xmlns:p14="http://schemas.microsoft.com/office/powerpoint/2010/main" val="153454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2BBB3-5134-4ADA-8915-924519EE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7" y="1351420"/>
            <a:ext cx="4782681" cy="36235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MAINTENANT A VOUS DE JOUER!!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F8E932E-49C2-4E8D-B53B-6BC7FC098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559107"/>
            <a:ext cx="5225511" cy="629579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2954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1F146-1E5F-4694-8734-62114CDE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L’ON ATTEND DE VOUS CHAQUE SEMAINE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0AAEAE-5525-4076-915B-708B967D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B0F0"/>
                </a:solidFill>
              </a:rPr>
              <a:t>FAIRE LE </a:t>
            </a:r>
            <a:r>
              <a:rPr lang="fr-FR" sz="2400" dirty="0">
                <a:solidFill>
                  <a:srgbClr val="00B0F0"/>
                </a:solidFill>
                <a:highlight>
                  <a:srgbClr val="FFFF00"/>
                </a:highlight>
              </a:rPr>
              <a:t>PARCOURS TRAINING </a:t>
            </a:r>
            <a:r>
              <a:rPr lang="fr-FR" sz="2400" dirty="0">
                <a:solidFill>
                  <a:srgbClr val="00B0F0"/>
                </a:solidFill>
              </a:rPr>
              <a:t>A LA MAISON (autant de fois que vous le voulez!)</a:t>
            </a:r>
          </a:p>
          <a:p>
            <a:r>
              <a:rPr lang="fr-FR" sz="2400" dirty="0">
                <a:solidFill>
                  <a:srgbClr val="00B0F0"/>
                </a:solidFill>
              </a:rPr>
              <a:t>Répondre au questionnaire </a:t>
            </a:r>
            <a:r>
              <a:rPr lang="fr-FR" sz="2400" dirty="0">
                <a:solidFill>
                  <a:srgbClr val="00B0F0"/>
                </a:solidFill>
                <a:highlight>
                  <a:srgbClr val="FFFF00"/>
                </a:highlight>
              </a:rPr>
              <a:t>IDOCEO </a:t>
            </a:r>
            <a:r>
              <a:rPr lang="fr-FR" sz="2400" dirty="0" err="1">
                <a:solidFill>
                  <a:srgbClr val="00B0F0"/>
                </a:solidFill>
                <a:highlight>
                  <a:srgbClr val="FFFF00"/>
                </a:highlight>
              </a:rPr>
              <a:t>Connect</a:t>
            </a:r>
            <a:r>
              <a:rPr lang="fr-FR" sz="2400" dirty="0">
                <a:solidFill>
                  <a:srgbClr val="00B0F0"/>
                </a:solidFill>
                <a:highlight>
                  <a:srgbClr val="FFFF00"/>
                </a:highlight>
              </a:rPr>
              <a:t> </a:t>
            </a:r>
            <a:r>
              <a:rPr lang="fr-FR" sz="2400" dirty="0">
                <a:solidFill>
                  <a:srgbClr val="00B0F0"/>
                </a:solidFill>
              </a:rPr>
              <a:t>que l’on va vous envoyer</a:t>
            </a:r>
          </a:p>
          <a:p>
            <a:r>
              <a:rPr lang="fr-FR" sz="2400" dirty="0">
                <a:solidFill>
                  <a:srgbClr val="00B0F0"/>
                </a:solidFill>
              </a:rPr>
              <a:t>Faire les </a:t>
            </a:r>
            <a:r>
              <a:rPr lang="fr-FR" sz="2400" dirty="0">
                <a:solidFill>
                  <a:srgbClr val="00B0F0"/>
                </a:solidFill>
                <a:highlight>
                  <a:srgbClr val="FFFF00"/>
                </a:highlight>
              </a:rPr>
              <a:t>devoirs</a:t>
            </a:r>
            <a:r>
              <a:rPr lang="fr-FR" sz="2400" dirty="0">
                <a:solidFill>
                  <a:srgbClr val="00B0F0"/>
                </a:solidFill>
              </a:rPr>
              <a:t> demandes quand vous en aurez et rendez votre travail en temps et en heure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6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72F4E-EC47-414F-9662-524BBA43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IDOCEO CONNECT : COMMENT ça marche?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277844-43BF-4334-B632-F083098C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Allez sur le site suivant depuis un ordinateur, une tablette ou un smartphone: </a:t>
            </a:r>
            <a:r>
              <a:rPr lang="fr-FR" sz="2400" b="1" dirty="0">
                <a:solidFill>
                  <a:srgbClr val="00B0F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http://connect.idoceo.net</a:t>
            </a:r>
            <a:endParaRPr lang="fr-FR" sz="2400" b="1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r>
              <a:rPr lang="fr-FR" sz="2400" dirty="0">
                <a:solidFill>
                  <a:srgbClr val="00B0F0"/>
                </a:solidFill>
              </a:rPr>
              <a:t>Entrez le code de classe qui vous a été communiqué par votre enseignant</a:t>
            </a:r>
          </a:p>
          <a:p>
            <a:r>
              <a:rPr lang="fr-FR" sz="2400" dirty="0">
                <a:solidFill>
                  <a:srgbClr val="00B0F0"/>
                </a:solidFill>
              </a:rPr>
              <a:t>Entrez votre Alias : Prénom + 1ere lettre de votre Nom de famille (ex: Laura T)</a:t>
            </a:r>
          </a:p>
          <a:p>
            <a:r>
              <a:rPr lang="fr-FR" sz="2400" dirty="0">
                <a:solidFill>
                  <a:srgbClr val="00B0F0"/>
                </a:solidFill>
              </a:rPr>
              <a:t>Vous accédez ensuite au questionnaire et vous y répondez dans le temps imparti</a:t>
            </a:r>
          </a:p>
          <a:p>
            <a:r>
              <a:rPr lang="fr-FR" sz="2400" dirty="0">
                <a:solidFill>
                  <a:srgbClr val="00B0F0"/>
                </a:solidFill>
              </a:rPr>
              <a:t>Chaque questionnaire sera note.</a:t>
            </a:r>
          </a:p>
        </p:txBody>
      </p:sp>
    </p:spTree>
    <p:extLst>
      <p:ext uri="{BB962C8B-B14F-4D97-AF65-F5344CB8AC3E}">
        <p14:creationId xmlns:p14="http://schemas.microsoft.com/office/powerpoint/2010/main" val="148609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6DB42-F120-48F7-88D4-4EE3D7BA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106" y="60960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POUR LA SEMAINE PROCHAINE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7B0CFCC-4772-45C9-A85D-66450BD0A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8267" y="639905"/>
            <a:ext cx="4632958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3248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0F15F-C766-40F8-9AE6-AB79FAA1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 fontScale="90000"/>
          </a:bodyPr>
          <a:lstStyle/>
          <a:p>
            <a:r>
              <a:rPr lang="fr-FR" dirty="0"/>
              <a:t>Pour répondre au questionnaire vous allez devoir connaitre pour chacun des exercices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5A4216-F253-4E49-B9D9-8D69D9F1D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Les grands groupes musculaires sollicites</a:t>
            </a:r>
          </a:p>
          <a:p>
            <a:r>
              <a:rPr lang="fr-FR" sz="2400" dirty="0">
                <a:solidFill>
                  <a:srgbClr val="00B0F0"/>
                </a:solidFill>
              </a:rPr>
              <a:t>Le type de contraction musculaire mis en jeu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C’EST POUR CELA QUE NOUS ALLONS FAIRE UN PEU DE THEORIE! REGARDEZ ATTENTIVEMENT ET ECOUTEZ</a:t>
            </a:r>
          </a:p>
        </p:txBody>
      </p:sp>
      <p:pic>
        <p:nvPicPr>
          <p:cNvPr id="7" name="Graphic 6" descr="Coche">
            <a:extLst>
              <a:ext uri="{FF2B5EF4-FFF2-40B4-BE49-F238E27FC236}">
                <a16:creationId xmlns:a16="http://schemas.microsoft.com/office/drawing/2014/main" id="{A164A2F9-750C-46CD-821D-E534BB139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0839" y="1280585"/>
            <a:ext cx="3976788" cy="397678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20C3C9-B02B-4F1B-95F1-EEA5EEAD5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39" y="1190847"/>
            <a:ext cx="3976040" cy="431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3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0840C-1BFE-4985-8208-8B32B3F1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0266"/>
            <a:ext cx="9829799" cy="1543474"/>
          </a:xfrm>
        </p:spPr>
        <p:txBody>
          <a:bodyPr/>
          <a:lstStyle/>
          <a:p>
            <a:r>
              <a:rPr lang="fr-FR" dirty="0"/>
              <a:t>AU CŒUR DES ORGANES : LE MUSCLE MOTEUR DU MOUVEMENT</a:t>
            </a:r>
          </a:p>
        </p:txBody>
      </p:sp>
      <p:pic>
        <p:nvPicPr>
          <p:cNvPr id="4" name="Média en ligne 3" title="Au coeur des organes : Le muscle, moteur du mouvement">
            <a:hlinkClick r:id="" action="ppaction://media"/>
            <a:extLst>
              <a:ext uri="{FF2B5EF4-FFF2-40B4-BE49-F238E27FC236}">
                <a16:creationId xmlns:a16="http://schemas.microsoft.com/office/drawing/2014/main" id="{D2C1227D-959D-44AC-9317-755172E56D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5637" y="1981182"/>
            <a:ext cx="8314661" cy="46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69DAA-1CB9-4841-9A94-A07A5AAD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E30E8-E204-4ADD-9924-F2573EB1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0070C0"/>
                </a:solidFill>
              </a:rPr>
              <a:t>Quel est le nom scientifique du muscle?</a:t>
            </a:r>
          </a:p>
          <a:p>
            <a:r>
              <a:rPr lang="fr-FR" sz="2400" dirty="0">
                <a:solidFill>
                  <a:srgbClr val="0070C0"/>
                </a:solidFill>
              </a:rPr>
              <a:t>De quoi est constitue le muscle?</a:t>
            </a:r>
          </a:p>
          <a:p>
            <a:r>
              <a:rPr lang="fr-FR" sz="2400" dirty="0">
                <a:solidFill>
                  <a:srgbClr val="0070C0"/>
                </a:solidFill>
              </a:rPr>
              <a:t>Combien de muscles a-t-on dans le corps?</a:t>
            </a:r>
          </a:p>
          <a:p>
            <a:r>
              <a:rPr lang="fr-FR" sz="2400" dirty="0">
                <a:solidFill>
                  <a:srgbClr val="0070C0"/>
                </a:solidFill>
              </a:rPr>
              <a:t>Qu’y a-t-il entre le muscle et l’os?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28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761A5-A94B-445B-85C0-F2E40C3C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5" y="393404"/>
            <a:ext cx="11589488" cy="1346791"/>
          </a:xfrm>
        </p:spPr>
        <p:txBody>
          <a:bodyPr/>
          <a:lstStyle/>
          <a:p>
            <a:r>
              <a:rPr lang="fr-FR" dirty="0"/>
              <a:t>LES DIFFERENTS TYPES DE CONTRACTION MUSCULAIRE</a:t>
            </a:r>
          </a:p>
        </p:txBody>
      </p:sp>
      <p:pic>
        <p:nvPicPr>
          <p:cNvPr id="4" name="Média en ligne 3" title="Les diffￃﾩrents types de contraction musculaire">
            <a:hlinkClick r:id="" action="ppaction://media"/>
            <a:extLst>
              <a:ext uri="{FF2B5EF4-FFF2-40B4-BE49-F238E27FC236}">
                <a16:creationId xmlns:a16="http://schemas.microsoft.com/office/drawing/2014/main" id="{6542DE93-5C45-4F14-8C71-9C82CEFA3A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8530" y="1406839"/>
            <a:ext cx="7091917" cy="53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01A56-CD92-47AF-B118-5EED1108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AVEZ-VOUS BIEN ECOUTE??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E022CA-B8E9-43A9-815E-F070D2EF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Combien existe-t-il de régimes de contraction musculaire?</a:t>
            </a:r>
          </a:p>
          <a:p>
            <a:r>
              <a:rPr lang="fr-FR" sz="2400" dirty="0">
                <a:solidFill>
                  <a:srgbClr val="0070C0"/>
                </a:solidFill>
              </a:rPr>
              <a:t>Pouvez-vous les citer?</a:t>
            </a:r>
          </a:p>
          <a:p>
            <a:r>
              <a:rPr lang="fr-FR" sz="2400" dirty="0">
                <a:solidFill>
                  <a:srgbClr val="0070C0"/>
                </a:solidFill>
              </a:rPr>
              <a:t>Etes-vous capables de les expliquer succinctement?</a:t>
            </a:r>
          </a:p>
        </p:txBody>
      </p:sp>
    </p:spTree>
    <p:extLst>
      <p:ext uri="{BB962C8B-B14F-4D97-AF65-F5344CB8AC3E}">
        <p14:creationId xmlns:p14="http://schemas.microsoft.com/office/powerpoint/2010/main" val="2502141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Grand écran</PresentationFormat>
  <Paragraphs>32</Paragraphs>
  <Slides>11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Maillage</vt:lpstr>
      <vt:lpstr>EPS EN SALLE  au  LTHM </vt:lpstr>
      <vt:lpstr>CE QUE L’ON ATTEND DE VOUS CHAQUE SEMAINE</vt:lpstr>
      <vt:lpstr>IDOCEO CONNECT : COMMENT ça marche?</vt:lpstr>
      <vt:lpstr>POUR LA SEMAINE PROCHAINE</vt:lpstr>
      <vt:lpstr>Pour répondre au questionnaire vous allez devoir connaitre pour chacun des exercices</vt:lpstr>
      <vt:lpstr>AU CŒUR DES ORGANES : LE MUSCLE MOTEUR DU MOUVEMENT</vt:lpstr>
      <vt:lpstr>AVEZ-VOUS BIEN ECOUTE??</vt:lpstr>
      <vt:lpstr>LES DIFFERENTS TYPES DE CONTRACTION MUSCULAIRE</vt:lpstr>
      <vt:lpstr>AVEZ-VOUS BIEN ECOUTE??</vt:lpstr>
      <vt:lpstr>LES GRANDS GROUPES MUSCULAIRES</vt:lpstr>
      <vt:lpstr>MAINTENANT A VOUS DE JOUER!!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EN SALLE  au  LTHM </dc:title>
  <dc:creator>VERGER Laëtitia</dc:creator>
  <cp:lastModifiedBy>VERGER Laëtitia</cp:lastModifiedBy>
  <cp:revision>1</cp:revision>
  <dcterms:created xsi:type="dcterms:W3CDTF">2020-11-06T09:57:47Z</dcterms:created>
  <dcterms:modified xsi:type="dcterms:W3CDTF">2020-11-06T09:59:01Z</dcterms:modified>
</cp:coreProperties>
</file>