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KG Primary Penmanship" charset="1" panose="02000506000000020003"/>
      <p:regular r:id="rId15"/>
    </p:embeddedFont>
    <p:embeddedFont>
      <p:font typeface="Lazydog" charset="1" panose="000000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../media/image35.png" Type="http://schemas.openxmlformats.org/officeDocument/2006/relationships/image"/><Relationship Id="rId19" Target="../media/image36.svg" Type="http://schemas.openxmlformats.org/officeDocument/2006/relationships/image"/><Relationship Id="rId2" Target="../media/image21.png" Type="http://schemas.openxmlformats.org/officeDocument/2006/relationships/image"/><Relationship Id="rId20" Target="../media/image37.png" Type="http://schemas.openxmlformats.org/officeDocument/2006/relationships/image"/><Relationship Id="rId21" Target="../media/image38.svg" Type="http://schemas.openxmlformats.org/officeDocument/2006/relationships/image"/><Relationship Id="rId22" Target="../media/image39.png" Type="http://schemas.openxmlformats.org/officeDocument/2006/relationships/image"/><Relationship Id="rId23" Target="../media/image40.sv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14" Target="../media/image39.png" Type="http://schemas.openxmlformats.org/officeDocument/2006/relationships/image"/><Relationship Id="rId15" Target="../media/image40.svg" Type="http://schemas.openxmlformats.org/officeDocument/2006/relationships/image"/><Relationship Id="rId16" Target="../media/image43.png" Type="http://schemas.openxmlformats.org/officeDocument/2006/relationships/image"/><Relationship Id="rId17" Target="../media/image44.svg" Type="http://schemas.openxmlformats.org/officeDocument/2006/relationships/image"/><Relationship Id="rId18" Target="../media/image27.png" Type="http://schemas.openxmlformats.org/officeDocument/2006/relationships/image"/><Relationship Id="rId19" Target="../media/image28.svg" Type="http://schemas.openxmlformats.org/officeDocument/2006/relationships/image"/><Relationship Id="rId2" Target="../media/image21.png" Type="http://schemas.openxmlformats.org/officeDocument/2006/relationships/image"/><Relationship Id="rId20" Target="../media/image45.png" Type="http://schemas.openxmlformats.org/officeDocument/2006/relationships/image"/><Relationship Id="rId21" Target="../media/image46.svg" Type="http://schemas.openxmlformats.org/officeDocument/2006/relationships/image"/><Relationship Id="rId22" Target="../media/image15.png" Type="http://schemas.openxmlformats.org/officeDocument/2006/relationships/image"/><Relationship Id="rId23" Target="../media/image16.svg" Type="http://schemas.openxmlformats.org/officeDocument/2006/relationships/image"/><Relationship Id="rId3" Target="../media/image22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VAGGm5E9k_I.mp4" Type="http://schemas.openxmlformats.org/officeDocument/2006/relationships/video"/><Relationship Id="rId4" Target="../media/VAGGm5E9k_I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5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svg" Type="http://schemas.openxmlformats.org/officeDocument/2006/relationships/image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CC0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8538" y="-2253652"/>
            <a:ext cx="18768896" cy="13035852"/>
          </a:xfrm>
          <a:custGeom>
            <a:avLst/>
            <a:gdLst/>
            <a:ahLst/>
            <a:cxnLst/>
            <a:rect r="r" b="b" t="t" l="l"/>
            <a:pathLst>
              <a:path h="13035852" w="18768896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982870" y="1577887"/>
            <a:ext cx="12207583" cy="6695007"/>
            <a:chOff x="0" y="0"/>
            <a:chExt cx="16276777" cy="89266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851185" cy="8926675"/>
            </a:xfrm>
            <a:custGeom>
              <a:avLst/>
              <a:gdLst/>
              <a:ahLst/>
              <a:cxnLst/>
              <a:rect r="r" b="b" t="t" l="l"/>
              <a:pathLst>
                <a:path h="8926675" w="1085118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-3039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425592" y="0"/>
              <a:ext cx="10851185" cy="8926675"/>
            </a:xfrm>
            <a:custGeom>
              <a:avLst/>
              <a:gdLst/>
              <a:ahLst/>
              <a:cxnLst/>
              <a:rect r="r" b="b" t="t" l="l"/>
              <a:pathLst>
                <a:path h="8926675" w="1085118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093657" y="5555803"/>
            <a:ext cx="9724507" cy="152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3100">
                <a:solidFill>
                  <a:srgbClr val="FFFFFF"/>
                </a:solidFill>
                <a:latin typeface="KG Primary Penmanship"/>
                <a:ea typeface="KG Primary Penmanship"/>
              </a:rPr>
              <a:t>Un projet mené par les élèves de 3° de la Marquisanne, encadrés par Madame RUEDIN, professeur d’espagnol</a:t>
            </a:r>
          </a:p>
          <a:p>
            <a:pPr algn="ctr">
              <a:lnSpc>
                <a:spcPts val="4030"/>
              </a:lnSpc>
            </a:pPr>
            <a:r>
              <a:rPr lang="en-US" sz="3100">
                <a:solidFill>
                  <a:srgbClr val="FFFFFF"/>
                </a:solidFill>
                <a:latin typeface="KG Primary Penmanship"/>
              </a:rPr>
              <a:t>et par Monsieur Le Formal, professeur d’Arts plastiques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467094" y="8005648"/>
            <a:ext cx="7661990" cy="4165336"/>
          </a:xfrm>
          <a:custGeom>
            <a:avLst/>
            <a:gdLst/>
            <a:ahLst/>
            <a:cxnLst/>
            <a:rect r="r" b="b" t="t" l="l"/>
            <a:pathLst>
              <a:path h="4165336" w="7661990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412548" y="6736572"/>
            <a:ext cx="1771082" cy="1313821"/>
          </a:xfrm>
          <a:custGeom>
            <a:avLst/>
            <a:gdLst/>
            <a:ahLst/>
            <a:cxnLst/>
            <a:rect r="r" b="b" t="t" l="l"/>
            <a:pathLst>
              <a:path h="1313821" w="1771082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04190" y="5422751"/>
            <a:ext cx="2063893" cy="2627642"/>
          </a:xfrm>
          <a:custGeom>
            <a:avLst/>
            <a:gdLst/>
            <a:ahLst/>
            <a:cxnLst/>
            <a:rect r="r" b="b" t="t" l="l"/>
            <a:pathLst>
              <a:path h="2627642" w="2063893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477140" y="2607509"/>
            <a:ext cx="4625673" cy="9053809"/>
          </a:xfrm>
          <a:custGeom>
            <a:avLst/>
            <a:gdLst/>
            <a:ahLst/>
            <a:cxnLst/>
            <a:rect r="r" b="b" t="t" l="l"/>
            <a:pathLst>
              <a:path h="9053809" w="4625673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04190" y="0"/>
            <a:ext cx="2334214" cy="4114800"/>
          </a:xfrm>
          <a:custGeom>
            <a:avLst/>
            <a:gdLst/>
            <a:ahLst/>
            <a:cxnLst/>
            <a:rect r="r" b="b" t="t" l="l"/>
            <a:pathLst>
              <a:path h="4114800" w="2334214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15011" y="8569636"/>
            <a:ext cx="3321766" cy="4114800"/>
          </a:xfrm>
          <a:custGeom>
            <a:avLst/>
            <a:gdLst/>
            <a:ahLst/>
            <a:cxnLst/>
            <a:rect r="r" b="b" t="t" l="l"/>
            <a:pathLst>
              <a:path h="4114800" w="3321766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02813" y="178827"/>
            <a:ext cx="2099902" cy="1399059"/>
          </a:xfrm>
          <a:custGeom>
            <a:avLst/>
            <a:gdLst/>
            <a:ahLst/>
            <a:cxnLst/>
            <a:rect r="r" b="b" t="t" l="l"/>
            <a:pathLst>
              <a:path h="1399059" w="2099902">
                <a:moveTo>
                  <a:pt x="0" y="0"/>
                </a:moveTo>
                <a:lnTo>
                  <a:pt x="2099902" y="0"/>
                </a:lnTo>
                <a:lnTo>
                  <a:pt x="2099902" y="1399060"/>
                </a:lnTo>
                <a:lnTo>
                  <a:pt x="0" y="13990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30804" y="129893"/>
            <a:ext cx="2099902" cy="1447993"/>
          </a:xfrm>
          <a:custGeom>
            <a:avLst/>
            <a:gdLst/>
            <a:ahLst/>
            <a:cxnLst/>
            <a:rect r="r" b="b" t="t" l="l"/>
            <a:pathLst>
              <a:path h="1447993" w="2099902">
                <a:moveTo>
                  <a:pt x="0" y="0"/>
                </a:moveTo>
                <a:lnTo>
                  <a:pt x="2099902" y="0"/>
                </a:lnTo>
                <a:lnTo>
                  <a:pt x="2099902" y="1447994"/>
                </a:lnTo>
                <a:lnTo>
                  <a:pt x="0" y="144799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7462" t="0" r="-7462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142618" y="2575411"/>
            <a:ext cx="7888088" cy="235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9"/>
              </a:lnSpc>
            </a:pPr>
            <a:r>
              <a:rPr lang="en-US" sz="6099" spc="-121">
                <a:solidFill>
                  <a:srgbClr val="FFFFFF"/>
                </a:solidFill>
                <a:latin typeface="KG Primary Penmanship"/>
              </a:rPr>
              <a:t>E.P.I. : Las mujeres republicanas y los bebés robados durante la dictadura en España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1727232">
            <a:off x="-190075" y="757084"/>
            <a:ext cx="4169757" cy="902184"/>
          </a:xfrm>
          <a:custGeom>
            <a:avLst/>
            <a:gdLst/>
            <a:ahLst/>
            <a:cxnLst/>
            <a:rect r="r" b="b" t="t" l="l"/>
            <a:pathLst>
              <a:path h="902184" w="4169757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DA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8538" y="-2253652"/>
            <a:ext cx="18768896" cy="13035852"/>
          </a:xfrm>
          <a:custGeom>
            <a:avLst/>
            <a:gdLst/>
            <a:ahLst/>
            <a:cxnLst/>
            <a:rect r="r" b="b" t="t" l="l"/>
            <a:pathLst>
              <a:path h="13035852" w="18768896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85683" y="1692862"/>
            <a:ext cx="4307128" cy="9669063"/>
          </a:xfrm>
          <a:custGeom>
            <a:avLst/>
            <a:gdLst/>
            <a:ahLst/>
            <a:cxnLst/>
            <a:rect r="r" b="b" t="t" l="l"/>
            <a:pathLst>
              <a:path h="9669063" w="4307128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3774703" y="8097339"/>
            <a:ext cx="3170242" cy="3927102"/>
          </a:xfrm>
          <a:custGeom>
            <a:avLst/>
            <a:gdLst/>
            <a:ahLst/>
            <a:cxnLst/>
            <a:rect r="r" b="b" t="t" l="l"/>
            <a:pathLst>
              <a:path h="3927102" w="317024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39290" y="7483864"/>
            <a:ext cx="3478876" cy="4114800"/>
          </a:xfrm>
          <a:custGeom>
            <a:avLst/>
            <a:gdLst/>
            <a:ahLst/>
            <a:cxnLst/>
            <a:rect r="r" b="b" t="t" l="l"/>
            <a:pathLst>
              <a:path h="4114800" w="3478876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27232">
            <a:off x="-190075" y="757084"/>
            <a:ext cx="4169757" cy="902184"/>
          </a:xfrm>
          <a:custGeom>
            <a:avLst/>
            <a:gdLst/>
            <a:ahLst/>
            <a:cxnLst/>
            <a:rect r="r" b="b" t="t" l="l"/>
            <a:pathLst>
              <a:path h="902184" w="4169757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352414" y="1629026"/>
            <a:ext cx="9340305" cy="7641923"/>
            <a:chOff x="0" y="0"/>
            <a:chExt cx="13263390" cy="1085165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27" y="127"/>
              <a:ext cx="13263263" cy="10858644"/>
            </a:xfrm>
            <a:custGeom>
              <a:avLst/>
              <a:gdLst/>
              <a:ahLst/>
              <a:cxnLst/>
              <a:rect r="r" b="b" t="t" l="l"/>
              <a:pathLst>
                <a:path h="10858644" w="13263263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74621" y="2146590"/>
            <a:ext cx="8889111" cy="6520589"/>
            <a:chOff x="0" y="0"/>
            <a:chExt cx="14793387" cy="1085165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27" y="127"/>
              <a:ext cx="14793260" cy="10858644"/>
            </a:xfrm>
            <a:custGeom>
              <a:avLst/>
              <a:gdLst/>
              <a:ahLst/>
              <a:cxnLst/>
              <a:rect r="r" b="b" t="t" l="l"/>
              <a:pathLst>
                <a:path h="10858644" w="14793260">
                  <a:moveTo>
                    <a:pt x="14392194" y="10845944"/>
                  </a:moveTo>
                  <a:cubicBezTo>
                    <a:pt x="14336314" y="10858644"/>
                    <a:pt x="14310914" y="10845944"/>
                    <a:pt x="14253764" y="10845944"/>
                  </a:cubicBezTo>
                  <a:cubicBezTo>
                    <a:pt x="14196614" y="10845944"/>
                    <a:pt x="14105556" y="10833244"/>
                    <a:pt x="14105556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274211" y="0"/>
                  </a:lnTo>
                  <a:cubicBezTo>
                    <a:pt x="14374287" y="0"/>
                    <a:pt x="14442740" y="12700"/>
                    <a:pt x="14442740" y="12700"/>
                  </a:cubicBezTo>
                  <a:cubicBezTo>
                    <a:pt x="14506876" y="12700"/>
                    <a:pt x="14595649" y="36322"/>
                    <a:pt x="14653561" y="50800"/>
                  </a:cubicBezTo>
                  <a:cubicBezTo>
                    <a:pt x="14755160" y="76200"/>
                    <a:pt x="14780560" y="254000"/>
                    <a:pt x="14780560" y="350520"/>
                  </a:cubicBezTo>
                  <a:lnTo>
                    <a:pt x="14780560" y="9979550"/>
                  </a:lnTo>
                  <a:cubicBezTo>
                    <a:pt x="14780560" y="9979550"/>
                    <a:pt x="14793260" y="10348231"/>
                    <a:pt x="14793260" y="10381251"/>
                  </a:cubicBezTo>
                  <a:cubicBezTo>
                    <a:pt x="14793260" y="10414271"/>
                    <a:pt x="14770782" y="10522221"/>
                    <a:pt x="14752875" y="10568449"/>
                  </a:cubicBezTo>
                  <a:cubicBezTo>
                    <a:pt x="14727856" y="10633092"/>
                    <a:pt x="14738015" y="10689988"/>
                    <a:pt x="14686200" y="10734184"/>
                  </a:cubicBezTo>
                  <a:cubicBezTo>
                    <a:pt x="14650132" y="10765045"/>
                    <a:pt x="14596030" y="10802383"/>
                    <a:pt x="14550817" y="10819528"/>
                  </a:cubicBezTo>
                  <a:cubicBezTo>
                    <a:pt x="14505606" y="10836673"/>
                    <a:pt x="14447820" y="10833371"/>
                    <a:pt x="14391940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766732" y="9243175"/>
            <a:ext cx="5781047" cy="4237501"/>
          </a:xfrm>
          <a:custGeom>
            <a:avLst/>
            <a:gdLst/>
            <a:ahLst/>
            <a:cxnLst/>
            <a:rect r="r" b="b" t="t" l="l"/>
            <a:pathLst>
              <a:path h="4237501" w="5781047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61363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52441" y="8940671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57791" y="8940671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342194" y="3579292"/>
            <a:ext cx="1382977" cy="158786"/>
          </a:xfrm>
          <a:custGeom>
            <a:avLst/>
            <a:gdLst/>
            <a:ahLst/>
            <a:cxnLst/>
            <a:rect r="r" b="b" t="t" l="l"/>
            <a:pathLst>
              <a:path h="158786" w="1382977">
                <a:moveTo>
                  <a:pt x="0" y="0"/>
                </a:moveTo>
                <a:lnTo>
                  <a:pt x="1382978" y="0"/>
                </a:lnTo>
                <a:lnTo>
                  <a:pt x="1382978" y="158786"/>
                </a:lnTo>
                <a:lnTo>
                  <a:pt x="0" y="1587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7141324" y="1463887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10546673" y="1463887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939526" y="949604"/>
            <a:ext cx="166080" cy="158191"/>
          </a:xfrm>
          <a:custGeom>
            <a:avLst/>
            <a:gdLst/>
            <a:ahLst/>
            <a:cxnLst/>
            <a:rect r="r" b="b" t="t" l="l"/>
            <a:pathLst>
              <a:path h="158191" w="166080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897565" y="4283324"/>
            <a:ext cx="8083921" cy="2011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399">
                <a:solidFill>
                  <a:srgbClr val="372929"/>
                </a:solidFill>
                <a:latin typeface="KG Primary Penmanship"/>
              </a:rPr>
              <a:t>Création d’une exposition pluridisciplinaire dénonçant les conditions de vie des femmes républicaines emprisonnées et séparées de leurs enfants sous la dictature de Franco.</a:t>
            </a:r>
          </a:p>
          <a:p>
            <a:pPr algn="ctr">
              <a:lnSpc>
                <a:spcPts val="2639"/>
              </a:lnSpc>
            </a:pPr>
          </a:p>
          <a:p>
            <a:pPr algn="ctr">
              <a:lnSpc>
                <a:spcPts val="2639"/>
              </a:lnSpc>
            </a:pPr>
            <a:r>
              <a:rPr lang="en-US" sz="2399">
                <a:solidFill>
                  <a:srgbClr val="372929"/>
                </a:solidFill>
                <a:latin typeface="KG Primary Penmanship"/>
              </a:rPr>
              <a:t>Ainsi, les élèves travaillent sur le devoir de mémoire et acquièrent des compétences multiples 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758052" y="2535806"/>
            <a:ext cx="8529028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 spc="-129">
                <a:solidFill>
                  <a:srgbClr val="372929"/>
                </a:solidFill>
                <a:latin typeface="KG Primary Penmanship"/>
              </a:rPr>
              <a:t>La finalité du projet : 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495168">
            <a:off x="8754566" y="1227922"/>
            <a:ext cx="3368198" cy="73488"/>
          </a:xfrm>
          <a:custGeom>
            <a:avLst/>
            <a:gdLst/>
            <a:ahLst/>
            <a:cxnLst/>
            <a:rect r="r" b="b" t="t" l="l"/>
            <a:pathLst>
              <a:path h="73488" w="336819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74972">
            <a:off x="11922142" y="1227922"/>
            <a:ext cx="3368198" cy="73488"/>
          </a:xfrm>
          <a:custGeom>
            <a:avLst/>
            <a:gdLst/>
            <a:ahLst/>
            <a:cxnLst/>
            <a:rect r="r" b="b" t="t" l="l"/>
            <a:pathLst>
              <a:path h="73488" w="336819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DA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8538" y="-2253652"/>
            <a:ext cx="18768896" cy="13035852"/>
          </a:xfrm>
          <a:custGeom>
            <a:avLst/>
            <a:gdLst/>
            <a:ahLst/>
            <a:cxnLst/>
            <a:rect r="r" b="b" t="t" l="l"/>
            <a:pathLst>
              <a:path h="13035852" w="18768896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1028" y="1629026"/>
            <a:ext cx="9911413" cy="7641923"/>
            <a:chOff x="0" y="0"/>
            <a:chExt cx="14074373" cy="108516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7" y="127"/>
              <a:ext cx="14074246" cy="10858644"/>
            </a:xfrm>
            <a:custGeom>
              <a:avLst/>
              <a:gdLst/>
              <a:ahLst/>
              <a:cxnLst/>
              <a:rect r="r" b="b" t="t" l="l"/>
              <a:pathLst>
                <a:path h="10858644" w="14074246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15635" y="1952324"/>
            <a:ext cx="9251547" cy="6520589"/>
            <a:chOff x="0" y="0"/>
            <a:chExt cx="15396559" cy="108516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27" y="127"/>
              <a:ext cx="15396432" cy="10858644"/>
            </a:xfrm>
            <a:custGeom>
              <a:avLst/>
              <a:gdLst/>
              <a:ahLst/>
              <a:cxnLst/>
              <a:rect r="r" b="b" t="t" l="l"/>
              <a:pathLst>
                <a:path h="10858644" w="15396432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565590" y="9243175"/>
            <a:ext cx="5781047" cy="4237501"/>
          </a:xfrm>
          <a:custGeom>
            <a:avLst/>
            <a:gdLst/>
            <a:ahLst/>
            <a:cxnLst/>
            <a:rect r="r" b="b" t="t" l="l"/>
            <a:pathLst>
              <a:path h="4237501" w="5781047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61363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1056" y="8940671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56652" y="8940671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849920" y="4184880"/>
            <a:ext cx="1382977" cy="158786"/>
          </a:xfrm>
          <a:custGeom>
            <a:avLst/>
            <a:gdLst/>
            <a:ahLst/>
            <a:cxnLst/>
            <a:rect r="r" b="b" t="t" l="l"/>
            <a:pathLst>
              <a:path h="158786" w="1382977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1449938" y="1463887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5506423" y="1463887"/>
            <a:ext cx="6357135" cy="330278"/>
          </a:xfrm>
          <a:custGeom>
            <a:avLst/>
            <a:gdLst/>
            <a:ahLst/>
            <a:cxnLst/>
            <a:rect r="r" b="b" t="t" l="l"/>
            <a:pathLst>
              <a:path h="330278" w="6357135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14585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541409" y="949604"/>
            <a:ext cx="166080" cy="158191"/>
          </a:xfrm>
          <a:custGeom>
            <a:avLst/>
            <a:gdLst/>
            <a:ahLst/>
            <a:cxnLst/>
            <a:rect r="r" b="b" t="t" l="l"/>
            <a:pathLst>
              <a:path h="158191" w="166080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495168">
            <a:off x="3351456" y="1227922"/>
            <a:ext cx="3368198" cy="73488"/>
          </a:xfrm>
          <a:custGeom>
            <a:avLst/>
            <a:gdLst/>
            <a:ahLst/>
            <a:cxnLst/>
            <a:rect r="r" b="b" t="t" l="l"/>
            <a:pathLst>
              <a:path h="73488" w="336819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74972">
            <a:off x="6519032" y="1227922"/>
            <a:ext cx="3368198" cy="73488"/>
          </a:xfrm>
          <a:custGeom>
            <a:avLst/>
            <a:gdLst/>
            <a:ahLst/>
            <a:cxnLst/>
            <a:rect r="r" b="b" t="t" l="l"/>
            <a:pathLst>
              <a:path h="73488" w="336819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83567" y="1952324"/>
            <a:ext cx="3456567" cy="10388588"/>
          </a:xfrm>
          <a:custGeom>
            <a:avLst/>
            <a:gdLst/>
            <a:ahLst/>
            <a:cxnLst/>
            <a:rect r="r" b="b" t="t" l="l"/>
            <a:pathLst>
              <a:path h="10388588" w="3456567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2022845">
            <a:off x="14461796" y="1012796"/>
            <a:ext cx="4169757" cy="902184"/>
          </a:xfrm>
          <a:custGeom>
            <a:avLst/>
            <a:gdLst/>
            <a:ahLst/>
            <a:cxnLst/>
            <a:rect r="r" b="b" t="t" l="l"/>
            <a:pathLst>
              <a:path h="902184" w="4169757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0142" y="7022437"/>
            <a:ext cx="3762748" cy="3694335"/>
          </a:xfrm>
          <a:custGeom>
            <a:avLst/>
            <a:gdLst/>
            <a:ahLst/>
            <a:cxnLst/>
            <a:rect r="r" b="b" t="t" l="l"/>
            <a:pathLst>
              <a:path h="3694335" w="3762748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9677984" y="8097339"/>
            <a:ext cx="3170242" cy="3927102"/>
          </a:xfrm>
          <a:custGeom>
            <a:avLst/>
            <a:gdLst/>
            <a:ahLst/>
            <a:cxnLst/>
            <a:rect r="r" b="b" t="t" l="l"/>
            <a:pathLst>
              <a:path h="3927102" w="317024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372765" y="4898170"/>
            <a:ext cx="8669447" cy="161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sz="2400">
                <a:solidFill>
                  <a:srgbClr val="372929"/>
                </a:solidFill>
                <a:latin typeface="KG Primary Penmanship"/>
              </a:rPr>
              <a:t>Les élèves doivent écrire un journal intime en espagnol : celui d’une femme républicaine emprisonnée. Les écrits s’arrêtent quand son bébé lui est volé. </a:t>
            </a:r>
          </a:p>
          <a:p>
            <a:pPr algn="just">
              <a:lnSpc>
                <a:spcPts val="3740"/>
              </a:lnSpc>
            </a:pPr>
          </a:p>
          <a:p>
            <a:pPr algn="just">
              <a:lnSpc>
                <a:spcPts val="3740"/>
              </a:lnSpc>
            </a:pPr>
            <a:r>
              <a:rPr lang="en-US" sz="3400">
                <a:solidFill>
                  <a:srgbClr val="372929"/>
                </a:solidFill>
                <a:latin typeface="KG Primary Penmanship"/>
              </a:rPr>
              <a:t>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928231" y="2986798"/>
            <a:ext cx="7377007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-112">
                <a:solidFill>
                  <a:srgbClr val="372929"/>
                </a:solidFill>
                <a:latin typeface="KG Primary Penmanship"/>
              </a:rPr>
              <a:t>Le projet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71833" y="-873525"/>
            <a:ext cx="21031665" cy="1344037"/>
            <a:chOff x="0" y="0"/>
            <a:chExt cx="28042220" cy="1792049"/>
          </a:xfrm>
        </p:grpSpPr>
        <p:sp>
          <p:nvSpPr>
            <p:cNvPr name="Freeform 3" id="3"/>
            <p:cNvSpPr/>
            <p:nvPr/>
          </p:nvSpPr>
          <p:spPr>
            <a:xfrm flipH="false" flipV="true" rot="0">
              <a:off x="0" y="0"/>
              <a:ext cx="15104543" cy="1792049"/>
            </a:xfrm>
            <a:custGeom>
              <a:avLst/>
              <a:gdLst/>
              <a:ahLst/>
              <a:cxnLst/>
              <a:rect r="r" b="b" t="t" l="l"/>
              <a:pathLst>
                <a:path h="1792049" w="15104543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36127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0">
              <a:off x="12937677" y="0"/>
              <a:ext cx="15104543" cy="1792049"/>
            </a:xfrm>
            <a:custGeom>
              <a:avLst/>
              <a:gdLst/>
              <a:ahLst/>
              <a:cxnLst/>
              <a:rect r="r" b="b" t="t" l="l"/>
              <a:pathLst>
                <a:path h="1792049" w="15104543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36127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6543" y="5975302"/>
            <a:ext cx="18288000" cy="4360143"/>
            <a:chOff x="0" y="0"/>
            <a:chExt cx="4816593" cy="11483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148350"/>
            </a:xfrm>
            <a:custGeom>
              <a:avLst/>
              <a:gdLst/>
              <a:ahLst/>
              <a:cxnLst/>
              <a:rect r="r" b="b" t="t" l="l"/>
              <a:pathLst>
                <a:path h="114835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1186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48238" y="3370088"/>
            <a:ext cx="2471928" cy="2414714"/>
            <a:chOff x="0" y="0"/>
            <a:chExt cx="4828540" cy="47167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0" t="-4926" r="0" b="-4926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188711" y="3016728"/>
            <a:ext cx="2833661" cy="2768074"/>
            <a:chOff x="0" y="0"/>
            <a:chExt cx="4828540" cy="47167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0" t="-6045" r="0" b="-6045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863809" y="3072134"/>
            <a:ext cx="2971956" cy="2903168"/>
            <a:chOff x="0" y="0"/>
            <a:chExt cx="4828540" cy="47167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0" t="-6981" r="0" b="-6981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3459040" y="3589881"/>
            <a:ext cx="3291521" cy="2194921"/>
            <a:chOff x="0" y="0"/>
            <a:chExt cx="7073320" cy="47167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-7620"/>
              <a:ext cx="7078400" cy="4726940"/>
            </a:xfrm>
            <a:custGeom>
              <a:avLst/>
              <a:gdLst/>
              <a:ahLst/>
              <a:cxnLst/>
              <a:rect r="r" b="b" t="t" l="l"/>
              <a:pathLst>
                <a:path h="4726940" w="7078400">
                  <a:moveTo>
                    <a:pt x="5004532" y="4662170"/>
                  </a:moveTo>
                  <a:cubicBezTo>
                    <a:pt x="4963603" y="4669790"/>
                    <a:pt x="4931976" y="4679950"/>
                    <a:pt x="4900349" y="4682490"/>
                  </a:cubicBezTo>
                  <a:cubicBezTo>
                    <a:pt x="4721748" y="4692650"/>
                    <a:pt x="4545008" y="4702810"/>
                    <a:pt x="4366408" y="4711700"/>
                  </a:cubicBezTo>
                  <a:cubicBezTo>
                    <a:pt x="4275247" y="4715510"/>
                    <a:pt x="4184086" y="4719320"/>
                    <a:pt x="4092926" y="4720590"/>
                  </a:cubicBezTo>
                  <a:cubicBezTo>
                    <a:pt x="3994324" y="4723130"/>
                    <a:pt x="3895721" y="4726940"/>
                    <a:pt x="3798979" y="4724400"/>
                  </a:cubicBezTo>
                  <a:cubicBezTo>
                    <a:pt x="3705958" y="4723130"/>
                    <a:pt x="3612937" y="4719320"/>
                    <a:pt x="3523637" y="4707890"/>
                  </a:cubicBezTo>
                  <a:cubicBezTo>
                    <a:pt x="3408291" y="4693920"/>
                    <a:pt x="3291084" y="4693920"/>
                    <a:pt x="3177599" y="4681220"/>
                  </a:cubicBezTo>
                  <a:cubicBezTo>
                    <a:pt x="2881792" y="4648200"/>
                    <a:pt x="2580404" y="4657090"/>
                    <a:pt x="2282736" y="4643120"/>
                  </a:cubicBezTo>
                  <a:cubicBezTo>
                    <a:pt x="2115299" y="4635500"/>
                    <a:pt x="1947861" y="4617720"/>
                    <a:pt x="1780423" y="4602480"/>
                  </a:cubicBezTo>
                  <a:cubicBezTo>
                    <a:pt x="1590660" y="4585970"/>
                    <a:pt x="1400897" y="4566920"/>
                    <a:pt x="1209274" y="4549140"/>
                  </a:cubicBezTo>
                  <a:cubicBezTo>
                    <a:pt x="1069742" y="4536440"/>
                    <a:pt x="928350" y="4523740"/>
                    <a:pt x="788818" y="4511040"/>
                  </a:cubicBezTo>
                  <a:cubicBezTo>
                    <a:pt x="785098" y="4511040"/>
                    <a:pt x="781377" y="4509770"/>
                    <a:pt x="777656" y="4509770"/>
                  </a:cubicBezTo>
                  <a:cubicBezTo>
                    <a:pt x="660449" y="4475480"/>
                    <a:pt x="535801" y="4448810"/>
                    <a:pt x="427897" y="4404360"/>
                  </a:cubicBezTo>
                  <a:cubicBezTo>
                    <a:pt x="245576" y="4328160"/>
                    <a:pt x="167438" y="4206240"/>
                    <a:pt x="159996" y="4062730"/>
                  </a:cubicBezTo>
                  <a:cubicBezTo>
                    <a:pt x="158136" y="4013200"/>
                    <a:pt x="148834" y="3964940"/>
                    <a:pt x="148834" y="3915410"/>
                  </a:cubicBezTo>
                  <a:cubicBezTo>
                    <a:pt x="150694" y="3846830"/>
                    <a:pt x="158136" y="3779520"/>
                    <a:pt x="163717" y="3712210"/>
                  </a:cubicBezTo>
                  <a:cubicBezTo>
                    <a:pt x="178600" y="3511550"/>
                    <a:pt x="186042" y="3310890"/>
                    <a:pt x="163717" y="3110230"/>
                  </a:cubicBezTo>
                  <a:cubicBezTo>
                    <a:pt x="143252" y="2929890"/>
                    <a:pt x="124648" y="2750820"/>
                    <a:pt x="104184" y="2570480"/>
                  </a:cubicBezTo>
                  <a:cubicBezTo>
                    <a:pt x="91161" y="2454910"/>
                    <a:pt x="74417" y="2340610"/>
                    <a:pt x="63254" y="2225040"/>
                  </a:cubicBezTo>
                  <a:cubicBezTo>
                    <a:pt x="55813" y="2148840"/>
                    <a:pt x="57673" y="2071370"/>
                    <a:pt x="50231" y="1995170"/>
                  </a:cubicBezTo>
                  <a:cubicBezTo>
                    <a:pt x="46511" y="1951990"/>
                    <a:pt x="26046" y="1910080"/>
                    <a:pt x="24185" y="1866900"/>
                  </a:cubicBezTo>
                  <a:cubicBezTo>
                    <a:pt x="16744" y="1762760"/>
                    <a:pt x="14883" y="1657350"/>
                    <a:pt x="11163" y="1551940"/>
                  </a:cubicBezTo>
                  <a:cubicBezTo>
                    <a:pt x="9302" y="1511300"/>
                    <a:pt x="0" y="1470660"/>
                    <a:pt x="1860" y="1430020"/>
                  </a:cubicBezTo>
                  <a:cubicBezTo>
                    <a:pt x="3721" y="1366520"/>
                    <a:pt x="14883" y="1303020"/>
                    <a:pt x="16744" y="1239520"/>
                  </a:cubicBezTo>
                  <a:cubicBezTo>
                    <a:pt x="18604" y="1165860"/>
                    <a:pt x="7442" y="1092200"/>
                    <a:pt x="11163" y="1019810"/>
                  </a:cubicBezTo>
                  <a:cubicBezTo>
                    <a:pt x="11163" y="949960"/>
                    <a:pt x="24185" y="881380"/>
                    <a:pt x="37208" y="811530"/>
                  </a:cubicBezTo>
                  <a:cubicBezTo>
                    <a:pt x="40929" y="787400"/>
                    <a:pt x="66975" y="765810"/>
                    <a:pt x="74417" y="741680"/>
                  </a:cubicBezTo>
                  <a:cubicBezTo>
                    <a:pt x="106044" y="622300"/>
                    <a:pt x="139532" y="502920"/>
                    <a:pt x="221390" y="392430"/>
                  </a:cubicBezTo>
                  <a:cubicBezTo>
                    <a:pt x="239994" y="368300"/>
                    <a:pt x="269761" y="346710"/>
                    <a:pt x="297667" y="327660"/>
                  </a:cubicBezTo>
                  <a:cubicBezTo>
                    <a:pt x="306969" y="321310"/>
                    <a:pt x="329295" y="325120"/>
                    <a:pt x="334876" y="325120"/>
                  </a:cubicBezTo>
                  <a:cubicBezTo>
                    <a:pt x="347899" y="308610"/>
                    <a:pt x="355340" y="292100"/>
                    <a:pt x="370224" y="284480"/>
                  </a:cubicBezTo>
                  <a:cubicBezTo>
                    <a:pt x="450222" y="242570"/>
                    <a:pt x="533941" y="212090"/>
                    <a:pt x="638124" y="204470"/>
                  </a:cubicBezTo>
                  <a:cubicBezTo>
                    <a:pt x="716262" y="198120"/>
                    <a:pt x="792539" y="175260"/>
                    <a:pt x="870677" y="162560"/>
                  </a:cubicBezTo>
                  <a:cubicBezTo>
                    <a:pt x="965559" y="147320"/>
                    <a:pt x="1060440" y="129540"/>
                    <a:pt x="1159042" y="120650"/>
                  </a:cubicBezTo>
                  <a:cubicBezTo>
                    <a:pt x="1248342" y="113030"/>
                    <a:pt x="1333922" y="96520"/>
                    <a:pt x="1425082" y="91440"/>
                  </a:cubicBezTo>
                  <a:cubicBezTo>
                    <a:pt x="1518103" y="86360"/>
                    <a:pt x="1611124" y="71120"/>
                    <a:pt x="1706006" y="66040"/>
                  </a:cubicBezTo>
                  <a:cubicBezTo>
                    <a:pt x="1962744" y="53340"/>
                    <a:pt x="2221343" y="44450"/>
                    <a:pt x="2478081" y="34290"/>
                  </a:cubicBezTo>
                  <a:cubicBezTo>
                    <a:pt x="2541335" y="31750"/>
                    <a:pt x="2604589" y="34290"/>
                    <a:pt x="2667844" y="35560"/>
                  </a:cubicBezTo>
                  <a:cubicBezTo>
                    <a:pt x="2699471" y="36830"/>
                    <a:pt x="2731098" y="41910"/>
                    <a:pt x="2764586" y="44450"/>
                  </a:cubicBezTo>
                  <a:cubicBezTo>
                    <a:pt x="2779469" y="45720"/>
                    <a:pt x="2794352" y="41910"/>
                    <a:pt x="2809236" y="41910"/>
                  </a:cubicBezTo>
                  <a:cubicBezTo>
                    <a:pt x="2853885" y="41910"/>
                    <a:pt x="2900396" y="41910"/>
                    <a:pt x="2945046" y="40640"/>
                  </a:cubicBezTo>
                  <a:cubicBezTo>
                    <a:pt x="3030625" y="38100"/>
                    <a:pt x="3118065" y="31750"/>
                    <a:pt x="3203645" y="31750"/>
                  </a:cubicBezTo>
                  <a:cubicBezTo>
                    <a:pt x="3287364" y="31750"/>
                    <a:pt x="3371083" y="35560"/>
                    <a:pt x="3454802" y="38100"/>
                  </a:cubicBezTo>
                  <a:lnTo>
                    <a:pt x="3521777" y="38100"/>
                  </a:lnTo>
                  <a:cubicBezTo>
                    <a:pt x="3624100" y="35560"/>
                    <a:pt x="3724563" y="35560"/>
                    <a:pt x="3826886" y="31750"/>
                  </a:cubicBezTo>
                  <a:cubicBezTo>
                    <a:pt x="3925488" y="27940"/>
                    <a:pt x="4022230" y="19050"/>
                    <a:pt x="4120832" y="15240"/>
                  </a:cubicBezTo>
                  <a:cubicBezTo>
                    <a:pt x="4167343" y="12700"/>
                    <a:pt x="4215714" y="12700"/>
                    <a:pt x="4262224" y="19050"/>
                  </a:cubicBezTo>
                  <a:cubicBezTo>
                    <a:pt x="4332920" y="27940"/>
                    <a:pt x="4399895" y="33020"/>
                    <a:pt x="4470591" y="19050"/>
                  </a:cubicBezTo>
                  <a:cubicBezTo>
                    <a:pt x="4496637" y="13970"/>
                    <a:pt x="4530125" y="22860"/>
                    <a:pt x="4559892" y="25400"/>
                  </a:cubicBezTo>
                  <a:cubicBezTo>
                    <a:pt x="4572915" y="26670"/>
                    <a:pt x="4587798" y="29210"/>
                    <a:pt x="4595240" y="25400"/>
                  </a:cubicBezTo>
                  <a:cubicBezTo>
                    <a:pt x="4645471" y="0"/>
                    <a:pt x="4691981" y="6350"/>
                    <a:pt x="4740353" y="27940"/>
                  </a:cubicBezTo>
                  <a:cubicBezTo>
                    <a:pt x="4745934" y="30480"/>
                    <a:pt x="4760817" y="24130"/>
                    <a:pt x="4771980" y="24130"/>
                  </a:cubicBezTo>
                  <a:cubicBezTo>
                    <a:pt x="4816630" y="24130"/>
                    <a:pt x="4861280" y="24130"/>
                    <a:pt x="4907790" y="25400"/>
                  </a:cubicBezTo>
                  <a:cubicBezTo>
                    <a:pt x="4941278" y="26670"/>
                    <a:pt x="4972905" y="34290"/>
                    <a:pt x="5006393" y="36830"/>
                  </a:cubicBezTo>
                  <a:cubicBezTo>
                    <a:pt x="5078949" y="43180"/>
                    <a:pt x="5153366" y="53340"/>
                    <a:pt x="5227783" y="53340"/>
                  </a:cubicBezTo>
                  <a:cubicBezTo>
                    <a:pt x="5367314" y="54610"/>
                    <a:pt x="5506846" y="58420"/>
                    <a:pt x="5644517" y="78740"/>
                  </a:cubicBezTo>
                  <a:cubicBezTo>
                    <a:pt x="5772886" y="97790"/>
                    <a:pt x="5904976" y="97790"/>
                    <a:pt x="6035205" y="113030"/>
                  </a:cubicBezTo>
                  <a:cubicBezTo>
                    <a:pt x="6113343" y="121920"/>
                    <a:pt x="6193341" y="138430"/>
                    <a:pt x="6260316" y="165100"/>
                  </a:cubicBezTo>
                  <a:cubicBezTo>
                    <a:pt x="6332873" y="193040"/>
                    <a:pt x="6388685" y="238760"/>
                    <a:pt x="6453800" y="276860"/>
                  </a:cubicBezTo>
                  <a:cubicBezTo>
                    <a:pt x="6477986" y="290830"/>
                    <a:pt x="6513333" y="300990"/>
                    <a:pt x="6530077" y="318770"/>
                  </a:cubicBezTo>
                  <a:cubicBezTo>
                    <a:pt x="6578448" y="367030"/>
                    <a:pt x="6621238" y="417830"/>
                    <a:pt x="6664028" y="468630"/>
                  </a:cubicBezTo>
                  <a:cubicBezTo>
                    <a:pt x="6695655" y="505460"/>
                    <a:pt x="6727282" y="543560"/>
                    <a:pt x="6751467" y="581660"/>
                  </a:cubicBezTo>
                  <a:cubicBezTo>
                    <a:pt x="6777513" y="626110"/>
                    <a:pt x="6797978" y="671830"/>
                    <a:pt x="6818443" y="718820"/>
                  </a:cubicBezTo>
                  <a:cubicBezTo>
                    <a:pt x="6850070" y="792480"/>
                    <a:pt x="6887278" y="866140"/>
                    <a:pt x="6907743" y="942340"/>
                  </a:cubicBezTo>
                  <a:cubicBezTo>
                    <a:pt x="6937509" y="1049020"/>
                    <a:pt x="6952393" y="1158240"/>
                    <a:pt x="6974718" y="1266190"/>
                  </a:cubicBezTo>
                  <a:cubicBezTo>
                    <a:pt x="6982159" y="1301750"/>
                    <a:pt x="6991462" y="1337310"/>
                    <a:pt x="6995182" y="1372870"/>
                  </a:cubicBezTo>
                  <a:cubicBezTo>
                    <a:pt x="7006345" y="1474470"/>
                    <a:pt x="7013787" y="1574800"/>
                    <a:pt x="7023089" y="1676400"/>
                  </a:cubicBezTo>
                  <a:cubicBezTo>
                    <a:pt x="7036112" y="1802130"/>
                    <a:pt x="7054716" y="1926590"/>
                    <a:pt x="7064018" y="2052320"/>
                  </a:cubicBezTo>
                  <a:cubicBezTo>
                    <a:pt x="7073320" y="2172970"/>
                    <a:pt x="7078401" y="2294890"/>
                    <a:pt x="7075860" y="2416810"/>
                  </a:cubicBezTo>
                  <a:cubicBezTo>
                    <a:pt x="7071460" y="2620010"/>
                    <a:pt x="7056576" y="2821940"/>
                    <a:pt x="7041693" y="3025140"/>
                  </a:cubicBezTo>
                  <a:cubicBezTo>
                    <a:pt x="7032391" y="3150870"/>
                    <a:pt x="7019368" y="3275330"/>
                    <a:pt x="7000763" y="3399790"/>
                  </a:cubicBezTo>
                  <a:cubicBezTo>
                    <a:pt x="6982159" y="3524250"/>
                    <a:pt x="6954253" y="3647440"/>
                    <a:pt x="6933789" y="3771900"/>
                  </a:cubicBezTo>
                  <a:cubicBezTo>
                    <a:pt x="6918906" y="3858260"/>
                    <a:pt x="6915185" y="3944620"/>
                    <a:pt x="6898440" y="4029710"/>
                  </a:cubicBezTo>
                  <a:cubicBezTo>
                    <a:pt x="6883557" y="4107180"/>
                    <a:pt x="6827744" y="4175760"/>
                    <a:pt x="6753328" y="4232910"/>
                  </a:cubicBezTo>
                  <a:cubicBezTo>
                    <a:pt x="6691934" y="4281170"/>
                    <a:pt x="6643563" y="4335780"/>
                    <a:pt x="6580309" y="4382770"/>
                  </a:cubicBezTo>
                  <a:cubicBezTo>
                    <a:pt x="6524496" y="4424680"/>
                    <a:pt x="6463102" y="4466590"/>
                    <a:pt x="6366361" y="4467860"/>
                  </a:cubicBezTo>
                  <a:cubicBezTo>
                    <a:pt x="6344035" y="4467860"/>
                    <a:pt x="6323571" y="4483100"/>
                    <a:pt x="6301246" y="4490720"/>
                  </a:cubicBezTo>
                  <a:cubicBezTo>
                    <a:pt x="6206364" y="4518660"/>
                    <a:pt x="6107762" y="4542790"/>
                    <a:pt x="6014741" y="4573270"/>
                  </a:cubicBezTo>
                  <a:cubicBezTo>
                    <a:pt x="5843582" y="4629150"/>
                    <a:pt x="5659401" y="4638040"/>
                    <a:pt x="5475219" y="4643120"/>
                  </a:cubicBezTo>
                  <a:cubicBezTo>
                    <a:pt x="5404523" y="4645660"/>
                    <a:pt x="5331966" y="4641850"/>
                    <a:pt x="5261270" y="4645660"/>
                  </a:cubicBezTo>
                  <a:cubicBezTo>
                    <a:pt x="5225922" y="4646930"/>
                    <a:pt x="5192435" y="4658360"/>
                    <a:pt x="5158947" y="4663440"/>
                  </a:cubicBezTo>
                  <a:cubicBezTo>
                    <a:pt x="5144064" y="4665980"/>
                    <a:pt x="5129181" y="4664710"/>
                    <a:pt x="5112436" y="4665980"/>
                  </a:cubicBezTo>
                  <a:cubicBezTo>
                    <a:pt x="5090112" y="4667250"/>
                    <a:pt x="5067786" y="4671060"/>
                    <a:pt x="5045462" y="4669790"/>
                  </a:cubicBezTo>
                  <a:cubicBezTo>
                    <a:pt x="5023136" y="4667250"/>
                    <a:pt x="5008253" y="4662170"/>
                    <a:pt x="5004532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5705" t="-26" r="-5691" b="-27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273915" y="3016728"/>
            <a:ext cx="3585089" cy="2822564"/>
            <a:chOff x="0" y="0"/>
            <a:chExt cx="5991034" cy="47167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-7620"/>
              <a:ext cx="5996114" cy="4726940"/>
            </a:xfrm>
            <a:custGeom>
              <a:avLst/>
              <a:gdLst/>
              <a:ahLst/>
              <a:cxnLst/>
              <a:rect r="r" b="b" t="t" l="l"/>
              <a:pathLst>
                <a:path h="4726940" w="5996114">
                  <a:moveTo>
                    <a:pt x="4238791" y="4662170"/>
                  </a:moveTo>
                  <a:cubicBezTo>
                    <a:pt x="4204124" y="4669790"/>
                    <a:pt x="4177336" y="4679950"/>
                    <a:pt x="4150548" y="4682490"/>
                  </a:cubicBezTo>
                  <a:cubicBezTo>
                    <a:pt x="3999275" y="4692650"/>
                    <a:pt x="3849578" y="4702810"/>
                    <a:pt x="3698305" y="4711700"/>
                  </a:cubicBezTo>
                  <a:cubicBezTo>
                    <a:pt x="3621093" y="4715510"/>
                    <a:pt x="3543881" y="4719320"/>
                    <a:pt x="3466669" y="4720590"/>
                  </a:cubicBezTo>
                  <a:cubicBezTo>
                    <a:pt x="3383154" y="4723130"/>
                    <a:pt x="3299639" y="4726940"/>
                    <a:pt x="3217699" y="4724400"/>
                  </a:cubicBezTo>
                  <a:cubicBezTo>
                    <a:pt x="3138911" y="4723130"/>
                    <a:pt x="3060123" y="4719320"/>
                    <a:pt x="2984487" y="4707890"/>
                  </a:cubicBezTo>
                  <a:cubicBezTo>
                    <a:pt x="2886790" y="4693920"/>
                    <a:pt x="2787517" y="4693920"/>
                    <a:pt x="2691396" y="4681220"/>
                  </a:cubicBezTo>
                  <a:cubicBezTo>
                    <a:pt x="2440850" y="4648200"/>
                    <a:pt x="2185577" y="4657090"/>
                    <a:pt x="1933456" y="4643120"/>
                  </a:cubicBezTo>
                  <a:cubicBezTo>
                    <a:pt x="1791638" y="4635500"/>
                    <a:pt x="1649819" y="4617720"/>
                    <a:pt x="1508001" y="4602480"/>
                  </a:cubicBezTo>
                  <a:cubicBezTo>
                    <a:pt x="1347274" y="4585970"/>
                    <a:pt x="1186546" y="4566920"/>
                    <a:pt x="1024243" y="4549140"/>
                  </a:cubicBezTo>
                  <a:cubicBezTo>
                    <a:pt x="906061" y="4536440"/>
                    <a:pt x="786304" y="4523740"/>
                    <a:pt x="668122" y="4511040"/>
                  </a:cubicBezTo>
                  <a:cubicBezTo>
                    <a:pt x="664970" y="4511040"/>
                    <a:pt x="661819" y="4509770"/>
                    <a:pt x="658667" y="4509770"/>
                  </a:cubicBezTo>
                  <a:cubicBezTo>
                    <a:pt x="559394" y="4475480"/>
                    <a:pt x="453818" y="4448810"/>
                    <a:pt x="362424" y="4404360"/>
                  </a:cubicBezTo>
                  <a:cubicBezTo>
                    <a:pt x="208000" y="4328160"/>
                    <a:pt x="141818" y="4206240"/>
                    <a:pt x="135515" y="4062730"/>
                  </a:cubicBezTo>
                  <a:cubicBezTo>
                    <a:pt x="133939" y="4013200"/>
                    <a:pt x="126061" y="3964940"/>
                    <a:pt x="126061" y="3915410"/>
                  </a:cubicBezTo>
                  <a:cubicBezTo>
                    <a:pt x="127636" y="3846830"/>
                    <a:pt x="133939" y="3779520"/>
                    <a:pt x="138667" y="3712210"/>
                  </a:cubicBezTo>
                  <a:cubicBezTo>
                    <a:pt x="151273" y="3511550"/>
                    <a:pt x="157576" y="3310890"/>
                    <a:pt x="138667" y="3110230"/>
                  </a:cubicBezTo>
                  <a:cubicBezTo>
                    <a:pt x="121333" y="2929890"/>
                    <a:pt x="105576" y="2750820"/>
                    <a:pt x="88242" y="2570480"/>
                  </a:cubicBezTo>
                  <a:cubicBezTo>
                    <a:pt x="77212" y="2454910"/>
                    <a:pt x="63030" y="2340610"/>
                    <a:pt x="53576" y="2225040"/>
                  </a:cubicBezTo>
                  <a:cubicBezTo>
                    <a:pt x="47273" y="2148840"/>
                    <a:pt x="48849" y="2071370"/>
                    <a:pt x="42545" y="1995170"/>
                  </a:cubicBezTo>
                  <a:cubicBezTo>
                    <a:pt x="39394" y="1951990"/>
                    <a:pt x="22061" y="1910080"/>
                    <a:pt x="20485" y="1866900"/>
                  </a:cubicBezTo>
                  <a:cubicBezTo>
                    <a:pt x="14182" y="1762760"/>
                    <a:pt x="12606" y="1657350"/>
                    <a:pt x="9455" y="1551940"/>
                  </a:cubicBezTo>
                  <a:cubicBezTo>
                    <a:pt x="7879" y="1511300"/>
                    <a:pt x="0" y="1470660"/>
                    <a:pt x="1576" y="1430020"/>
                  </a:cubicBezTo>
                  <a:cubicBezTo>
                    <a:pt x="3152" y="1366520"/>
                    <a:pt x="12606" y="1303020"/>
                    <a:pt x="14182" y="1239520"/>
                  </a:cubicBezTo>
                  <a:cubicBezTo>
                    <a:pt x="15758" y="1165860"/>
                    <a:pt x="6303" y="1092200"/>
                    <a:pt x="9455" y="1019810"/>
                  </a:cubicBezTo>
                  <a:cubicBezTo>
                    <a:pt x="9455" y="949960"/>
                    <a:pt x="20485" y="881380"/>
                    <a:pt x="31515" y="811530"/>
                  </a:cubicBezTo>
                  <a:cubicBezTo>
                    <a:pt x="34667" y="787400"/>
                    <a:pt x="56727" y="765810"/>
                    <a:pt x="63030" y="741680"/>
                  </a:cubicBezTo>
                  <a:cubicBezTo>
                    <a:pt x="89818" y="622300"/>
                    <a:pt x="118182" y="502920"/>
                    <a:pt x="187515" y="392430"/>
                  </a:cubicBezTo>
                  <a:cubicBezTo>
                    <a:pt x="203273" y="368300"/>
                    <a:pt x="228485" y="346710"/>
                    <a:pt x="252121" y="327660"/>
                  </a:cubicBezTo>
                  <a:cubicBezTo>
                    <a:pt x="260000" y="321310"/>
                    <a:pt x="278909" y="325120"/>
                    <a:pt x="283637" y="325120"/>
                  </a:cubicBezTo>
                  <a:cubicBezTo>
                    <a:pt x="294667" y="308610"/>
                    <a:pt x="300970" y="292100"/>
                    <a:pt x="313576" y="284480"/>
                  </a:cubicBezTo>
                  <a:cubicBezTo>
                    <a:pt x="381334" y="242570"/>
                    <a:pt x="452243" y="212090"/>
                    <a:pt x="540485" y="204470"/>
                  </a:cubicBezTo>
                  <a:cubicBezTo>
                    <a:pt x="606667" y="198120"/>
                    <a:pt x="671273" y="175260"/>
                    <a:pt x="737455" y="162560"/>
                  </a:cubicBezTo>
                  <a:cubicBezTo>
                    <a:pt x="817819" y="147320"/>
                    <a:pt x="898182" y="129540"/>
                    <a:pt x="981698" y="120650"/>
                  </a:cubicBezTo>
                  <a:cubicBezTo>
                    <a:pt x="1057334" y="113030"/>
                    <a:pt x="1129819" y="96520"/>
                    <a:pt x="1207031" y="91440"/>
                  </a:cubicBezTo>
                  <a:cubicBezTo>
                    <a:pt x="1285819" y="86360"/>
                    <a:pt x="1364607" y="71120"/>
                    <a:pt x="1444971" y="66040"/>
                  </a:cubicBezTo>
                  <a:cubicBezTo>
                    <a:pt x="1662425" y="53340"/>
                    <a:pt x="1881456" y="44450"/>
                    <a:pt x="2098910" y="34290"/>
                  </a:cubicBezTo>
                  <a:cubicBezTo>
                    <a:pt x="2152486" y="31750"/>
                    <a:pt x="2206062" y="34290"/>
                    <a:pt x="2259638" y="35560"/>
                  </a:cubicBezTo>
                  <a:cubicBezTo>
                    <a:pt x="2286426" y="36830"/>
                    <a:pt x="2313214" y="41910"/>
                    <a:pt x="2341577" y="44450"/>
                  </a:cubicBezTo>
                  <a:cubicBezTo>
                    <a:pt x="2354183" y="45720"/>
                    <a:pt x="2366789" y="41910"/>
                    <a:pt x="2379395" y="41910"/>
                  </a:cubicBezTo>
                  <a:cubicBezTo>
                    <a:pt x="2417214" y="41910"/>
                    <a:pt x="2456608" y="41910"/>
                    <a:pt x="2494426" y="40640"/>
                  </a:cubicBezTo>
                  <a:cubicBezTo>
                    <a:pt x="2566911" y="38100"/>
                    <a:pt x="2640972" y="31750"/>
                    <a:pt x="2713456" y="31750"/>
                  </a:cubicBezTo>
                  <a:cubicBezTo>
                    <a:pt x="2784366" y="31750"/>
                    <a:pt x="2855275" y="35560"/>
                    <a:pt x="2926184" y="38100"/>
                  </a:cubicBezTo>
                  <a:lnTo>
                    <a:pt x="2982911" y="38100"/>
                  </a:lnTo>
                  <a:cubicBezTo>
                    <a:pt x="3069578" y="35560"/>
                    <a:pt x="3154669" y="35560"/>
                    <a:pt x="3241335" y="31750"/>
                  </a:cubicBezTo>
                  <a:cubicBezTo>
                    <a:pt x="3324851" y="27940"/>
                    <a:pt x="3406790" y="19050"/>
                    <a:pt x="3490305" y="15240"/>
                  </a:cubicBezTo>
                  <a:cubicBezTo>
                    <a:pt x="3529699" y="12700"/>
                    <a:pt x="3570669" y="12700"/>
                    <a:pt x="3610063" y="19050"/>
                  </a:cubicBezTo>
                  <a:cubicBezTo>
                    <a:pt x="3669942" y="27940"/>
                    <a:pt x="3726669" y="33020"/>
                    <a:pt x="3786548" y="19050"/>
                  </a:cubicBezTo>
                  <a:cubicBezTo>
                    <a:pt x="3808609" y="13970"/>
                    <a:pt x="3836972" y="22860"/>
                    <a:pt x="3862184" y="25400"/>
                  </a:cubicBezTo>
                  <a:cubicBezTo>
                    <a:pt x="3873215" y="26670"/>
                    <a:pt x="3885821" y="29210"/>
                    <a:pt x="3892124" y="25400"/>
                  </a:cubicBezTo>
                  <a:cubicBezTo>
                    <a:pt x="3934669" y="0"/>
                    <a:pt x="3974063" y="6350"/>
                    <a:pt x="4015033" y="27940"/>
                  </a:cubicBezTo>
                  <a:cubicBezTo>
                    <a:pt x="4019760" y="30480"/>
                    <a:pt x="4032366" y="24130"/>
                    <a:pt x="4041821" y="24130"/>
                  </a:cubicBezTo>
                  <a:cubicBezTo>
                    <a:pt x="4079639" y="24130"/>
                    <a:pt x="4117457" y="24130"/>
                    <a:pt x="4156851" y="25400"/>
                  </a:cubicBezTo>
                  <a:cubicBezTo>
                    <a:pt x="4185215" y="26670"/>
                    <a:pt x="4212003" y="34290"/>
                    <a:pt x="4240367" y="36830"/>
                  </a:cubicBezTo>
                  <a:cubicBezTo>
                    <a:pt x="4301821" y="43180"/>
                    <a:pt x="4364851" y="53340"/>
                    <a:pt x="4427882" y="53340"/>
                  </a:cubicBezTo>
                  <a:cubicBezTo>
                    <a:pt x="4546064" y="54610"/>
                    <a:pt x="4664246" y="58420"/>
                    <a:pt x="4780852" y="78740"/>
                  </a:cubicBezTo>
                  <a:cubicBezTo>
                    <a:pt x="4889579" y="97790"/>
                    <a:pt x="5001458" y="97790"/>
                    <a:pt x="5111761" y="113030"/>
                  </a:cubicBezTo>
                  <a:cubicBezTo>
                    <a:pt x="5177943" y="121920"/>
                    <a:pt x="5245700" y="138430"/>
                    <a:pt x="5302428" y="165100"/>
                  </a:cubicBezTo>
                  <a:cubicBezTo>
                    <a:pt x="5363882" y="193040"/>
                    <a:pt x="5411155" y="238760"/>
                    <a:pt x="5466307" y="276860"/>
                  </a:cubicBezTo>
                  <a:cubicBezTo>
                    <a:pt x="5486792" y="290830"/>
                    <a:pt x="5516731" y="300990"/>
                    <a:pt x="5530913" y="318770"/>
                  </a:cubicBezTo>
                  <a:cubicBezTo>
                    <a:pt x="5571883" y="367030"/>
                    <a:pt x="5608125" y="417830"/>
                    <a:pt x="5644367" y="468630"/>
                  </a:cubicBezTo>
                  <a:cubicBezTo>
                    <a:pt x="5671155" y="505460"/>
                    <a:pt x="5697943" y="543560"/>
                    <a:pt x="5718428" y="581660"/>
                  </a:cubicBezTo>
                  <a:cubicBezTo>
                    <a:pt x="5740488" y="626110"/>
                    <a:pt x="5757822" y="671830"/>
                    <a:pt x="5775155" y="718820"/>
                  </a:cubicBezTo>
                  <a:cubicBezTo>
                    <a:pt x="5801944" y="792480"/>
                    <a:pt x="5833459" y="866140"/>
                    <a:pt x="5850792" y="942340"/>
                  </a:cubicBezTo>
                  <a:cubicBezTo>
                    <a:pt x="5876004" y="1049020"/>
                    <a:pt x="5888610" y="1158240"/>
                    <a:pt x="5907519" y="1266190"/>
                  </a:cubicBezTo>
                  <a:cubicBezTo>
                    <a:pt x="5913822" y="1301750"/>
                    <a:pt x="5921701" y="1337310"/>
                    <a:pt x="5924852" y="1372870"/>
                  </a:cubicBezTo>
                  <a:cubicBezTo>
                    <a:pt x="5934307" y="1474470"/>
                    <a:pt x="5940610" y="1574800"/>
                    <a:pt x="5948489" y="1676400"/>
                  </a:cubicBezTo>
                  <a:cubicBezTo>
                    <a:pt x="5959519" y="1802130"/>
                    <a:pt x="5975277" y="1926590"/>
                    <a:pt x="5983156" y="2052320"/>
                  </a:cubicBezTo>
                  <a:cubicBezTo>
                    <a:pt x="5991034" y="2172970"/>
                    <a:pt x="5996114" y="2294890"/>
                    <a:pt x="5993574" y="2416810"/>
                  </a:cubicBezTo>
                  <a:cubicBezTo>
                    <a:pt x="5989459" y="2620010"/>
                    <a:pt x="5976852" y="2821940"/>
                    <a:pt x="5964246" y="3025140"/>
                  </a:cubicBezTo>
                  <a:cubicBezTo>
                    <a:pt x="5956367" y="3150870"/>
                    <a:pt x="5945337" y="3275330"/>
                    <a:pt x="5929580" y="3399790"/>
                  </a:cubicBezTo>
                  <a:cubicBezTo>
                    <a:pt x="5913822" y="3524250"/>
                    <a:pt x="5890185" y="3647440"/>
                    <a:pt x="5872853" y="3771900"/>
                  </a:cubicBezTo>
                  <a:cubicBezTo>
                    <a:pt x="5860246" y="3858260"/>
                    <a:pt x="5857095" y="3944620"/>
                    <a:pt x="5842913" y="4029710"/>
                  </a:cubicBezTo>
                  <a:cubicBezTo>
                    <a:pt x="5830307" y="4107180"/>
                    <a:pt x="5783034" y="4175760"/>
                    <a:pt x="5720004" y="4232910"/>
                  </a:cubicBezTo>
                  <a:cubicBezTo>
                    <a:pt x="5668004" y="4281170"/>
                    <a:pt x="5627034" y="4335780"/>
                    <a:pt x="5573459" y="4382770"/>
                  </a:cubicBezTo>
                  <a:cubicBezTo>
                    <a:pt x="5526186" y="4424680"/>
                    <a:pt x="5474185" y="4466590"/>
                    <a:pt x="5392246" y="4467860"/>
                  </a:cubicBezTo>
                  <a:cubicBezTo>
                    <a:pt x="5373337" y="4467860"/>
                    <a:pt x="5356003" y="4483100"/>
                    <a:pt x="5337095" y="4490720"/>
                  </a:cubicBezTo>
                  <a:cubicBezTo>
                    <a:pt x="5256731" y="4518660"/>
                    <a:pt x="5173215" y="4542790"/>
                    <a:pt x="5094427" y="4573270"/>
                  </a:cubicBezTo>
                  <a:cubicBezTo>
                    <a:pt x="4949458" y="4629150"/>
                    <a:pt x="4793458" y="4638040"/>
                    <a:pt x="4637458" y="4643120"/>
                  </a:cubicBezTo>
                  <a:cubicBezTo>
                    <a:pt x="4577579" y="4645660"/>
                    <a:pt x="4516124" y="4641850"/>
                    <a:pt x="4456245" y="4645660"/>
                  </a:cubicBezTo>
                  <a:cubicBezTo>
                    <a:pt x="4426306" y="4646930"/>
                    <a:pt x="4397942" y="4658360"/>
                    <a:pt x="4369579" y="4663440"/>
                  </a:cubicBezTo>
                  <a:cubicBezTo>
                    <a:pt x="4356972" y="4665980"/>
                    <a:pt x="4344367" y="4664710"/>
                    <a:pt x="4330185" y="4665980"/>
                  </a:cubicBezTo>
                  <a:cubicBezTo>
                    <a:pt x="4311276" y="4667250"/>
                    <a:pt x="4292366" y="4671060"/>
                    <a:pt x="4273458" y="4669790"/>
                  </a:cubicBezTo>
                  <a:cubicBezTo>
                    <a:pt x="4254548" y="4667250"/>
                    <a:pt x="4241942" y="4662170"/>
                    <a:pt x="4238791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082" t="-26" r="-23073" b="-27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4783524" y="1172869"/>
            <a:ext cx="8720951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Pluridisciplinaire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-2442" y="6089650"/>
            <a:ext cx="3367476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Français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2426" y="6807200"/>
            <a:ext cx="2677741" cy="1464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2300" spc="4">
                <a:solidFill>
                  <a:srgbClr val="4A7168"/>
                </a:solidFill>
                <a:latin typeface="KG Primary Penmanship"/>
              </a:rPr>
              <a:t>Étude de différents journaux intimes</a:t>
            </a:r>
          </a:p>
          <a:p>
            <a:pPr algn="ctr">
              <a:lnSpc>
                <a:spcPts val="2254"/>
              </a:lnSpc>
            </a:pPr>
            <a:r>
              <a:rPr lang="en-US" sz="2300" spc="4">
                <a:solidFill>
                  <a:srgbClr val="4A7168"/>
                </a:solidFill>
                <a:latin typeface="KG Primary Penmanship"/>
                <a:ea typeface="KG Primary Penmanship"/>
              </a:rPr>
              <a:t>Méthodologie du genre du journal en lien avec le programme de 3°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127766" y="6089650"/>
            <a:ext cx="3622796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Espagnol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230927" y="6723067"/>
            <a:ext cx="3519634" cy="232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Étude de la guerre civile, les conditions de vie des femmes et des enfants républicains dans les prisons sous la dictature de Franco</a:t>
            </a:r>
          </a:p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Sensibilisation au problème des bébés volés au travers de lectures de textes et d’images filmiques (voir bibliographie)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750561" y="5956241"/>
            <a:ext cx="4348380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Arts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plastiques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188711" y="7378641"/>
            <a:ext cx="3351680" cy="1464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Travail sur la représentation des émotions et des changements corporels du personnage . Création de supports visuels en lien avec l’histoire créée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863809" y="6089650"/>
            <a:ext cx="3622796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Histoire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766873" y="6817047"/>
            <a:ext cx="3523973" cy="892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Étude des dictatures en Europe, de la propagande </a:t>
            </a:r>
          </a:p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et de la Seconde Guerre Mondiale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418507" y="6089650"/>
            <a:ext cx="3622796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Technologie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500397" y="6817047"/>
            <a:ext cx="3358607" cy="892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Création d’un diaporama</a:t>
            </a:r>
          </a:p>
          <a:p>
            <a:pPr algn="ctr">
              <a:lnSpc>
                <a:spcPts val="2254"/>
              </a:lnSpc>
            </a:pPr>
            <a:r>
              <a:rPr lang="en-US" sz="2300">
                <a:solidFill>
                  <a:srgbClr val="4A7168"/>
                </a:solidFill>
                <a:latin typeface="KG Primary Penmanship"/>
              </a:rPr>
              <a:t>Travail sur l’appréhension des applications de création digitale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935215" y="1734042"/>
            <a:ext cx="14417571" cy="810355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624594" y="624840"/>
            <a:ext cx="15038812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73E56"/>
                </a:solidFill>
                <a:latin typeface="Lazydog"/>
              </a:rPr>
              <a:t>Le diaporama final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8310" y="1327746"/>
            <a:ext cx="6327109" cy="8436145"/>
          </a:xfrm>
          <a:custGeom>
            <a:avLst/>
            <a:gdLst/>
            <a:ahLst/>
            <a:cxnLst/>
            <a:rect r="r" b="b" t="t" l="l"/>
            <a:pathLst>
              <a:path h="8436145" w="6327109">
                <a:moveTo>
                  <a:pt x="0" y="0"/>
                </a:moveTo>
                <a:lnTo>
                  <a:pt x="6327108" y="0"/>
                </a:lnTo>
                <a:lnTo>
                  <a:pt x="6327108" y="8436145"/>
                </a:lnTo>
                <a:lnTo>
                  <a:pt x="0" y="8436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84416" y="1327746"/>
            <a:ext cx="6327109" cy="8436145"/>
          </a:xfrm>
          <a:custGeom>
            <a:avLst/>
            <a:gdLst/>
            <a:ahLst/>
            <a:cxnLst/>
            <a:rect r="r" b="b" t="t" l="l"/>
            <a:pathLst>
              <a:path h="8436145" w="6327109">
                <a:moveTo>
                  <a:pt x="0" y="0"/>
                </a:moveTo>
                <a:lnTo>
                  <a:pt x="6327109" y="0"/>
                </a:lnTo>
                <a:lnTo>
                  <a:pt x="6327109" y="8436145"/>
                </a:lnTo>
                <a:lnTo>
                  <a:pt x="0" y="843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93916" y="306705"/>
            <a:ext cx="1210016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73E56"/>
                </a:solidFill>
                <a:latin typeface="Lazydog"/>
              </a:rPr>
              <a:t>Brainstorming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5907" y="2134740"/>
            <a:ext cx="5317905" cy="7090540"/>
          </a:xfrm>
          <a:custGeom>
            <a:avLst/>
            <a:gdLst/>
            <a:ahLst/>
            <a:cxnLst/>
            <a:rect r="r" b="b" t="t" l="l"/>
            <a:pathLst>
              <a:path h="7090540" w="5317905">
                <a:moveTo>
                  <a:pt x="0" y="0"/>
                </a:moveTo>
                <a:lnTo>
                  <a:pt x="5317905" y="0"/>
                </a:lnTo>
                <a:lnTo>
                  <a:pt x="5317905" y="7090540"/>
                </a:lnTo>
                <a:lnTo>
                  <a:pt x="0" y="709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70656" y="2134740"/>
            <a:ext cx="8486481" cy="6451093"/>
          </a:xfrm>
          <a:custGeom>
            <a:avLst/>
            <a:gdLst/>
            <a:ahLst/>
            <a:cxnLst/>
            <a:rect r="r" b="b" t="t" l="l"/>
            <a:pathLst>
              <a:path h="6451093" w="8486481">
                <a:moveTo>
                  <a:pt x="0" y="0"/>
                </a:moveTo>
                <a:lnTo>
                  <a:pt x="8486481" y="0"/>
                </a:lnTo>
                <a:lnTo>
                  <a:pt x="8486481" y="6451093"/>
                </a:lnTo>
                <a:lnTo>
                  <a:pt x="0" y="6451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7" t="0" r="-67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45907" y="669795"/>
            <a:ext cx="5317905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73E56"/>
                </a:solidFill>
                <a:latin typeface="Lazydog"/>
              </a:rPr>
              <a:t>Bibliographie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863812" y="9139555"/>
            <a:ext cx="12100168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373E56"/>
                </a:solidFill>
                <a:latin typeface="Lazydog"/>
              </a:rPr>
              <a:t>Écrits en lien avec les sources étudiées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6090" y="1231431"/>
            <a:ext cx="10702492" cy="8026869"/>
          </a:xfrm>
          <a:custGeom>
            <a:avLst/>
            <a:gdLst/>
            <a:ahLst/>
            <a:cxnLst/>
            <a:rect r="r" b="b" t="t" l="l"/>
            <a:pathLst>
              <a:path h="8026869" w="10702492">
                <a:moveTo>
                  <a:pt x="0" y="0"/>
                </a:moveTo>
                <a:lnTo>
                  <a:pt x="10702492" y="0"/>
                </a:lnTo>
                <a:lnTo>
                  <a:pt x="10702492" y="8026869"/>
                </a:lnTo>
                <a:lnTo>
                  <a:pt x="0" y="8026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76078" y="1288019"/>
            <a:ext cx="5977711" cy="7970281"/>
          </a:xfrm>
          <a:custGeom>
            <a:avLst/>
            <a:gdLst/>
            <a:ahLst/>
            <a:cxnLst/>
            <a:rect r="r" b="b" t="t" l="l"/>
            <a:pathLst>
              <a:path h="7970281" w="5977711">
                <a:moveTo>
                  <a:pt x="0" y="0"/>
                </a:moveTo>
                <a:lnTo>
                  <a:pt x="5977711" y="0"/>
                </a:lnTo>
                <a:lnTo>
                  <a:pt x="5977711" y="7970281"/>
                </a:lnTo>
                <a:lnTo>
                  <a:pt x="0" y="7970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406907"/>
            <a:ext cx="18288000" cy="3880093"/>
            <a:chOff x="0" y="0"/>
            <a:chExt cx="4816593" cy="10219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21917"/>
            </a:xfrm>
            <a:custGeom>
              <a:avLst/>
              <a:gdLst/>
              <a:ahLst/>
              <a:cxnLst/>
              <a:rect r="r" b="b" t="t" l="l"/>
              <a:pathLst>
                <a:path h="102191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853811" y="8830178"/>
            <a:ext cx="8580377" cy="4664605"/>
          </a:xfrm>
          <a:custGeom>
            <a:avLst/>
            <a:gdLst/>
            <a:ahLst/>
            <a:cxnLst/>
            <a:rect r="r" b="b" t="t" l="l"/>
            <a:pathLst>
              <a:path h="4664605" w="8580377">
                <a:moveTo>
                  <a:pt x="0" y="0"/>
                </a:moveTo>
                <a:lnTo>
                  <a:pt x="8580378" y="0"/>
                </a:lnTo>
                <a:lnTo>
                  <a:pt x="8580378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23161" y="6750630"/>
            <a:ext cx="1567745" cy="2182935"/>
          </a:xfrm>
          <a:custGeom>
            <a:avLst/>
            <a:gdLst/>
            <a:ahLst/>
            <a:cxnLst/>
            <a:rect r="r" b="b" t="t" l="l"/>
            <a:pathLst>
              <a:path h="2182935" w="156774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60348" y="7173954"/>
            <a:ext cx="2372026" cy="1759612"/>
          </a:xfrm>
          <a:custGeom>
            <a:avLst/>
            <a:gdLst/>
            <a:ahLst/>
            <a:cxnLst/>
            <a:rect r="r" b="b" t="t" l="l"/>
            <a:pathLst>
              <a:path h="1759612" w="2372026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9555" y="7208148"/>
            <a:ext cx="3306548" cy="1725417"/>
          </a:xfrm>
          <a:custGeom>
            <a:avLst/>
            <a:gdLst/>
            <a:ahLst/>
            <a:cxnLst/>
            <a:rect r="r" b="b" t="t" l="l"/>
            <a:pathLst>
              <a:path h="1725417" w="3306548">
                <a:moveTo>
                  <a:pt x="0" y="0"/>
                </a:moveTo>
                <a:lnTo>
                  <a:pt x="3306548" y="0"/>
                </a:lnTo>
                <a:lnTo>
                  <a:pt x="3306548" y="1725417"/>
                </a:lnTo>
                <a:lnTo>
                  <a:pt x="0" y="1725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1371833" y="-873525"/>
            <a:ext cx="21031665" cy="1344037"/>
            <a:chOff x="0" y="0"/>
            <a:chExt cx="28042220" cy="1792049"/>
          </a:xfrm>
        </p:grpSpPr>
        <p:sp>
          <p:nvSpPr>
            <p:cNvPr name="Freeform 10" id="10"/>
            <p:cNvSpPr/>
            <p:nvPr/>
          </p:nvSpPr>
          <p:spPr>
            <a:xfrm flipH="false" flipV="true" rot="0">
              <a:off x="0" y="0"/>
              <a:ext cx="15104543" cy="1792049"/>
            </a:xfrm>
            <a:custGeom>
              <a:avLst/>
              <a:gdLst/>
              <a:ahLst/>
              <a:cxnLst/>
              <a:rect r="r" b="b" t="t" l="l"/>
              <a:pathLst>
                <a:path h="1792049" w="15104543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-36127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true" rot="0">
              <a:off x="12937677" y="0"/>
              <a:ext cx="15104543" cy="1792049"/>
            </a:xfrm>
            <a:custGeom>
              <a:avLst/>
              <a:gdLst/>
              <a:ahLst/>
              <a:cxnLst/>
              <a:rect r="r" b="b" t="t" l="l"/>
              <a:pathLst>
                <a:path h="1792049" w="15104543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-36127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35123" y="2012243"/>
            <a:ext cx="6526066" cy="3531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Novela : </a:t>
            </a:r>
          </a:p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“Piedras negras” p. 44-45 édition Tusquet</a:t>
            </a:r>
          </a:p>
          <a:p>
            <a:pPr algn="ctr">
              <a:lnSpc>
                <a:spcPts val="3080"/>
              </a:lnSpc>
            </a:pPr>
          </a:p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Periódicos :</a:t>
            </a:r>
          </a:p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Nuevatribuna.es “Bebés robados durante el franquismo = la necesidad de una politica de Estado”</a:t>
            </a:r>
          </a:p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The New York Time Magazine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“la historia de los bebés robados” historia de Ana Belén Pintado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63474" y="904875"/>
            <a:ext cx="7361051" cy="1000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01"/>
              </a:lnSpc>
              <a:spcBef>
                <a:spcPct val="0"/>
              </a:spcBef>
            </a:pPr>
            <a:r>
              <a:rPr lang="en-US" sz="5786">
                <a:solidFill>
                  <a:srgbClr val="373E56"/>
                </a:solidFill>
                <a:latin typeface="Lazydog"/>
              </a:rPr>
              <a:t>Bibliographie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33234" y="2012243"/>
            <a:ext cx="6526066" cy="2750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Autres sources:</a:t>
            </a:r>
          </a:p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“Bébés volés du franquisme : elle recherche son frère - Ça commence aujourd'hui”, France TV</a:t>
            </a:r>
          </a:p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https://www.youtube.com/watch?v=JwGStyMYgNk</a:t>
            </a:r>
          </a:p>
          <a:p>
            <a:pPr algn="ctr">
              <a:lnSpc>
                <a:spcPts val="3080"/>
              </a:lnSpc>
            </a:p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>
                <a:solidFill>
                  <a:srgbClr val="6C7E7C"/>
                </a:solidFill>
                <a:latin typeface="KG Primary Penmanship"/>
              </a:rPr>
              <a:t>"La valise de ma mère" de Christine Martinez-Médale aux éditions Complicités.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DAGGmnaVwQE</dc:identifier>
  <dcterms:modified xsi:type="dcterms:W3CDTF">2011-08-01T06:04:30Z</dcterms:modified>
  <cp:revision>1</cp:revision>
  <dc:title>E.P.I. : Las mujeres republicanas y los bebes robados durant la dictadura en España</dc:title>
</cp:coreProperties>
</file>