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1" r:id="rId5"/>
    <p:sldId id="267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6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1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9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2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642E-48EF-42C8-BA75-2A39F75FA1C1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00B14C-D57C-40C1-9B0F-4DDC8D8217BB}" type="slidenum">
              <a:rPr lang="es-ES" smtClean="0"/>
              <a:t>‹N°›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53445-D962-48A7-B8E5-9D75FB276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4341092"/>
            <a:ext cx="8637073" cy="822036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663300"/>
                </a:solidFill>
                <a:latin typeface="Gill Sans MT" panose="020B0502020104020203" pitchFamily="34" charset="0"/>
              </a:rPr>
              <a:t>The Pope of the pop</a:t>
            </a:r>
            <a:endParaRPr lang="es-ES" sz="5400" b="1" dirty="0">
              <a:solidFill>
                <a:srgbClr val="6633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 2" descr="Une image contenant avant, portant, homme, chemise&#10;&#10;Description générée automatiquement">
            <a:extLst>
              <a:ext uri="{FF2B5EF4-FFF2-40B4-BE49-F238E27FC236}">
                <a16:creationId xmlns:a16="http://schemas.microsoft.com/office/drawing/2014/main" id="{BC7BC694-0D30-4EEB-B5EF-3F23AFB6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46" y="268273"/>
            <a:ext cx="5315442" cy="29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F8438-E06C-4661-9A9C-D41AFE69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2225A-5DF3-4F3F-A4EE-DCBB8FD9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528343-CD04-46BF-8086-72A11497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89405"/>
            <a:ext cx="9690608" cy="5744542"/>
          </a:xfrm>
          <a:prstGeom prst="rect">
            <a:avLst/>
          </a:prstGeom>
        </p:spPr>
      </p:pic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648A00FF-3158-463E-99D2-16AB6253505E}"/>
              </a:ext>
            </a:extLst>
          </p:cNvPr>
          <p:cNvSpPr/>
          <p:nvPr/>
        </p:nvSpPr>
        <p:spPr>
          <a:xfrm>
            <a:off x="4560168" y="994095"/>
            <a:ext cx="201336" cy="1593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6B9CF72-5E3F-43A0-AB7B-FF19810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10" y="804520"/>
            <a:ext cx="3839027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/>
              <a:t>The pop </a:t>
            </a:r>
            <a:r>
              <a:rPr lang="fr-FR" sz="2700" b="1" dirty="0" err="1"/>
              <a:t>art’s</a:t>
            </a:r>
            <a:r>
              <a:rPr lang="fr-FR" sz="2700" b="1" dirty="0"/>
              <a:t> </a:t>
            </a:r>
            <a:r>
              <a:rPr lang="fr-FR" sz="2700" b="1" dirty="0" err="1"/>
              <a:t>history</a:t>
            </a:r>
            <a:r>
              <a:rPr lang="fr-FR" sz="2700" b="1" dirty="0"/>
              <a:t> by </a:t>
            </a:r>
            <a:r>
              <a:rPr lang="fr-FR" sz="2700" b="1" dirty="0" err="1"/>
              <a:t>warhol</a:t>
            </a:r>
            <a:endParaRPr lang="es-ES" sz="27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18BBF8-17C7-4A8D-A641-89E6AE35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65" y="2026142"/>
            <a:ext cx="4026840" cy="3440203"/>
          </a:xfrm>
        </p:spPr>
        <p:txBody>
          <a:bodyPr>
            <a:normAutofit/>
          </a:bodyPr>
          <a:lstStyle/>
          <a:p>
            <a:r>
              <a:rPr lang="fr-FR" dirty="0"/>
              <a:t>Pop art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word</a:t>
            </a:r>
            <a:r>
              <a:rPr lang="fr-FR" dirty="0"/>
              <a:t> « </a:t>
            </a:r>
            <a:r>
              <a:rPr lang="fr-FR" dirty="0" err="1"/>
              <a:t>popular</a:t>
            </a:r>
            <a:r>
              <a:rPr lang="fr-FR" dirty="0"/>
              <a:t> »</a:t>
            </a:r>
          </a:p>
          <a:p>
            <a:r>
              <a:rPr lang="fr-FR" dirty="0"/>
              <a:t>He </a:t>
            </a:r>
            <a:r>
              <a:rPr lang="fr-FR" dirty="0" err="1"/>
              <a:t>tackled</a:t>
            </a:r>
            <a:r>
              <a:rPr lang="fr-FR" dirty="0"/>
              <a:t> the consumer society</a:t>
            </a:r>
          </a:p>
          <a:p>
            <a:r>
              <a:rPr lang="fr-FR" dirty="0"/>
              <a:t>He </a:t>
            </a:r>
            <a:r>
              <a:rPr lang="fr-FR" dirty="0" err="1"/>
              <a:t>elevated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items to the </a:t>
            </a:r>
            <a:r>
              <a:rPr lang="fr-FR" dirty="0" err="1"/>
              <a:t>rank</a:t>
            </a:r>
            <a:r>
              <a:rPr lang="fr-FR" dirty="0"/>
              <a:t> of Art </a:t>
            </a:r>
            <a:r>
              <a:rPr lang="fr-FR" dirty="0" err="1"/>
              <a:t>products</a:t>
            </a:r>
            <a:endParaRPr lang="fr-FR" dirty="0"/>
          </a:p>
          <a:p>
            <a:endParaRPr lang="fr-FR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0AF537F-F963-40BF-BF6B-F89D52EB82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67" y="1278460"/>
            <a:ext cx="5147643" cy="33606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D9926FA0-8ED1-4F3A-B23B-FD94D82C7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A102CD9-C25A-4A86-B9D3-D7280D9142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F617AD-1ADF-41B3-99EC-A8F1D4D7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493"/>
            <a:ext cx="4164189" cy="138933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r>
              <a:rPr lang="en-US" sz="3300" b="1" dirty="0" err="1"/>
              <a:t>WELL-known</a:t>
            </a:r>
            <a:r>
              <a:rPr lang="en-US" sz="3300" b="1" dirty="0"/>
              <a:t> works</a:t>
            </a:r>
            <a:r>
              <a:rPr lang="en-US" sz="3300" dirty="0">
                <a:latin typeface="Algerian" panose="04020705040A02060702" pitchFamily="82" charset="0"/>
              </a:rPr>
              <a:t/>
            </a:r>
            <a:br>
              <a:rPr lang="en-US" sz="3300" dirty="0">
                <a:latin typeface="Algerian" panose="04020705040A02060702" pitchFamily="82" charset="0"/>
              </a:rPr>
            </a:br>
            <a:endParaRPr lang="en-US" sz="3300" dirty="0">
              <a:latin typeface="Algerian" panose="04020705040A02060702" pitchFamily="82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2125379C-D2F6-4ED3-AE6E-3E96C8C04E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7" y="712707"/>
            <a:ext cx="2458828" cy="249190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186D1BE-CAF7-4636-9BCE-556609EC80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3" y="330966"/>
            <a:ext cx="1868930" cy="2491907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0676B93-40FB-4FA7-8E89-C24B7B1F8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age 12">
            <a:extLst>
              <a:ext uri="{FF2B5EF4-FFF2-40B4-BE49-F238E27FC236}">
                <a16:creationId xmlns:a16="http://schemas.microsoft.com/office/drawing/2014/main" id="{6B0CBCDD-955C-465E-89D6-7611471FB5D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r="-2" b="-2"/>
          <a:stretch/>
        </p:blipFill>
        <p:spPr>
          <a:xfrm>
            <a:off x="5765622" y="3568247"/>
            <a:ext cx="3693150" cy="227255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509D85C-1896-4695-A144-B562AFC58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D9F55CD-CB1D-4CB9-98D3-2BC602BC43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EB7D1A2-F634-4E1B-ABD3-EFE1E2E0E549}"/>
              </a:ext>
            </a:extLst>
          </p:cNvPr>
          <p:cNvSpPr txBox="1">
            <a:spLocks/>
          </p:cNvSpPr>
          <p:nvPr/>
        </p:nvSpPr>
        <p:spPr>
          <a:xfrm>
            <a:off x="529893" y="2008046"/>
            <a:ext cx="4026840" cy="3440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He </a:t>
            </a:r>
            <a:r>
              <a:rPr lang="fr-FR" dirty="0" err="1"/>
              <a:t>painted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famous</a:t>
            </a:r>
            <a:r>
              <a:rPr lang="fr-FR" dirty="0"/>
              <a:t> people</a:t>
            </a:r>
          </a:p>
          <a:p>
            <a:r>
              <a:rPr lang="fr-FR" dirty="0"/>
              <a:t>He </a:t>
            </a:r>
            <a:r>
              <a:rPr lang="fr-FR" dirty="0" err="1"/>
              <a:t>broke</a:t>
            </a:r>
            <a:r>
              <a:rPr lang="fr-FR" dirty="0"/>
              <a:t> the </a:t>
            </a:r>
            <a:r>
              <a:rPr lang="fr-FR" dirty="0" err="1"/>
              <a:t>dogmas</a:t>
            </a:r>
            <a:r>
              <a:rPr lang="fr-FR" dirty="0"/>
              <a:t> of Art and Culture</a:t>
            </a:r>
          </a:p>
          <a:p>
            <a:endParaRPr lang="fr-FR" dirty="0"/>
          </a:p>
        </p:txBody>
      </p:sp>
      <p:pic>
        <p:nvPicPr>
          <p:cNvPr id="4" name="Image 3" descr="Une image contenant photo, personne, homme, posant&#10;&#10;Description générée automatiquement">
            <a:extLst>
              <a:ext uri="{FF2B5EF4-FFF2-40B4-BE49-F238E27FC236}">
                <a16:creationId xmlns:a16="http://schemas.microsoft.com/office/drawing/2014/main" id="{B473F22A-49EA-4EB5-9244-E85A0584A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20" y="145582"/>
            <a:ext cx="2458829" cy="39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A045749-791D-4BA3-A636-8229307F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/>
              <a:t>THE FACTORY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AA6F3D-3739-4196-BF3A-28E444C40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He created his own studio called “The Factory”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There, he made paintings, </a:t>
            </a:r>
            <a:r>
              <a:rPr lang="en-US"/>
              <a:t>screen printings, </a:t>
            </a:r>
            <a:r>
              <a:rPr lang="en-US" dirty="0"/>
              <a:t>photographs, drawings, sculptures and short films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pour une image  4" descr="Une image contenant personne, photo, noir, homme&#10;&#10;Description générée automatiquement">
            <a:extLst>
              <a:ext uri="{FF2B5EF4-FFF2-40B4-BE49-F238E27FC236}">
                <a16:creationId xmlns:a16="http://schemas.microsoft.com/office/drawing/2014/main" id="{5BB24616-0539-45C0-B364-AED71F412D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2960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 descr="U:\Downloads\Visiter-MoMA-New-York-Museum-of-Modern-Art-01.jpg">
            <a:extLst>
              <a:ext uri="{FF2B5EF4-FFF2-40B4-BE49-F238E27FC236}">
                <a16:creationId xmlns:a16="http://schemas.microsoft.com/office/drawing/2014/main" id="{248095AC-85FC-4131-A8E8-7CEAFA5759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4139" b="-2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CC9E7-94C4-4B23-B41C-A2B3FCF1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The </a:t>
            </a:r>
            <a:r>
              <a:rPr lang="fr-FR" b="1" dirty="0" err="1"/>
              <a:t>MoMA</a:t>
            </a:r>
            <a:r>
              <a:rPr lang="fr-FR" b="1" dirty="0"/>
              <a:t> in N.Y.</a:t>
            </a:r>
            <a:endParaRPr lang="es-ES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CEFF0-4E06-4657-AFE9-BA14A1BD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The Warhol Museum in Pittsburgh</a:t>
            </a:r>
            <a:endParaRPr lang="es-E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10757DA9-C8F2-4D4E-B521-0C159D5FA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1509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00797-AA94-4A76-A2DC-CF8FF9E5F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81EB6A-41A9-4169-8A6E-795C8778F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5E473C-E4C8-425B-81B0-D9A54BBCF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38" y="175513"/>
            <a:ext cx="4382077" cy="5842769"/>
          </a:xfrm>
          <a:prstGeom prst="rect">
            <a:avLst/>
          </a:prstGeom>
        </p:spPr>
      </p:pic>
      <p:pic>
        <p:nvPicPr>
          <p:cNvPr id="7" name="Image 6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C745C08E-DD9C-4BD2-8E74-99F5FD0D8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52" y="691896"/>
            <a:ext cx="2743200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</Words>
  <Application>Microsoft Office PowerPoint</Application>
  <PresentationFormat>Grand écran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Algerian</vt:lpstr>
      <vt:lpstr>Arial</vt:lpstr>
      <vt:lpstr>Gill Sans MT</vt:lpstr>
      <vt:lpstr>Galerie</vt:lpstr>
      <vt:lpstr>The Pope of the pop</vt:lpstr>
      <vt:lpstr>Présentation PowerPoint</vt:lpstr>
      <vt:lpstr>The pop art’s history by warhol</vt:lpstr>
      <vt:lpstr>WELL-known works </vt:lpstr>
      <vt:lpstr>THE FACTORY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famous andy warhol’s pop art</dc:title>
  <dc:creator>Muriel Presti</dc:creator>
  <cp:lastModifiedBy>PRESTI MURIEL</cp:lastModifiedBy>
  <cp:revision>6</cp:revision>
  <dcterms:created xsi:type="dcterms:W3CDTF">2019-10-08T16:10:34Z</dcterms:created>
  <dcterms:modified xsi:type="dcterms:W3CDTF">2019-10-09T06:18:17Z</dcterms:modified>
</cp:coreProperties>
</file>