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9"/>
  </p:notesMasterIdLst>
  <p:sldIdLst>
    <p:sldId id="259" r:id="rId2"/>
    <p:sldId id="260" r:id="rId3"/>
    <p:sldId id="257" r:id="rId4"/>
    <p:sldId id="266" r:id="rId5"/>
    <p:sldId id="268" r:id="rId6"/>
    <p:sldId id="269" r:id="rId7"/>
    <p:sldId id="258" r:id="rId8"/>
  </p:sldIdLst>
  <p:sldSz cx="9144000" cy="5143500" type="screen16x9"/>
  <p:notesSz cx="6858000" cy="9144000"/>
  <p:embeddedFontLst>
    <p:embeddedFont>
      <p:font typeface="Marianne" panose="02000000000000000000" pitchFamily="2" charset="0"/>
      <p:regular r:id="rId10"/>
      <p:bold r:id="rId11"/>
      <p:italic r:id="rId12"/>
    </p:embeddedFont>
    <p:embeddedFont>
      <p:font typeface="Marianne Medium" panose="02000000000000000000" pitchFamily="2" charset="0"/>
      <p:regular r:id="rId13"/>
    </p:embeddedFont>
    <p:embeddedFont>
      <p:font typeface="Spectral" panose="02020502060000000000" pitchFamily="18" charset="77"/>
      <p:regular r:id="rId14"/>
      <p:bold r:id="rId15"/>
      <p:italic r:id="rId16"/>
      <p:boldItalic r:id="rId1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91">
          <p15:clr>
            <a:srgbClr val="A4A3A4"/>
          </p15:clr>
        </p15:guide>
        <p15:guide id="3" orient="horz" pos="854">
          <p15:clr>
            <a:srgbClr val="A4A3A4"/>
          </p15:clr>
        </p15:guide>
        <p15:guide id="4" orient="horz" pos="821">
          <p15:clr>
            <a:srgbClr val="A4A3A4"/>
          </p15:clr>
        </p15:guide>
        <p15:guide id="5" orient="horz" pos="3049">
          <p15:clr>
            <a:srgbClr val="A4A3A4"/>
          </p15:clr>
        </p15:guide>
        <p15:guide id="6" orient="horz" pos="3151">
          <p15:clr>
            <a:srgbClr val="A4A3A4"/>
          </p15:clr>
        </p15:guide>
        <p15:guide id="7" pos="2880">
          <p15:clr>
            <a:srgbClr val="A4A3A4"/>
          </p15:clr>
        </p15:guide>
        <p15:guide id="8" pos="476">
          <p15:clr>
            <a:srgbClr val="A4A3A4"/>
          </p15:clr>
        </p15:guide>
        <p15:guide id="9" pos="5193">
          <p15:clr>
            <a:srgbClr val="A4A3A4"/>
          </p15:clr>
        </p15:guide>
        <p15:guide id="10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38"/>
    <p:restoredTop sz="96341"/>
  </p:normalViewPr>
  <p:slideViewPr>
    <p:cSldViewPr showGuides="1">
      <p:cViewPr>
        <p:scale>
          <a:sx n="124" d="100"/>
          <a:sy n="124" d="100"/>
        </p:scale>
        <p:origin x="152" y="856"/>
      </p:cViewPr>
      <p:guideLst>
        <p:guide orient="horz" pos="1620"/>
        <p:guide orient="horz" pos="191"/>
        <p:guide orient="horz" pos="854"/>
        <p:guide orient="horz" pos="821"/>
        <p:guide orient="horz" pos="3049"/>
        <p:guide orient="horz" pos="3151"/>
        <p:guide pos="2880"/>
        <p:guide pos="476"/>
        <p:guide pos="5193"/>
        <p:guide pos="54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680E798-53FF-4C51-A981-953463752515}" type="datetimeFigureOut">
              <a:rPr lang="fr-FR" smtClean="0"/>
              <a:pPr/>
              <a:t>10/01/2021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662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1563640"/>
            <a:ext cx="8784000" cy="3240358"/>
          </a:xfrm>
          <a:solidFill>
            <a:schemeClr val="tx2"/>
          </a:solidFill>
        </p:spPr>
        <p:txBody>
          <a:bodyPr lIns="360000" tIns="720000" rIns="360000" bIns="36000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4000" b="1" i="0" cap="none" baseline="0">
                <a:solidFill>
                  <a:schemeClr val="bg1"/>
                </a:solidFill>
                <a:latin typeface="Marianne Medium" panose="02000000000000000000" pitchFamily="2" charset="0"/>
              </a:defRPr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 du diaporama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/>
          <a:srcRect b="18916"/>
          <a:stretch/>
        </p:blipFill>
        <p:spPr bwMode="gray">
          <a:xfrm>
            <a:off x="183349" y="180000"/>
            <a:ext cx="1433302" cy="1167613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F43FFB-05DD-420F-B1D8-65C7FB45FC0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50201" y="4227934"/>
            <a:ext cx="4433664" cy="274637"/>
          </a:xfrm>
        </p:spPr>
        <p:txBody>
          <a:bodyPr/>
          <a:lstStyle>
            <a:lvl1pPr>
              <a:defRPr sz="1400" b="1" i="0" u="none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fld id="{F59B443B-3712-4072-8858-3469E014F987}" type="datetime4">
              <a:rPr lang="LID4096" smtClean="0"/>
              <a:t>January 10, 2021</a:t>
            </a:fld>
            <a:endParaRPr lang="en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56A91C7-D207-4AEA-8C55-31816EC5C3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86" y="2894071"/>
            <a:ext cx="8418513" cy="25374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F7879B9-2F0C-4B5F-84C4-17079C90328B}"/>
              </a:ext>
            </a:extLst>
          </p:cNvPr>
          <p:cNvCxnSpPr>
            <a:cxnSpLocks/>
          </p:cNvCxnSpPr>
          <p:nvPr userDrawn="1"/>
        </p:nvCxnSpPr>
        <p:spPr>
          <a:xfrm>
            <a:off x="736526" y="2223140"/>
            <a:ext cx="41409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7B52770E-6907-4228-8522-FBD8E25F774C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156176" y="180000"/>
            <a:ext cx="2627823" cy="108877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14300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10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000" b="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200" b="1" dirty="0">
                <a:solidFill>
                  <a:schemeClr val="bg2"/>
                </a:solidFill>
                <a:latin typeface="+mj-lt"/>
              </a:rPr>
              <a:t>Inspection Anglais-Lettres</a:t>
            </a:r>
          </a:p>
          <a:p>
            <a:pPr marL="0" indent="0" algn="r">
              <a:buNone/>
            </a:pPr>
            <a:r>
              <a:rPr lang="fr-FR" sz="1200" b="1" dirty="0">
                <a:solidFill>
                  <a:schemeClr val="tx2"/>
                </a:solidFill>
                <a:latin typeface="+mj-lt"/>
              </a:rPr>
              <a:t>DRANE</a:t>
            </a:r>
          </a:p>
        </p:txBody>
      </p:sp>
    </p:spTree>
    <p:extLst>
      <p:ext uri="{BB962C8B-B14F-4D97-AF65-F5344CB8AC3E}">
        <p14:creationId xmlns:p14="http://schemas.microsoft.com/office/powerpoint/2010/main" val="348390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4E1B5A2B-2E8E-437B-B446-DFFBF3967F0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60000" y="1563688"/>
            <a:ext cx="8784000" cy="3240087"/>
          </a:xfrm>
          <a:solidFill>
            <a:schemeClr val="bg1">
              <a:lumMod val="85000"/>
            </a:schemeClr>
          </a:solidFill>
        </p:spPr>
        <p:txBody>
          <a:bodyPr lIns="0" tIns="0" rIns="0" bIns="0" anchor="t" anchorCtr="0"/>
          <a:lstStyle>
            <a:lvl1pPr marL="0" indent="0" algn="l">
              <a:buNone/>
              <a:defRPr sz="1200" b="1" i="0" cap="none" baseline="0">
                <a:latin typeface="+mn-lt"/>
              </a:defRPr>
            </a:lvl1pPr>
            <a:lvl2pPr>
              <a:buNone/>
              <a:defRPr/>
            </a:lvl2pPr>
          </a:lstStyle>
          <a:p>
            <a:pPr lvl="0"/>
            <a:r>
              <a:rPr lang="fr-FR" dirty="0"/>
              <a:t>Image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C634FD58-87D6-4668-8EFF-5FAC752047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0000" y="1563640"/>
            <a:ext cx="8784000" cy="3240358"/>
          </a:xfrm>
          <a:noFill/>
        </p:spPr>
        <p:txBody>
          <a:bodyPr lIns="360000" tIns="720000" rIns="360000" bIns="36000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4000" b="1" i="0" cap="none" baseline="0">
                <a:solidFill>
                  <a:schemeClr val="bg1"/>
                </a:solidFill>
                <a:latin typeface="Marianne Medium" panose="02000000000000000000" pitchFamily="2" charset="0"/>
              </a:defRPr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4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Titre du diaporama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/>
          <a:srcRect b="18916"/>
          <a:stretch/>
        </p:blipFill>
        <p:spPr bwMode="gray">
          <a:xfrm>
            <a:off x="183349" y="180000"/>
            <a:ext cx="1433302" cy="1167613"/>
          </a:xfrm>
          <a:prstGeom prst="rect">
            <a:avLst/>
          </a:prstGeom>
        </p:spPr>
      </p:pic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2C59E6A9-660F-417D-B852-239F15C00B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1286" y="2894071"/>
            <a:ext cx="8418513" cy="25374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19" name="Espace réservé de la date 4">
            <a:extLst>
              <a:ext uri="{FF2B5EF4-FFF2-40B4-BE49-F238E27FC236}">
                <a16:creationId xmlns:a16="http://schemas.microsoft.com/office/drawing/2014/main" id="{6C80A8E8-86D8-4728-8553-674CDBA7FC0A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50201" y="4227934"/>
            <a:ext cx="4433664" cy="274637"/>
          </a:xfrm>
        </p:spPr>
        <p:txBody>
          <a:bodyPr/>
          <a:lstStyle>
            <a:lvl1pPr>
              <a:defRPr sz="1400" b="1" i="0" u="none">
                <a:solidFill>
                  <a:schemeClr val="bg1"/>
                </a:solidFill>
                <a:latin typeface="Marianne Medium" panose="02000000000000000000" pitchFamily="50" charset="0"/>
              </a:defRPr>
            </a:lvl1pPr>
          </a:lstStyle>
          <a:p>
            <a:fld id="{F59B443B-3712-4072-8858-3469E014F987}" type="datetime4">
              <a:rPr lang="LID4096" smtClean="0"/>
              <a:t>January 10, 2021</a:t>
            </a:fld>
            <a:endParaRPr lang="en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F3204C-F1A3-433E-98EF-ABD3804AB9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56326" y="179388"/>
            <a:ext cx="2624672" cy="1096962"/>
          </a:xfrm>
        </p:spPr>
        <p:txBody>
          <a:bodyPr anchor="ctr" anchorCtr="0"/>
          <a:lstStyle>
            <a:lvl1pPr marL="0" indent="0" algn="r">
              <a:buNone/>
              <a:defRPr sz="1200" b="1">
                <a:latin typeface="+mj-lt"/>
              </a:defRPr>
            </a:lvl1pPr>
          </a:lstStyle>
          <a:p>
            <a:pPr marL="0" indent="0" algn="r">
              <a:buNone/>
            </a:pPr>
            <a:r>
              <a:rPr lang="fr-FR" sz="1200" b="1" dirty="0">
                <a:solidFill>
                  <a:schemeClr val="bg2"/>
                </a:solidFill>
                <a:latin typeface="+mj-lt"/>
              </a:rPr>
              <a:t>Inspection Anglais-Lettres</a:t>
            </a:r>
          </a:p>
          <a:p>
            <a:pPr marL="0" indent="0" algn="r">
              <a:buNone/>
            </a:pPr>
            <a:r>
              <a:rPr lang="fr-FR" sz="1200" b="1" dirty="0">
                <a:solidFill>
                  <a:schemeClr val="tx2"/>
                </a:solidFill>
                <a:latin typeface="+mj-lt"/>
              </a:rPr>
              <a:t>DRANE</a:t>
            </a:r>
            <a:endParaRPr lang="fr-FR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8B0A2A1-B986-4CD1-B4BB-49531FA1F90B}"/>
              </a:ext>
            </a:extLst>
          </p:cNvPr>
          <p:cNvCxnSpPr>
            <a:cxnSpLocks/>
          </p:cNvCxnSpPr>
          <p:nvPr userDrawn="1"/>
        </p:nvCxnSpPr>
        <p:spPr>
          <a:xfrm>
            <a:off x="736526" y="2223140"/>
            <a:ext cx="41409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70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0000" y="1563640"/>
            <a:ext cx="8795430" cy="3240358"/>
          </a:xfrm>
          <a:noFill/>
          <a:ln w="12700">
            <a:solidFill>
              <a:schemeClr val="bg2"/>
            </a:solidFill>
          </a:ln>
        </p:spPr>
        <p:txBody>
          <a:bodyPr lIns="360000" tIns="720000" rIns="360000" bIns="36000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4000" b="1" i="0" cap="none" baseline="0">
                <a:solidFill>
                  <a:schemeClr val="tx2"/>
                </a:solidFill>
                <a:latin typeface="Marianne Medium" panose="02000000000000000000" pitchFamily="2" charset="0"/>
              </a:defRPr>
            </a:lvl1pPr>
            <a:lvl2pPr marL="0" indent="0">
              <a:spcBef>
                <a:spcPts val="500"/>
              </a:spcBef>
              <a:spcAft>
                <a:spcPts val="0"/>
              </a:spcAft>
              <a:buNone/>
              <a:defRPr sz="1400" b="1">
                <a:solidFill>
                  <a:schemeClr val="tx2"/>
                </a:solidFill>
                <a:latin typeface="Marianne Medium" panose="02000000000000000000" pitchFamily="50" charset="0"/>
              </a:defRPr>
            </a:lvl2pPr>
          </a:lstStyle>
          <a:p>
            <a:pPr lvl="0"/>
            <a:r>
              <a:rPr lang="fr-FR" dirty="0"/>
              <a:t>Titre de la partie</a:t>
            </a: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/>
          <a:srcRect b="18916"/>
          <a:stretch/>
        </p:blipFill>
        <p:spPr bwMode="gray">
          <a:xfrm>
            <a:off x="183349" y="180000"/>
            <a:ext cx="1433302" cy="1167613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F43FFB-05DD-420F-B1D8-65C7FB45FC0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50201" y="4227934"/>
            <a:ext cx="4433664" cy="274637"/>
          </a:xfrm>
        </p:spPr>
        <p:txBody>
          <a:bodyPr/>
          <a:lstStyle>
            <a:lvl1pPr>
              <a:defRPr sz="1400" b="1" i="0" u="none">
                <a:solidFill>
                  <a:schemeClr val="tx2"/>
                </a:solidFill>
                <a:latin typeface="Marianne Medium" panose="02000000000000000000" pitchFamily="50" charset="0"/>
              </a:defRPr>
            </a:lvl1pPr>
          </a:lstStyle>
          <a:p>
            <a:fld id="{7069F5DD-3189-4420-B96C-C07086043FBE}" type="datetime4">
              <a:rPr lang="LID4096" smtClean="0"/>
              <a:t>January 10, 2021</a:t>
            </a:fld>
            <a:endParaRPr lang="en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AEB30BA-F3DA-4648-BA9C-5962D23001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6917" y="3183819"/>
            <a:ext cx="8418513" cy="253741"/>
          </a:xfrm>
        </p:spPr>
        <p:txBody>
          <a:bodyPr/>
          <a:lstStyle>
            <a:lvl1pPr marL="0" indent="0">
              <a:buNone/>
              <a:defRPr b="1">
                <a:solidFill>
                  <a:schemeClr val="tx2"/>
                </a:solidFill>
                <a:latin typeface="Marianne Medium" panose="02000000000000000000" pitchFamily="50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2" name="Espace réservé du texte 2">
            <a:extLst>
              <a:ext uri="{FF2B5EF4-FFF2-40B4-BE49-F238E27FC236}">
                <a16:creationId xmlns:a16="http://schemas.microsoft.com/office/drawing/2014/main" id="{EA87B759-E465-45BA-8C0C-C983BD18C790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156176" y="180000"/>
            <a:ext cx="2627823" cy="108877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14300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10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000" b="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12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Inspection Anglais-Lettres</a:t>
            </a:r>
          </a:p>
          <a:p>
            <a:pPr marL="0" indent="0" algn="r">
              <a:buNone/>
            </a:pPr>
            <a:r>
              <a:rPr lang="fr-FR" sz="12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DRANE</a:t>
            </a:r>
            <a:endParaRPr lang="fr-FR" sz="1200" b="1" dirty="0">
              <a:latin typeface="+mj-lt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F965406-1D9F-434E-8431-5F42F47800C6}"/>
              </a:ext>
            </a:extLst>
          </p:cNvPr>
          <p:cNvCxnSpPr>
            <a:cxnSpLocks/>
          </p:cNvCxnSpPr>
          <p:nvPr userDrawn="1"/>
        </p:nvCxnSpPr>
        <p:spPr>
          <a:xfrm>
            <a:off x="733544" y="2211710"/>
            <a:ext cx="504056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40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359999" y="900000"/>
            <a:ext cx="8424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9998" y="1891968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12000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63999" y="1893600"/>
            <a:ext cx="2520000" cy="2530800"/>
          </a:xfrm>
        </p:spPr>
        <p:txBody>
          <a:bodyPr/>
          <a:lstStyle>
            <a:lvl1pPr marL="144000" indent="-144000">
              <a:spcBef>
                <a:spcPts val="400"/>
              </a:spcBef>
              <a:spcAft>
                <a:spcPts val="800"/>
              </a:spcAft>
              <a:buFont typeface="+mj-lt"/>
              <a:buAutoNum type="arabicPeriod"/>
              <a:defRPr b="1"/>
            </a:lvl1pPr>
            <a:lvl2pPr marL="324000" indent="-144000">
              <a:spcBef>
                <a:spcPts val="600"/>
              </a:spcBef>
              <a:spcAft>
                <a:spcPts val="800"/>
              </a:spcAft>
              <a:buFont typeface="+mj-lt"/>
              <a:buAutoNum type="alphaLcPeriod"/>
              <a:defRPr/>
            </a:lvl2pPr>
          </a:lstStyle>
          <a:p>
            <a:pPr lvl="0"/>
            <a:r>
              <a:rPr lang="fr-FR" dirty="0"/>
              <a:t>Titre de la partie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95980D4-96C6-4A9E-9308-688DB3947B41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156176" y="195487"/>
            <a:ext cx="2627823" cy="3650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14300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10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000" b="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8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Inspection Anglais-Lettres</a:t>
            </a:r>
          </a:p>
          <a:p>
            <a:pPr marL="0" indent="0" algn="r">
              <a:buNone/>
            </a:pPr>
            <a:r>
              <a:rPr lang="fr-FR" sz="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DRANE</a:t>
            </a:r>
            <a:endParaRPr lang="fr-FR" sz="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4103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45C991-F54C-4E94-A5A2-1A6008448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58BCA15-8D31-481C-941F-7C4A0011D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4884-2CF6-44AB-856C-122E2F251C1B}" type="datetime4">
              <a:rPr lang="LID4096" smtClean="0"/>
              <a:t>January 10, 2021</a:t>
            </a:fld>
            <a:endParaRPr lang="en-FR" dirty="0"/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F8B77EA1-91A8-436A-89A5-DC1A4B97C8B3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359999" y="1491630"/>
            <a:ext cx="8424000" cy="29183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sz="1800"/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6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4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1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  <a:endParaRPr lang="fr-FR" noProof="0" dirty="0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2DF703E-DB5B-4A22-ADE8-4B1436794AE8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156176" y="195487"/>
            <a:ext cx="2627823" cy="3650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14300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10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000" b="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8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Inspection Anglais-Lettres</a:t>
            </a:r>
          </a:p>
          <a:p>
            <a:pPr marL="0" indent="0" algn="r">
              <a:buNone/>
            </a:pPr>
            <a:r>
              <a:rPr lang="fr-FR" sz="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DRANE</a:t>
            </a:r>
            <a:endParaRPr lang="fr-FR" sz="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588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999" y="1491630"/>
            <a:ext cx="2520000" cy="291837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312000" y="1491630"/>
            <a:ext cx="2520000" cy="291837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64000" y="1491630"/>
            <a:ext cx="2520000" cy="291837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baseline="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8" name="Espace réservé de la date 2">
            <a:extLst>
              <a:ext uri="{FF2B5EF4-FFF2-40B4-BE49-F238E27FC236}">
                <a16:creationId xmlns:a16="http://schemas.microsoft.com/office/drawing/2014/main" id="{6B932651-101A-437A-A765-B88AA253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999" y="4659982"/>
            <a:ext cx="2057400" cy="274637"/>
          </a:xfrm>
        </p:spPr>
        <p:txBody>
          <a:bodyPr/>
          <a:lstStyle/>
          <a:p>
            <a:fld id="{9E594884-2CF6-44AB-856C-122E2F251C1B}" type="datetime4">
              <a:rPr lang="LID4096" smtClean="0"/>
              <a:t>January 10, 2021</a:t>
            </a:fld>
            <a:endParaRPr lang="en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308A4E48-075C-4A13-8E2D-532865E2B2C9}"/>
              </a:ext>
            </a:extLst>
          </p:cNvPr>
          <p:cNvSpPr txBox="1">
            <a:spLocks/>
          </p:cNvSpPr>
          <p:nvPr userDrawn="1"/>
        </p:nvSpPr>
        <p:spPr bwMode="gray">
          <a:xfrm>
            <a:off x="6156176" y="195487"/>
            <a:ext cx="2627823" cy="36502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114300" indent="-1143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0" indent="-72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10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3pPr>
            <a:lvl4pPr marL="612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28000" indent="-720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000" b="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fr-FR" sz="8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Inspection Anglais-Lettres</a:t>
            </a:r>
          </a:p>
          <a:p>
            <a:pPr marL="0" indent="0" algn="r">
              <a:buNone/>
            </a:pPr>
            <a:r>
              <a:rPr lang="fr-FR" sz="8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DRANE</a:t>
            </a:r>
            <a:endParaRPr lang="fr-FR" sz="800" b="1" dirty="0">
              <a:latin typeface="+mj-lt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71C5075B-8FA8-4E7A-9AE9-F52E36089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999" y="648453"/>
            <a:ext cx="8424000" cy="540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84045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1E42075-2E3A-41C0-9B48-CED3F05E1DEA}" type="datetime4">
              <a:rPr lang="LID4096" smtClean="0"/>
              <a:t>January 10, 2021</a:t>
            </a:fld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4963500"/>
            <a:ext cx="180000" cy="180000"/>
          </a:xfrm>
          <a:prstGeom prst="rect">
            <a:avLst/>
          </a:prstGeo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0" y="0"/>
            <a:ext cx="180000" cy="180000"/>
          </a:xfrm>
          <a:ln>
            <a:solidFill>
              <a:schemeClr val="tx1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gray">
          <a:xfrm>
            <a:off x="323528" y="360000"/>
            <a:ext cx="2683229" cy="2700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1630361-6877-3342-BB1A-F4B3022E68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9992" y="699543"/>
            <a:ext cx="3816424" cy="2020914"/>
          </a:xfrm>
        </p:spPr>
        <p:txBody>
          <a:bodyPr anchor="ctr" anchorCtr="0"/>
          <a:lstStyle>
            <a:lvl1pPr marL="0" indent="0" algn="r">
              <a:buNone/>
              <a:defRPr sz="1400" b="1">
                <a:latin typeface="+mj-lt"/>
              </a:defRPr>
            </a:lvl1pPr>
            <a:lvl5pPr>
              <a:buNone/>
              <a:defRPr/>
            </a:lvl5pPr>
          </a:lstStyle>
          <a:p>
            <a:r>
              <a:rPr lang="fr-FR" dirty="0"/>
              <a:t>Intitulé de la délégation / du service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9A7DEC5-1756-4103-9728-947F66987B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14" y="3148013"/>
            <a:ext cx="7632202" cy="1008062"/>
          </a:xfrm>
        </p:spPr>
        <p:txBody>
          <a:bodyPr anchor="ctr" anchorCtr="0"/>
          <a:lstStyle>
            <a:lvl1pPr marL="0" indent="0">
              <a:buNone/>
              <a:defRPr sz="4000" b="1">
                <a:latin typeface="Marianne Medium" panose="02000000000000000000" pitchFamily="50" charset="0"/>
              </a:defRPr>
            </a:lvl1pPr>
            <a:lvl5pPr marL="756000" indent="0">
              <a:buNone/>
              <a:defRPr/>
            </a:lvl5pPr>
          </a:lstStyle>
          <a:p>
            <a:pPr lvl="0"/>
            <a:r>
              <a:rPr lang="fr-FR" dirty="0"/>
              <a:t>prenom.nom@ac-nice.fr</a:t>
            </a:r>
          </a:p>
        </p:txBody>
      </p:sp>
    </p:spTree>
    <p:extLst>
      <p:ext uri="{BB962C8B-B14F-4D97-AF65-F5344CB8AC3E}">
        <p14:creationId xmlns:p14="http://schemas.microsoft.com/office/powerpoint/2010/main" val="343261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359999" y="648453"/>
            <a:ext cx="8424000" cy="540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359999" y="1491630"/>
            <a:ext cx="8424000" cy="29183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 bwMode="gray">
          <a:xfrm>
            <a:off x="289256" y="108000"/>
            <a:ext cx="537488" cy="54000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987B510-0204-9E41-9EFA-29AD103609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999" y="4659982"/>
            <a:ext cx="2057400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9E594884-2CF6-44AB-856C-122E2F251C1B}" type="datetime4">
              <a:rPr lang="LID4096" smtClean="0"/>
              <a:t>January 10, 2021</a:t>
            </a:fld>
            <a:endParaRPr lang="en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5" r:id="rId3"/>
    <p:sldLayoutId id="2147483810" r:id="rId4"/>
    <p:sldLayoutId id="2147483816" r:id="rId5"/>
    <p:sldLayoutId id="2147483809" r:id="rId6"/>
    <p:sldLayoutId id="2147483808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50" b="1" kern="1200">
          <a:solidFill>
            <a:schemeClr val="tx1"/>
          </a:solidFill>
          <a:latin typeface="Marianne Medium" panose="02000000000000000000" pitchFamily="50" charset="0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500"/>
        </a:spcAft>
        <a:buClr>
          <a:schemeClr val="bg2"/>
        </a:buClr>
        <a:buFont typeface="Wingdings" panose="05000000000000000000" pitchFamily="2" charset="2"/>
        <a:buChar char="§"/>
        <a:defRPr sz="1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344488" indent="-1651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2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69913" indent="-20955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100" i="1" kern="1200">
          <a:solidFill>
            <a:schemeClr val="tx1"/>
          </a:solidFill>
          <a:latin typeface="Spectral" panose="02020502060000000000" pitchFamily="18" charset="0"/>
          <a:ea typeface="+mn-ea"/>
          <a:cs typeface="+mn-cs"/>
        </a:defRPr>
      </a:lvl3pPr>
      <a:lvl4pPr marL="742950" indent="-2032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71550" indent="-215900" algn="l" defTabSz="914400" rtl="0" eaLnBrk="1" latinLnBrk="0" hangingPunct="1">
        <a:lnSpc>
          <a:spcPct val="100000"/>
        </a:lnSpc>
        <a:spcBef>
          <a:spcPts val="100"/>
        </a:spcBef>
        <a:spcAft>
          <a:spcPts val="100"/>
        </a:spcAft>
        <a:buClr>
          <a:schemeClr val="accent4"/>
        </a:buClr>
        <a:buSzPct val="100000"/>
        <a:buFont typeface="Wingdings" panose="05000000000000000000" pitchFamily="2" charset="2"/>
        <a:buChar char="§"/>
        <a:defRPr sz="1000" b="0" i="1" kern="1200">
          <a:solidFill>
            <a:schemeClr val="tx1"/>
          </a:solidFill>
          <a:latin typeface="Spectral" panose="02020502060000000000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576226-AB71-5849-A08D-5C1E7CFF65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FR" dirty="0"/>
              <a:t>CREATION DE CONTENUS ET RESSOURCES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240D5-D4E3-C040-813C-BD89BA0A646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fr-FR" dirty="0"/>
              <a:t>JANVIER 2021</a:t>
            </a:r>
            <a:endParaRPr lang="en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21943E-109B-064C-AD74-75F84C4613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FR" dirty="0">
                <a:solidFill>
                  <a:schemeClr val="bg2"/>
                </a:solidFill>
              </a:rPr>
              <a:t>Inspection Anglais-Lettres</a:t>
            </a:r>
          </a:p>
          <a:p>
            <a:r>
              <a:rPr lang="en-FR" dirty="0">
                <a:solidFill>
                  <a:schemeClr val="tx2"/>
                </a:solidFill>
              </a:rPr>
              <a:t>DRANE</a:t>
            </a:r>
          </a:p>
        </p:txBody>
      </p:sp>
      <p:pic>
        <p:nvPicPr>
          <p:cNvPr id="10" name="Espace réservé pour une image  6">
            <a:extLst>
              <a:ext uri="{FF2B5EF4-FFF2-40B4-BE49-F238E27FC236}">
                <a16:creationId xmlns:a16="http://schemas.microsoft.com/office/drawing/2014/main" id="{04B19A63-CAD2-4742-B617-69D566420C1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18729" b="18729"/>
          <a:stretch>
            <a:fillRect/>
          </a:stretch>
        </p:blipFill>
        <p:spPr>
          <a:xfrm>
            <a:off x="360000" y="1563688"/>
            <a:ext cx="8784000" cy="3240087"/>
          </a:xfr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2913EF2F-172F-764B-B158-FCDF0EC29D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000" y="1563640"/>
            <a:ext cx="8784000" cy="3240358"/>
          </a:xfrm>
        </p:spPr>
        <p:txBody>
          <a:bodyPr tIns="720000"/>
          <a:lstStyle/>
          <a:p>
            <a:r>
              <a:rPr lang="fr-FR" dirty="0"/>
              <a:t>Outils numériques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2E12B92A-F32D-C041-AD01-D1075F8A4F6B}"/>
              </a:ext>
            </a:extLst>
          </p:cNvPr>
          <p:cNvSpPr txBox="1">
            <a:spLocks/>
          </p:cNvSpPr>
          <p:nvPr/>
        </p:nvSpPr>
        <p:spPr bwMode="gray">
          <a:xfrm>
            <a:off x="729540" y="2931790"/>
            <a:ext cx="8418513" cy="2537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bg2"/>
              </a:buClr>
              <a:buFont typeface="Wingdings" panose="05000000000000000000" pitchFamily="2" charset="2"/>
              <a:buNone/>
              <a:defRPr sz="1400" b="1" kern="1200">
                <a:solidFill>
                  <a:schemeClr val="bg1"/>
                </a:solidFill>
                <a:latin typeface="Marianne Medium" panose="02000000000000000000" pitchFamily="50" charset="0"/>
                <a:ea typeface="+mn-ea"/>
                <a:cs typeface="+mn-cs"/>
              </a:defRPr>
            </a:lvl1pPr>
            <a:lvl2pPr marL="344488" indent="-1651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9913" indent="-20955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 sz="110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3pPr>
            <a:lvl4pPr marL="742950" indent="-2032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1550" indent="-2159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>
                <a:schemeClr val="accent4"/>
              </a:buClr>
              <a:buSzPct val="100000"/>
              <a:buFont typeface="Wingdings" panose="05000000000000000000" pitchFamily="2" charset="2"/>
              <a:buChar char="§"/>
              <a:defRPr sz="1000" b="0" i="1" kern="1200">
                <a:solidFill>
                  <a:schemeClr val="tx1"/>
                </a:solidFill>
                <a:latin typeface="Spectral" panose="02020502060000000000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CRÉATION DE CONTENUS ET RESSOURCES</a:t>
            </a:r>
          </a:p>
        </p:txBody>
      </p:sp>
      <p:sp>
        <p:nvSpPr>
          <p:cNvPr id="13" name="Espace réservé de la date 4">
            <a:extLst>
              <a:ext uri="{FF2B5EF4-FFF2-40B4-BE49-F238E27FC236}">
                <a16:creationId xmlns:a16="http://schemas.microsoft.com/office/drawing/2014/main" id="{30D7A7A3-52DB-E84E-A128-907DA18B48FF}"/>
              </a:ext>
            </a:extLst>
          </p:cNvPr>
          <p:cNvSpPr txBox="1">
            <a:spLocks/>
          </p:cNvSpPr>
          <p:nvPr/>
        </p:nvSpPr>
        <p:spPr>
          <a:xfrm>
            <a:off x="750201" y="4227934"/>
            <a:ext cx="4433664" cy="274637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400" b="1" i="0" u="none" kern="1200">
                <a:solidFill>
                  <a:schemeClr val="bg1"/>
                </a:solidFill>
                <a:latin typeface="Marianne Medium" panose="02000000000000000000" pitchFamily="50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JANVIER 2021</a:t>
            </a:r>
            <a:endParaRPr lang="en-FR" dirty="0"/>
          </a:p>
        </p:txBody>
      </p:sp>
      <p:cxnSp>
        <p:nvCxnSpPr>
          <p:cNvPr id="14" name="Connecteur droit 8">
            <a:extLst>
              <a:ext uri="{FF2B5EF4-FFF2-40B4-BE49-F238E27FC236}">
                <a16:creationId xmlns:a16="http://schemas.microsoft.com/office/drawing/2014/main" id="{B8704DF5-D33C-7F42-917A-875BE5B2C27B}"/>
              </a:ext>
            </a:extLst>
          </p:cNvPr>
          <p:cNvCxnSpPr/>
          <p:nvPr/>
        </p:nvCxnSpPr>
        <p:spPr>
          <a:xfrm>
            <a:off x="750201" y="2211710"/>
            <a:ext cx="437423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64430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84D89-61D0-F848-A492-7D324ECC7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Pourquoi 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C68DA-DB26-A34E-8A9D-1ABDAEB35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/>
              <a:t>Stimuler l’</a:t>
            </a:r>
            <a:r>
              <a:rPr lang="en-FR" b="1" dirty="0">
                <a:solidFill>
                  <a:schemeClr val="bg2"/>
                </a:solidFill>
              </a:rPr>
              <a:t>engagement</a:t>
            </a:r>
            <a:r>
              <a:rPr lang="en-FR" dirty="0"/>
              <a:t>, susciter la </a:t>
            </a:r>
            <a:r>
              <a:rPr lang="en-FR" b="1" dirty="0">
                <a:solidFill>
                  <a:schemeClr val="bg2"/>
                </a:solidFill>
              </a:rPr>
              <a:t>motivation</a:t>
            </a:r>
          </a:p>
          <a:p>
            <a:r>
              <a:rPr lang="en-FR" dirty="0"/>
              <a:t>Favoriser l’</a:t>
            </a:r>
            <a:r>
              <a:rPr lang="en-FR" b="1" dirty="0">
                <a:solidFill>
                  <a:schemeClr val="bg2"/>
                </a:solidFill>
              </a:rPr>
              <a:t>interaction</a:t>
            </a:r>
            <a:r>
              <a:rPr lang="en-FR" dirty="0"/>
              <a:t>, travailler de façon </a:t>
            </a:r>
            <a:r>
              <a:rPr lang="en-FR" b="1" dirty="0">
                <a:solidFill>
                  <a:schemeClr val="bg2"/>
                </a:solidFill>
              </a:rPr>
              <a:t>dynamique</a:t>
            </a:r>
          </a:p>
          <a:p>
            <a:r>
              <a:rPr lang="en-FR" dirty="0"/>
              <a:t>S’adapter à la situation actuelle, qui </a:t>
            </a:r>
            <a:r>
              <a:rPr lang="en-FR" b="1" dirty="0">
                <a:solidFill>
                  <a:schemeClr val="bg2"/>
                </a:solidFill>
              </a:rPr>
              <a:t>allie présentiel et distanciel</a:t>
            </a:r>
          </a:p>
          <a:p>
            <a:pPr lvl="1"/>
            <a:r>
              <a:rPr lang="en-FR" dirty="0"/>
              <a:t>Permettre le </a:t>
            </a:r>
            <a:r>
              <a:rPr lang="en-FR" b="1" dirty="0">
                <a:solidFill>
                  <a:schemeClr val="tx2"/>
                </a:solidFill>
              </a:rPr>
              <a:t>travail en autonomie</a:t>
            </a:r>
          </a:p>
          <a:p>
            <a:pPr lvl="1"/>
            <a:r>
              <a:rPr lang="en-FR" dirty="0"/>
              <a:t>Offrir une </a:t>
            </a:r>
            <a:r>
              <a:rPr lang="en-FR" b="1" dirty="0">
                <a:solidFill>
                  <a:schemeClr val="tx2"/>
                </a:solidFill>
              </a:rPr>
              <a:t>correction automatisée</a:t>
            </a:r>
          </a:p>
        </p:txBody>
      </p:sp>
      <p:cxnSp>
        <p:nvCxnSpPr>
          <p:cNvPr id="5" name="Connecteur droit 12">
            <a:extLst>
              <a:ext uri="{FF2B5EF4-FFF2-40B4-BE49-F238E27FC236}">
                <a16:creationId xmlns:a16="http://schemas.microsoft.com/office/drawing/2014/main" id="{04D95467-868A-B148-9057-7EC8DC5070C5}"/>
              </a:ext>
            </a:extLst>
          </p:cNvPr>
          <p:cNvCxnSpPr>
            <a:cxnSpLocks/>
          </p:cNvCxnSpPr>
          <p:nvPr/>
        </p:nvCxnSpPr>
        <p:spPr>
          <a:xfrm>
            <a:off x="371047" y="677146"/>
            <a:ext cx="312521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1035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84D89-61D0-F848-A492-7D324ECC7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Lesquels ?</a:t>
            </a:r>
          </a:p>
        </p:txBody>
      </p:sp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id="{F236CB04-16A2-7747-9AAC-71EC79249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037" y1="49644" x2="18304" y2="34679"/>
                        <a14:foregroundMark x1="46432" y1="4157" x2="53568" y2="4157"/>
                        <a14:foregroundMark x1="62720" y1="7363" x2="73552" y2="16865"/>
                        <a14:foregroundMark x1="62972" y1="7482" x2="70361" y2="13539"/>
                        <a14:foregroundMark x1="76826" y1="24822" x2="81948" y2="39430"/>
                        <a14:foregroundMark x1="82200" y1="47625" x2="81948" y2="58670"/>
                        <a14:foregroundMark x1="81276" y1="63895" x2="76658" y2="76960"/>
                        <a14:foregroundMark x1="62888" y1="93468" x2="69605" y2="88124"/>
                        <a14:foregroundMark x1="71537" y1="85748" x2="74895" y2="80641"/>
                        <a14:foregroundMark x1="81528" y1="63539" x2="80101" y2="70665"/>
                        <a14:foregroundMark x1="47103" y1="45487" x2="51973" y2="52138"/>
                        <a14:foregroundMark x1="19312" y1="70309" x2="26868" y2="83848"/>
                        <a14:foregroundMark x1="26784" y1="83729" x2="38035" y2="94537"/>
                        <a14:foregroundMark x1="47859" y1="3444" x2="48699" y2="2850"/>
                        <a14:foregroundMark x1="63476" y1="7957" x2="70949" y2="12945"/>
                        <a14:foregroundMark x1="63308" y1="7720" x2="66583" y2="8670"/>
                        <a14:foregroundMark x1="63644" y1="7482" x2="68430" y2="10570"/>
                        <a14:foregroundMark x1="77078" y1="24109" x2="80353" y2="30523"/>
                        <a14:foregroundMark x1="80017" y1="30879" x2="81108" y2="34442"/>
                        <a14:foregroundMark x1="78589" y1="26485" x2="79933" y2="30166"/>
                        <a14:foregroundMark x1="78338" y1="26128" x2="79765" y2="29216"/>
                        <a14:foregroundMark x1="53149" y1="3088" x2="51637" y2="3325"/>
                        <a14:backgroundMark x1="63896" y1="6651" x2="71201" y2="12233"/>
                        <a14:backgroundMark x1="79093" y1="26841" x2="83039" y2="37292"/>
                        <a14:backgroundMark x1="15197" y1="44656" x2="15869" y2="48456"/>
                        <a14:backgroundMark x1="19563" y1="26366" x2="16877" y2="37648"/>
                      </a14:backgroundRemoval>
                    </a14:imgEffect>
                  </a14:imgLayer>
                </a14:imgProps>
              </a:ext>
            </a:extLst>
          </a:blip>
          <a:srcRect l="15150" t="2114" r="15479" b="1606"/>
          <a:stretch/>
        </p:blipFill>
        <p:spPr>
          <a:xfrm>
            <a:off x="5314826" y="1368156"/>
            <a:ext cx="3721670" cy="3651866"/>
          </a:xfrm>
          <a:prstGeom prst="roundRect">
            <a:avLst>
              <a:gd name="adj" fmla="val 1319"/>
            </a:avLst>
          </a:prstGeom>
          <a:solidFill>
            <a:schemeClr val="bg1"/>
          </a:solidFill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C68DA-DB26-A34E-8A9D-1ABDAEB35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b="1" dirty="0">
                <a:solidFill>
                  <a:schemeClr val="bg2"/>
                </a:solidFill>
              </a:rPr>
              <a:t>Ne pas paniquer </a:t>
            </a:r>
            <a:r>
              <a:rPr lang="en-FR" dirty="0"/>
              <a:t>: les outils sont trop nombreux !</a:t>
            </a:r>
          </a:p>
          <a:p>
            <a:r>
              <a:rPr lang="en-FR" b="1" dirty="0">
                <a:solidFill>
                  <a:schemeClr val="bg2"/>
                </a:solidFill>
              </a:rPr>
              <a:t>Sélectionner</a:t>
            </a:r>
            <a:r>
              <a:rPr lang="en-FR" dirty="0"/>
              <a:t> selon :</a:t>
            </a:r>
          </a:p>
          <a:p>
            <a:pPr lvl="1"/>
            <a:r>
              <a:rPr lang="en-FR" dirty="0"/>
              <a:t>Ses </a:t>
            </a:r>
            <a:r>
              <a:rPr lang="en-FR" b="1" dirty="0">
                <a:solidFill>
                  <a:schemeClr val="tx2"/>
                </a:solidFill>
              </a:rPr>
              <a:t>affinités personnelles </a:t>
            </a:r>
            <a:r>
              <a:rPr lang="en-FR" dirty="0"/>
              <a:t>avec tel ou tel outil</a:t>
            </a:r>
          </a:p>
          <a:p>
            <a:pPr lvl="1"/>
            <a:r>
              <a:rPr lang="en-FR" dirty="0"/>
              <a:t>L’adéquation de l’activité avec les </a:t>
            </a:r>
            <a:r>
              <a:rPr lang="en-FR" b="1" dirty="0">
                <a:solidFill>
                  <a:schemeClr val="tx2"/>
                </a:solidFill>
              </a:rPr>
              <a:t>objectifs pédagogiques </a:t>
            </a:r>
            <a:r>
              <a:rPr lang="en-FR" dirty="0"/>
              <a:t>fixés</a:t>
            </a:r>
          </a:p>
          <a:p>
            <a:pPr lvl="1"/>
            <a:r>
              <a:rPr lang="en-FR" dirty="0"/>
              <a:t>La </a:t>
            </a:r>
            <a:r>
              <a:rPr lang="en-FR" b="1" dirty="0">
                <a:solidFill>
                  <a:schemeClr val="tx2"/>
                </a:solidFill>
              </a:rPr>
              <a:t>modalité</a:t>
            </a:r>
            <a:r>
              <a:rPr lang="en-FR" dirty="0"/>
              <a:t> présentiel/en classe ou distanciel/en autonomie</a:t>
            </a:r>
          </a:p>
          <a:p>
            <a:r>
              <a:rPr lang="en-FR" b="1" dirty="0">
                <a:solidFill>
                  <a:schemeClr val="bg2"/>
                </a:solidFill>
              </a:rPr>
              <a:t>Choisir</a:t>
            </a:r>
            <a:r>
              <a:rPr lang="en-FR" dirty="0"/>
              <a:t> parmi :</a:t>
            </a:r>
          </a:p>
        </p:txBody>
      </p:sp>
      <p:cxnSp>
        <p:nvCxnSpPr>
          <p:cNvPr id="5" name="Connecteur droit 12">
            <a:extLst>
              <a:ext uri="{FF2B5EF4-FFF2-40B4-BE49-F238E27FC236}">
                <a16:creationId xmlns:a16="http://schemas.microsoft.com/office/drawing/2014/main" id="{04D95467-868A-B148-9057-7EC8DC5070C5}"/>
              </a:ext>
            </a:extLst>
          </p:cNvPr>
          <p:cNvCxnSpPr>
            <a:cxnSpLocks/>
          </p:cNvCxnSpPr>
          <p:nvPr/>
        </p:nvCxnSpPr>
        <p:spPr>
          <a:xfrm>
            <a:off x="371047" y="677146"/>
            <a:ext cx="312521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A732DF-F66C-DE4F-8560-A88A8FE78065}"/>
              </a:ext>
            </a:extLst>
          </p:cNvPr>
          <p:cNvSpPr txBox="1"/>
          <p:nvPr/>
        </p:nvSpPr>
        <p:spPr>
          <a:xfrm>
            <a:off x="467544" y="3748280"/>
            <a:ext cx="5760640" cy="154317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92100" lvl="1" indent="-2921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FR" sz="1600" dirty="0"/>
              <a:t>Genial.ly</a:t>
            </a:r>
          </a:p>
          <a:p>
            <a:pPr marL="292100" lvl="1" indent="-2921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FR" sz="1600" dirty="0"/>
              <a:t>LearningApps</a:t>
            </a:r>
          </a:p>
          <a:p>
            <a:pPr marL="292100" lvl="1" indent="-2921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FR" sz="1600" dirty="0"/>
              <a:t>LiveWorksheets</a:t>
            </a:r>
          </a:p>
          <a:p>
            <a:pPr marL="0" lvl="1">
              <a:lnSpc>
                <a:spcPct val="150000"/>
              </a:lnSpc>
              <a:buClr>
                <a:schemeClr val="tx2"/>
              </a:buClr>
            </a:pPr>
            <a:endParaRPr lang="en-FR" sz="1600" dirty="0"/>
          </a:p>
          <a:p>
            <a:pPr marL="292100" lvl="1" indent="-2921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FR" sz="1600" dirty="0"/>
              <a:t>Quizinière</a:t>
            </a:r>
          </a:p>
          <a:p>
            <a:pPr marL="292100" lvl="1" indent="-2921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FR" sz="1600" dirty="0"/>
              <a:t>Kahoot!</a:t>
            </a:r>
          </a:p>
          <a:p>
            <a:pPr marL="292100" lvl="1" indent="-292100">
              <a:lnSpc>
                <a:spcPct val="150000"/>
              </a:lnSpc>
              <a:buClr>
                <a:schemeClr val="tx2"/>
              </a:buClr>
              <a:buFont typeface="Wingdings" pitchFamily="2" charset="2"/>
              <a:buChar char="§"/>
            </a:pPr>
            <a:r>
              <a:rPr lang="en-FR" sz="1600" dirty="0"/>
              <a:t>Wooclap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D51E86-B89B-284C-8067-5D646DD6C08E}"/>
              </a:ext>
            </a:extLst>
          </p:cNvPr>
          <p:cNvSpPr/>
          <p:nvPr/>
        </p:nvSpPr>
        <p:spPr>
          <a:xfrm>
            <a:off x="766949" y="4173920"/>
            <a:ext cx="1500795" cy="36004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1248F7-F9E7-354B-ADE2-5EF12AE61E08}"/>
              </a:ext>
            </a:extLst>
          </p:cNvPr>
          <p:cNvSpPr/>
          <p:nvPr/>
        </p:nvSpPr>
        <p:spPr>
          <a:xfrm>
            <a:off x="3563888" y="3822200"/>
            <a:ext cx="1167906" cy="36004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3A8C33-3468-0F45-AA6D-B8F04DAFA638}"/>
              </a:ext>
            </a:extLst>
          </p:cNvPr>
          <p:cNvSpPr/>
          <p:nvPr/>
        </p:nvSpPr>
        <p:spPr>
          <a:xfrm>
            <a:off x="3563888" y="4533474"/>
            <a:ext cx="1167906" cy="36004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5257916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  <p:bldP spid="7" grpId="0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0DE15C-237C-BF47-A47A-880AA59860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4303" y="1491630"/>
            <a:ext cx="2520000" cy="2918370"/>
          </a:xfrm>
        </p:spPr>
        <p:txBody>
          <a:bodyPr/>
          <a:lstStyle/>
          <a:p>
            <a:r>
              <a:rPr lang="en-FR" sz="2000" dirty="0"/>
              <a:t>Site</a:t>
            </a:r>
            <a:br>
              <a:rPr lang="en-FR" sz="2000" dirty="0"/>
            </a:br>
            <a:r>
              <a:rPr lang="en-FR" dirty="0">
                <a:solidFill>
                  <a:schemeClr val="tx2"/>
                </a:solidFill>
              </a:rPr>
              <a:t>www.wooclap.com</a:t>
            </a:r>
            <a:endParaRPr lang="en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85FF6-EFB9-0C45-A9DA-1604E80A6F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82787" y="1491630"/>
            <a:ext cx="2520000" cy="2918370"/>
          </a:xfrm>
        </p:spPr>
        <p:txBody>
          <a:bodyPr/>
          <a:lstStyle/>
          <a:p>
            <a:r>
              <a:rPr lang="en-FR" sz="2000" dirty="0"/>
              <a:t>Notice</a:t>
            </a:r>
            <a:endParaRPr lang="en-FR" sz="1050" dirty="0">
              <a:solidFill>
                <a:schemeClr val="tx2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6E96BC-6E23-5243-B948-256B6349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Wooclap</a:t>
            </a:r>
          </a:p>
        </p:txBody>
      </p:sp>
      <p:cxnSp>
        <p:nvCxnSpPr>
          <p:cNvPr id="7" name="Connecteur droit 12">
            <a:extLst>
              <a:ext uri="{FF2B5EF4-FFF2-40B4-BE49-F238E27FC236}">
                <a16:creationId xmlns:a16="http://schemas.microsoft.com/office/drawing/2014/main" id="{80D55F25-59ED-8841-B0A5-BDF3CF171E4A}"/>
              </a:ext>
            </a:extLst>
          </p:cNvPr>
          <p:cNvCxnSpPr>
            <a:cxnSpLocks/>
          </p:cNvCxnSpPr>
          <p:nvPr/>
        </p:nvCxnSpPr>
        <p:spPr>
          <a:xfrm>
            <a:off x="371047" y="677146"/>
            <a:ext cx="312521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11BDBD0F-FF04-2042-8731-EB3317E2E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74635" y="2376264"/>
            <a:ext cx="1995686" cy="199568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DED6080-882A-B949-BFFB-ABF85A558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58699" y="2376264"/>
            <a:ext cx="1995686" cy="199568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9A22702B-E849-7F45-81F6-4448BE3D99B3}"/>
              </a:ext>
            </a:extLst>
          </p:cNvPr>
          <p:cNvGrpSpPr/>
          <p:nvPr/>
        </p:nvGrpSpPr>
        <p:grpSpPr>
          <a:xfrm>
            <a:off x="1998861" y="339502"/>
            <a:ext cx="632371" cy="882198"/>
            <a:chOff x="1998861" y="339502"/>
            <a:chExt cx="632371" cy="88219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A0C53F5-EFDD-9546-B43B-5F3C9D3694F4}"/>
                </a:ext>
              </a:extLst>
            </p:cNvPr>
            <p:cNvSpPr/>
            <p:nvPr/>
          </p:nvSpPr>
          <p:spPr>
            <a:xfrm>
              <a:off x="2482995" y="943116"/>
              <a:ext cx="49746" cy="49747"/>
            </a:xfrm>
            <a:custGeom>
              <a:avLst/>
              <a:gdLst>
                <a:gd name="connsiteX0" fmla="*/ 61329 w 61328"/>
                <a:gd name="connsiteY0" fmla="*/ 30665 h 61329"/>
                <a:gd name="connsiteX1" fmla="*/ 30664 w 61328"/>
                <a:gd name="connsiteY1" fmla="*/ 61329 h 61329"/>
                <a:gd name="connsiteX2" fmla="*/ 0 w 61328"/>
                <a:gd name="connsiteY2" fmla="*/ 30665 h 61329"/>
                <a:gd name="connsiteX3" fmla="*/ 30664 w 61328"/>
                <a:gd name="connsiteY3" fmla="*/ 0 h 61329"/>
                <a:gd name="connsiteX4" fmla="*/ 61329 w 61328"/>
                <a:gd name="connsiteY4" fmla="*/ 30665 h 6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28" h="61329">
                  <a:moveTo>
                    <a:pt x="61329" y="30665"/>
                  </a:moveTo>
                  <a:cubicBezTo>
                    <a:pt x="61329" y="47600"/>
                    <a:pt x="47600" y="61329"/>
                    <a:pt x="30664" y="61329"/>
                  </a:cubicBezTo>
                  <a:cubicBezTo>
                    <a:pt x="13729" y="61329"/>
                    <a:pt x="0" y="47600"/>
                    <a:pt x="0" y="30665"/>
                  </a:cubicBezTo>
                  <a:cubicBezTo>
                    <a:pt x="0" y="13729"/>
                    <a:pt x="13729" y="0"/>
                    <a:pt x="30664" y="0"/>
                  </a:cubicBezTo>
                  <a:cubicBezTo>
                    <a:pt x="47600" y="0"/>
                    <a:pt x="61329" y="13729"/>
                    <a:pt x="61329" y="30665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5D1D986-F0E1-9D44-889D-08D9D392FA41}"/>
                </a:ext>
              </a:extLst>
            </p:cNvPr>
            <p:cNvSpPr/>
            <p:nvPr/>
          </p:nvSpPr>
          <p:spPr>
            <a:xfrm>
              <a:off x="2184512" y="943116"/>
              <a:ext cx="49746" cy="49747"/>
            </a:xfrm>
            <a:custGeom>
              <a:avLst/>
              <a:gdLst>
                <a:gd name="connsiteX0" fmla="*/ 61329 w 61328"/>
                <a:gd name="connsiteY0" fmla="*/ 30665 h 61329"/>
                <a:gd name="connsiteX1" fmla="*/ 30664 w 61328"/>
                <a:gd name="connsiteY1" fmla="*/ 61329 h 61329"/>
                <a:gd name="connsiteX2" fmla="*/ 0 w 61328"/>
                <a:gd name="connsiteY2" fmla="*/ 30665 h 61329"/>
                <a:gd name="connsiteX3" fmla="*/ 30664 w 61328"/>
                <a:gd name="connsiteY3" fmla="*/ 0 h 61329"/>
                <a:gd name="connsiteX4" fmla="*/ 61329 w 61328"/>
                <a:gd name="connsiteY4" fmla="*/ 30665 h 6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28" h="61329">
                  <a:moveTo>
                    <a:pt x="61329" y="30665"/>
                  </a:moveTo>
                  <a:cubicBezTo>
                    <a:pt x="61329" y="47600"/>
                    <a:pt x="47600" y="61329"/>
                    <a:pt x="30664" y="61329"/>
                  </a:cubicBezTo>
                  <a:cubicBezTo>
                    <a:pt x="13729" y="61329"/>
                    <a:pt x="0" y="47600"/>
                    <a:pt x="0" y="30665"/>
                  </a:cubicBezTo>
                  <a:cubicBezTo>
                    <a:pt x="0" y="13729"/>
                    <a:pt x="13729" y="0"/>
                    <a:pt x="30664" y="0"/>
                  </a:cubicBezTo>
                  <a:cubicBezTo>
                    <a:pt x="47600" y="0"/>
                    <a:pt x="61329" y="13729"/>
                    <a:pt x="61329" y="30665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3BDEBB4-B8FB-5A45-A8CC-B6D3648FD27F}"/>
                </a:ext>
              </a:extLst>
            </p:cNvPr>
            <p:cNvSpPr/>
            <p:nvPr/>
          </p:nvSpPr>
          <p:spPr>
            <a:xfrm>
              <a:off x="2383501" y="943116"/>
              <a:ext cx="49746" cy="49747"/>
            </a:xfrm>
            <a:custGeom>
              <a:avLst/>
              <a:gdLst>
                <a:gd name="connsiteX0" fmla="*/ 61329 w 61328"/>
                <a:gd name="connsiteY0" fmla="*/ 30665 h 61329"/>
                <a:gd name="connsiteX1" fmla="*/ 30664 w 61328"/>
                <a:gd name="connsiteY1" fmla="*/ 61329 h 61329"/>
                <a:gd name="connsiteX2" fmla="*/ 0 w 61328"/>
                <a:gd name="connsiteY2" fmla="*/ 30665 h 61329"/>
                <a:gd name="connsiteX3" fmla="*/ 30664 w 61328"/>
                <a:gd name="connsiteY3" fmla="*/ 0 h 61329"/>
                <a:gd name="connsiteX4" fmla="*/ 61329 w 61328"/>
                <a:gd name="connsiteY4" fmla="*/ 30665 h 6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28" h="61329">
                  <a:moveTo>
                    <a:pt x="61329" y="30665"/>
                  </a:moveTo>
                  <a:cubicBezTo>
                    <a:pt x="61329" y="47600"/>
                    <a:pt x="47600" y="61329"/>
                    <a:pt x="30664" y="61329"/>
                  </a:cubicBezTo>
                  <a:cubicBezTo>
                    <a:pt x="13729" y="61329"/>
                    <a:pt x="0" y="47600"/>
                    <a:pt x="0" y="30665"/>
                  </a:cubicBezTo>
                  <a:cubicBezTo>
                    <a:pt x="0" y="13729"/>
                    <a:pt x="13729" y="0"/>
                    <a:pt x="30664" y="0"/>
                  </a:cubicBezTo>
                  <a:cubicBezTo>
                    <a:pt x="47600" y="0"/>
                    <a:pt x="61329" y="13729"/>
                    <a:pt x="61329" y="30665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F79FB35-C278-AB40-B5FE-92CC3145E6B1}"/>
                </a:ext>
              </a:extLst>
            </p:cNvPr>
            <p:cNvSpPr/>
            <p:nvPr/>
          </p:nvSpPr>
          <p:spPr>
            <a:xfrm>
              <a:off x="2284006" y="943116"/>
              <a:ext cx="49746" cy="49747"/>
            </a:xfrm>
            <a:custGeom>
              <a:avLst/>
              <a:gdLst>
                <a:gd name="connsiteX0" fmla="*/ 61329 w 61328"/>
                <a:gd name="connsiteY0" fmla="*/ 30665 h 61329"/>
                <a:gd name="connsiteX1" fmla="*/ 30664 w 61328"/>
                <a:gd name="connsiteY1" fmla="*/ 61329 h 61329"/>
                <a:gd name="connsiteX2" fmla="*/ 0 w 61328"/>
                <a:gd name="connsiteY2" fmla="*/ 30665 h 61329"/>
                <a:gd name="connsiteX3" fmla="*/ 30664 w 61328"/>
                <a:gd name="connsiteY3" fmla="*/ 0 h 61329"/>
                <a:gd name="connsiteX4" fmla="*/ 61329 w 61328"/>
                <a:gd name="connsiteY4" fmla="*/ 30665 h 6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28" h="61329">
                  <a:moveTo>
                    <a:pt x="61329" y="30665"/>
                  </a:moveTo>
                  <a:cubicBezTo>
                    <a:pt x="61329" y="47600"/>
                    <a:pt x="47600" y="61329"/>
                    <a:pt x="30664" y="61329"/>
                  </a:cubicBezTo>
                  <a:cubicBezTo>
                    <a:pt x="13729" y="61329"/>
                    <a:pt x="0" y="47600"/>
                    <a:pt x="0" y="30665"/>
                  </a:cubicBezTo>
                  <a:cubicBezTo>
                    <a:pt x="0" y="13729"/>
                    <a:pt x="13729" y="0"/>
                    <a:pt x="30664" y="0"/>
                  </a:cubicBezTo>
                  <a:cubicBezTo>
                    <a:pt x="47600" y="0"/>
                    <a:pt x="61329" y="13729"/>
                    <a:pt x="61329" y="30665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45835EC-8E6C-1747-BF3C-23A6E348B247}"/>
                </a:ext>
              </a:extLst>
            </p:cNvPr>
            <p:cNvSpPr/>
            <p:nvPr/>
          </p:nvSpPr>
          <p:spPr>
            <a:xfrm>
              <a:off x="2149842" y="997838"/>
              <a:ext cx="417443" cy="223862"/>
            </a:xfrm>
            <a:custGeom>
              <a:avLst/>
              <a:gdLst>
                <a:gd name="connsiteX0" fmla="*/ 514362 w 514630"/>
                <a:gd name="connsiteY0" fmla="*/ 113459 h 275980"/>
                <a:gd name="connsiteX1" fmla="*/ 494736 w 514630"/>
                <a:gd name="connsiteY1" fmla="*/ 23918 h 275980"/>
                <a:gd name="connsiteX2" fmla="*/ 490443 w 514630"/>
                <a:gd name="connsiteY2" fmla="*/ 17172 h 275980"/>
                <a:gd name="connsiteX3" fmla="*/ 465912 w 514630"/>
                <a:gd name="connsiteY3" fmla="*/ 4293 h 275980"/>
                <a:gd name="connsiteX4" fmla="*/ 441380 w 514630"/>
                <a:gd name="connsiteY4" fmla="*/ 0 h 275980"/>
                <a:gd name="connsiteX5" fmla="*/ 416849 w 514630"/>
                <a:gd name="connsiteY5" fmla="*/ 4293 h 275980"/>
                <a:gd name="connsiteX6" fmla="*/ 392317 w 514630"/>
                <a:gd name="connsiteY6" fmla="*/ 17172 h 275980"/>
                <a:gd name="connsiteX7" fmla="*/ 388024 w 514630"/>
                <a:gd name="connsiteY7" fmla="*/ 23918 h 275980"/>
                <a:gd name="connsiteX8" fmla="*/ 380051 w 514630"/>
                <a:gd name="connsiteY8" fmla="*/ 60102 h 275980"/>
                <a:gd name="connsiteX9" fmla="*/ 380051 w 514630"/>
                <a:gd name="connsiteY9" fmla="*/ 60102 h 275980"/>
                <a:gd name="connsiteX10" fmla="*/ 372078 w 514630"/>
                <a:gd name="connsiteY10" fmla="*/ 23918 h 275980"/>
                <a:gd name="connsiteX11" fmla="*/ 367785 w 514630"/>
                <a:gd name="connsiteY11" fmla="*/ 17172 h 275980"/>
                <a:gd name="connsiteX12" fmla="*/ 343254 w 514630"/>
                <a:gd name="connsiteY12" fmla="*/ 4293 h 275980"/>
                <a:gd name="connsiteX13" fmla="*/ 318722 w 514630"/>
                <a:gd name="connsiteY13" fmla="*/ 0 h 275980"/>
                <a:gd name="connsiteX14" fmla="*/ 294191 w 514630"/>
                <a:gd name="connsiteY14" fmla="*/ 4293 h 275980"/>
                <a:gd name="connsiteX15" fmla="*/ 269659 w 514630"/>
                <a:gd name="connsiteY15" fmla="*/ 17172 h 275980"/>
                <a:gd name="connsiteX16" fmla="*/ 265366 w 514630"/>
                <a:gd name="connsiteY16" fmla="*/ 23918 h 275980"/>
                <a:gd name="connsiteX17" fmla="*/ 257393 w 514630"/>
                <a:gd name="connsiteY17" fmla="*/ 59489 h 275980"/>
                <a:gd name="connsiteX18" fmla="*/ 257393 w 514630"/>
                <a:gd name="connsiteY18" fmla="*/ 60102 h 275980"/>
                <a:gd name="connsiteX19" fmla="*/ 249421 w 514630"/>
                <a:gd name="connsiteY19" fmla="*/ 23918 h 275980"/>
                <a:gd name="connsiteX20" fmla="*/ 245128 w 514630"/>
                <a:gd name="connsiteY20" fmla="*/ 17172 h 275980"/>
                <a:gd name="connsiteX21" fmla="*/ 220596 w 514630"/>
                <a:gd name="connsiteY21" fmla="*/ 4293 h 275980"/>
                <a:gd name="connsiteX22" fmla="*/ 196064 w 514630"/>
                <a:gd name="connsiteY22" fmla="*/ 0 h 275980"/>
                <a:gd name="connsiteX23" fmla="*/ 171533 w 514630"/>
                <a:gd name="connsiteY23" fmla="*/ 4293 h 275980"/>
                <a:gd name="connsiteX24" fmla="*/ 147001 w 514630"/>
                <a:gd name="connsiteY24" fmla="*/ 17172 h 275980"/>
                <a:gd name="connsiteX25" fmla="*/ 142708 w 514630"/>
                <a:gd name="connsiteY25" fmla="*/ 23918 h 275980"/>
                <a:gd name="connsiteX26" fmla="*/ 134735 w 514630"/>
                <a:gd name="connsiteY26" fmla="*/ 59489 h 275980"/>
                <a:gd name="connsiteX27" fmla="*/ 134735 w 514630"/>
                <a:gd name="connsiteY27" fmla="*/ 59489 h 275980"/>
                <a:gd name="connsiteX28" fmla="*/ 126763 w 514630"/>
                <a:gd name="connsiteY28" fmla="*/ 23918 h 275980"/>
                <a:gd name="connsiteX29" fmla="*/ 122470 w 514630"/>
                <a:gd name="connsiteY29" fmla="*/ 17172 h 275980"/>
                <a:gd name="connsiteX30" fmla="*/ 97938 w 514630"/>
                <a:gd name="connsiteY30" fmla="*/ 4293 h 275980"/>
                <a:gd name="connsiteX31" fmla="*/ 73406 w 514630"/>
                <a:gd name="connsiteY31" fmla="*/ 0 h 275980"/>
                <a:gd name="connsiteX32" fmla="*/ 48875 w 514630"/>
                <a:gd name="connsiteY32" fmla="*/ 4293 h 275980"/>
                <a:gd name="connsiteX33" fmla="*/ 24343 w 514630"/>
                <a:gd name="connsiteY33" fmla="*/ 17172 h 275980"/>
                <a:gd name="connsiteX34" fmla="*/ 20050 w 514630"/>
                <a:gd name="connsiteY34" fmla="*/ 23918 h 275980"/>
                <a:gd name="connsiteX35" fmla="*/ 425 w 514630"/>
                <a:gd name="connsiteY35" fmla="*/ 112845 h 275980"/>
                <a:gd name="connsiteX36" fmla="*/ 10238 w 514630"/>
                <a:gd name="connsiteY36" fmla="*/ 128178 h 275980"/>
                <a:gd name="connsiteX37" fmla="*/ 12077 w 514630"/>
                <a:gd name="connsiteY37" fmla="*/ 128178 h 275980"/>
                <a:gd name="connsiteX38" fmla="*/ 24343 w 514630"/>
                <a:gd name="connsiteY38" fmla="*/ 118365 h 275980"/>
                <a:gd name="connsiteX39" fmla="*/ 42742 w 514630"/>
                <a:gd name="connsiteY39" fmla="*/ 36797 h 275980"/>
                <a:gd name="connsiteX40" fmla="*/ 42742 w 514630"/>
                <a:gd name="connsiteY40" fmla="*/ 80341 h 275980"/>
                <a:gd name="connsiteX41" fmla="*/ 24343 w 514630"/>
                <a:gd name="connsiteY41" fmla="*/ 171721 h 275980"/>
                <a:gd name="connsiteX42" fmla="*/ 42742 w 514630"/>
                <a:gd name="connsiteY42" fmla="*/ 171721 h 275980"/>
                <a:gd name="connsiteX43" fmla="*/ 42742 w 514630"/>
                <a:gd name="connsiteY43" fmla="*/ 275981 h 275980"/>
                <a:gd name="connsiteX44" fmla="*/ 67274 w 514630"/>
                <a:gd name="connsiteY44" fmla="*/ 275981 h 275980"/>
                <a:gd name="connsiteX45" fmla="*/ 67274 w 514630"/>
                <a:gd name="connsiteY45" fmla="*/ 171721 h 275980"/>
                <a:gd name="connsiteX46" fmla="*/ 79539 w 514630"/>
                <a:gd name="connsiteY46" fmla="*/ 171721 h 275980"/>
                <a:gd name="connsiteX47" fmla="*/ 79539 w 514630"/>
                <a:gd name="connsiteY47" fmla="*/ 275981 h 275980"/>
                <a:gd name="connsiteX48" fmla="*/ 104071 w 514630"/>
                <a:gd name="connsiteY48" fmla="*/ 275981 h 275980"/>
                <a:gd name="connsiteX49" fmla="*/ 104071 w 514630"/>
                <a:gd name="connsiteY49" fmla="*/ 171721 h 275980"/>
                <a:gd name="connsiteX50" fmla="*/ 122470 w 514630"/>
                <a:gd name="connsiteY50" fmla="*/ 171721 h 275980"/>
                <a:gd name="connsiteX51" fmla="*/ 104071 w 514630"/>
                <a:gd name="connsiteY51" fmla="*/ 80341 h 275980"/>
                <a:gd name="connsiteX52" fmla="*/ 104071 w 514630"/>
                <a:gd name="connsiteY52" fmla="*/ 36797 h 275980"/>
                <a:gd name="connsiteX53" fmla="*/ 122470 w 514630"/>
                <a:gd name="connsiteY53" fmla="*/ 118978 h 275980"/>
                <a:gd name="connsiteX54" fmla="*/ 134122 w 514630"/>
                <a:gd name="connsiteY54" fmla="*/ 128791 h 275980"/>
                <a:gd name="connsiteX55" fmla="*/ 134122 w 514630"/>
                <a:gd name="connsiteY55" fmla="*/ 128791 h 275980"/>
                <a:gd name="connsiteX56" fmla="*/ 145775 w 514630"/>
                <a:gd name="connsiteY56" fmla="*/ 118978 h 275980"/>
                <a:gd name="connsiteX57" fmla="*/ 165400 w 514630"/>
                <a:gd name="connsiteY57" fmla="*/ 36797 h 275980"/>
                <a:gd name="connsiteX58" fmla="*/ 165400 w 514630"/>
                <a:gd name="connsiteY58" fmla="*/ 134924 h 275980"/>
                <a:gd name="connsiteX59" fmla="*/ 165400 w 514630"/>
                <a:gd name="connsiteY59" fmla="*/ 275981 h 275980"/>
                <a:gd name="connsiteX60" fmla="*/ 189931 w 514630"/>
                <a:gd name="connsiteY60" fmla="*/ 275981 h 275980"/>
                <a:gd name="connsiteX61" fmla="*/ 189931 w 514630"/>
                <a:gd name="connsiteY61" fmla="*/ 134924 h 275980"/>
                <a:gd name="connsiteX62" fmla="*/ 202197 w 514630"/>
                <a:gd name="connsiteY62" fmla="*/ 134924 h 275980"/>
                <a:gd name="connsiteX63" fmla="*/ 202197 w 514630"/>
                <a:gd name="connsiteY63" fmla="*/ 275981 h 275980"/>
                <a:gd name="connsiteX64" fmla="*/ 226729 w 514630"/>
                <a:gd name="connsiteY64" fmla="*/ 275981 h 275980"/>
                <a:gd name="connsiteX65" fmla="*/ 226729 w 514630"/>
                <a:gd name="connsiteY65" fmla="*/ 134924 h 275980"/>
                <a:gd name="connsiteX66" fmla="*/ 226729 w 514630"/>
                <a:gd name="connsiteY66" fmla="*/ 36797 h 275980"/>
                <a:gd name="connsiteX67" fmla="*/ 245128 w 514630"/>
                <a:gd name="connsiteY67" fmla="*/ 118978 h 275980"/>
                <a:gd name="connsiteX68" fmla="*/ 257393 w 514630"/>
                <a:gd name="connsiteY68" fmla="*/ 128791 h 275980"/>
                <a:gd name="connsiteX69" fmla="*/ 257393 w 514630"/>
                <a:gd name="connsiteY69" fmla="*/ 128791 h 275980"/>
                <a:gd name="connsiteX70" fmla="*/ 257393 w 514630"/>
                <a:gd name="connsiteY70" fmla="*/ 128791 h 275980"/>
                <a:gd name="connsiteX71" fmla="*/ 269046 w 514630"/>
                <a:gd name="connsiteY71" fmla="*/ 118978 h 275980"/>
                <a:gd name="connsiteX72" fmla="*/ 288058 w 514630"/>
                <a:gd name="connsiteY72" fmla="*/ 36797 h 275980"/>
                <a:gd name="connsiteX73" fmla="*/ 288058 w 514630"/>
                <a:gd name="connsiteY73" fmla="*/ 80954 h 275980"/>
                <a:gd name="connsiteX74" fmla="*/ 269659 w 514630"/>
                <a:gd name="connsiteY74" fmla="*/ 171721 h 275980"/>
                <a:gd name="connsiteX75" fmla="*/ 288058 w 514630"/>
                <a:gd name="connsiteY75" fmla="*/ 171721 h 275980"/>
                <a:gd name="connsiteX76" fmla="*/ 288058 w 514630"/>
                <a:gd name="connsiteY76" fmla="*/ 275981 h 275980"/>
                <a:gd name="connsiteX77" fmla="*/ 312589 w 514630"/>
                <a:gd name="connsiteY77" fmla="*/ 275981 h 275980"/>
                <a:gd name="connsiteX78" fmla="*/ 312589 w 514630"/>
                <a:gd name="connsiteY78" fmla="*/ 171721 h 275980"/>
                <a:gd name="connsiteX79" fmla="*/ 324855 w 514630"/>
                <a:gd name="connsiteY79" fmla="*/ 171721 h 275980"/>
                <a:gd name="connsiteX80" fmla="*/ 324855 w 514630"/>
                <a:gd name="connsiteY80" fmla="*/ 275981 h 275980"/>
                <a:gd name="connsiteX81" fmla="*/ 349387 w 514630"/>
                <a:gd name="connsiteY81" fmla="*/ 275981 h 275980"/>
                <a:gd name="connsiteX82" fmla="*/ 349387 w 514630"/>
                <a:gd name="connsiteY82" fmla="*/ 171721 h 275980"/>
                <a:gd name="connsiteX83" fmla="*/ 367785 w 514630"/>
                <a:gd name="connsiteY83" fmla="*/ 171721 h 275980"/>
                <a:gd name="connsiteX84" fmla="*/ 349387 w 514630"/>
                <a:gd name="connsiteY84" fmla="*/ 79728 h 275980"/>
                <a:gd name="connsiteX85" fmla="*/ 349387 w 514630"/>
                <a:gd name="connsiteY85" fmla="*/ 36797 h 275980"/>
                <a:gd name="connsiteX86" fmla="*/ 367785 w 514630"/>
                <a:gd name="connsiteY86" fmla="*/ 118978 h 275980"/>
                <a:gd name="connsiteX87" fmla="*/ 380051 w 514630"/>
                <a:gd name="connsiteY87" fmla="*/ 128791 h 275980"/>
                <a:gd name="connsiteX88" fmla="*/ 380051 w 514630"/>
                <a:gd name="connsiteY88" fmla="*/ 128791 h 275980"/>
                <a:gd name="connsiteX89" fmla="*/ 380051 w 514630"/>
                <a:gd name="connsiteY89" fmla="*/ 128791 h 275980"/>
                <a:gd name="connsiteX90" fmla="*/ 380051 w 514630"/>
                <a:gd name="connsiteY90" fmla="*/ 128791 h 275980"/>
                <a:gd name="connsiteX91" fmla="*/ 392317 w 514630"/>
                <a:gd name="connsiteY91" fmla="*/ 118978 h 275980"/>
                <a:gd name="connsiteX92" fmla="*/ 410716 w 514630"/>
                <a:gd name="connsiteY92" fmla="*/ 36797 h 275980"/>
                <a:gd name="connsiteX93" fmla="*/ 410716 w 514630"/>
                <a:gd name="connsiteY93" fmla="*/ 134924 h 275980"/>
                <a:gd name="connsiteX94" fmla="*/ 410716 w 514630"/>
                <a:gd name="connsiteY94" fmla="*/ 275981 h 275980"/>
                <a:gd name="connsiteX95" fmla="*/ 435247 w 514630"/>
                <a:gd name="connsiteY95" fmla="*/ 275981 h 275980"/>
                <a:gd name="connsiteX96" fmla="*/ 435247 w 514630"/>
                <a:gd name="connsiteY96" fmla="*/ 134924 h 275980"/>
                <a:gd name="connsiteX97" fmla="*/ 447513 w 514630"/>
                <a:gd name="connsiteY97" fmla="*/ 134924 h 275980"/>
                <a:gd name="connsiteX98" fmla="*/ 447513 w 514630"/>
                <a:gd name="connsiteY98" fmla="*/ 275981 h 275980"/>
                <a:gd name="connsiteX99" fmla="*/ 472045 w 514630"/>
                <a:gd name="connsiteY99" fmla="*/ 275981 h 275980"/>
                <a:gd name="connsiteX100" fmla="*/ 472045 w 514630"/>
                <a:gd name="connsiteY100" fmla="*/ 134924 h 275980"/>
                <a:gd name="connsiteX101" fmla="*/ 472045 w 514630"/>
                <a:gd name="connsiteY101" fmla="*/ 36797 h 275980"/>
                <a:gd name="connsiteX102" fmla="*/ 490443 w 514630"/>
                <a:gd name="connsiteY102" fmla="*/ 118978 h 275980"/>
                <a:gd name="connsiteX103" fmla="*/ 502709 w 514630"/>
                <a:gd name="connsiteY103" fmla="*/ 128791 h 275980"/>
                <a:gd name="connsiteX104" fmla="*/ 507002 w 514630"/>
                <a:gd name="connsiteY104" fmla="*/ 128178 h 275980"/>
                <a:gd name="connsiteX105" fmla="*/ 514362 w 514630"/>
                <a:gd name="connsiteY105" fmla="*/ 113459 h 2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514630" h="275980">
                  <a:moveTo>
                    <a:pt x="514362" y="113459"/>
                  </a:moveTo>
                  <a:lnTo>
                    <a:pt x="494736" y="23918"/>
                  </a:lnTo>
                  <a:cubicBezTo>
                    <a:pt x="494123" y="21465"/>
                    <a:pt x="492897" y="19012"/>
                    <a:pt x="490443" y="17172"/>
                  </a:cubicBezTo>
                  <a:cubicBezTo>
                    <a:pt x="483084" y="11653"/>
                    <a:pt x="475111" y="6746"/>
                    <a:pt x="465912" y="4293"/>
                  </a:cubicBezTo>
                  <a:cubicBezTo>
                    <a:pt x="457939" y="1840"/>
                    <a:pt x="449966" y="0"/>
                    <a:pt x="441380" y="0"/>
                  </a:cubicBezTo>
                  <a:cubicBezTo>
                    <a:pt x="432794" y="0"/>
                    <a:pt x="424208" y="1227"/>
                    <a:pt x="416849" y="4293"/>
                  </a:cubicBezTo>
                  <a:cubicBezTo>
                    <a:pt x="407649" y="7359"/>
                    <a:pt x="399676" y="11653"/>
                    <a:pt x="392317" y="17172"/>
                  </a:cubicBezTo>
                  <a:cubicBezTo>
                    <a:pt x="389864" y="19012"/>
                    <a:pt x="388637" y="21465"/>
                    <a:pt x="388024" y="23918"/>
                  </a:cubicBezTo>
                  <a:lnTo>
                    <a:pt x="380051" y="60102"/>
                  </a:lnTo>
                  <a:lnTo>
                    <a:pt x="380051" y="60102"/>
                  </a:lnTo>
                  <a:lnTo>
                    <a:pt x="372078" y="23918"/>
                  </a:lnTo>
                  <a:cubicBezTo>
                    <a:pt x="371465" y="21465"/>
                    <a:pt x="370239" y="19012"/>
                    <a:pt x="367785" y="17172"/>
                  </a:cubicBezTo>
                  <a:cubicBezTo>
                    <a:pt x="360426" y="11653"/>
                    <a:pt x="352453" y="6746"/>
                    <a:pt x="343254" y="4293"/>
                  </a:cubicBezTo>
                  <a:cubicBezTo>
                    <a:pt x="335281" y="1840"/>
                    <a:pt x="327308" y="0"/>
                    <a:pt x="318722" y="0"/>
                  </a:cubicBezTo>
                  <a:cubicBezTo>
                    <a:pt x="310136" y="0"/>
                    <a:pt x="301550" y="1227"/>
                    <a:pt x="294191" y="4293"/>
                  </a:cubicBezTo>
                  <a:cubicBezTo>
                    <a:pt x="284991" y="7359"/>
                    <a:pt x="277019" y="11653"/>
                    <a:pt x="269659" y="17172"/>
                  </a:cubicBezTo>
                  <a:cubicBezTo>
                    <a:pt x="267206" y="19012"/>
                    <a:pt x="265979" y="21465"/>
                    <a:pt x="265366" y="23918"/>
                  </a:cubicBezTo>
                  <a:lnTo>
                    <a:pt x="257393" y="59489"/>
                  </a:lnTo>
                  <a:lnTo>
                    <a:pt x="257393" y="60102"/>
                  </a:lnTo>
                  <a:lnTo>
                    <a:pt x="249421" y="23918"/>
                  </a:lnTo>
                  <a:cubicBezTo>
                    <a:pt x="248807" y="21465"/>
                    <a:pt x="247581" y="19012"/>
                    <a:pt x="245128" y="17172"/>
                  </a:cubicBezTo>
                  <a:cubicBezTo>
                    <a:pt x="237768" y="11653"/>
                    <a:pt x="229795" y="6746"/>
                    <a:pt x="220596" y="4293"/>
                  </a:cubicBezTo>
                  <a:cubicBezTo>
                    <a:pt x="212623" y="1840"/>
                    <a:pt x="204650" y="0"/>
                    <a:pt x="196064" y="0"/>
                  </a:cubicBezTo>
                  <a:cubicBezTo>
                    <a:pt x="187478" y="0"/>
                    <a:pt x="178892" y="1227"/>
                    <a:pt x="171533" y="4293"/>
                  </a:cubicBezTo>
                  <a:cubicBezTo>
                    <a:pt x="162333" y="7359"/>
                    <a:pt x="154361" y="11653"/>
                    <a:pt x="147001" y="17172"/>
                  </a:cubicBezTo>
                  <a:cubicBezTo>
                    <a:pt x="144548" y="19012"/>
                    <a:pt x="143321" y="21465"/>
                    <a:pt x="142708" y="23918"/>
                  </a:cubicBezTo>
                  <a:lnTo>
                    <a:pt x="134735" y="59489"/>
                  </a:lnTo>
                  <a:lnTo>
                    <a:pt x="134735" y="59489"/>
                  </a:lnTo>
                  <a:lnTo>
                    <a:pt x="126763" y="23918"/>
                  </a:lnTo>
                  <a:cubicBezTo>
                    <a:pt x="126149" y="21465"/>
                    <a:pt x="124923" y="19012"/>
                    <a:pt x="122470" y="17172"/>
                  </a:cubicBezTo>
                  <a:cubicBezTo>
                    <a:pt x="115110" y="11653"/>
                    <a:pt x="107137" y="6746"/>
                    <a:pt x="97938" y="4293"/>
                  </a:cubicBezTo>
                  <a:cubicBezTo>
                    <a:pt x="89965" y="1840"/>
                    <a:pt x="81992" y="0"/>
                    <a:pt x="73406" y="0"/>
                  </a:cubicBezTo>
                  <a:cubicBezTo>
                    <a:pt x="64820" y="0"/>
                    <a:pt x="56234" y="1227"/>
                    <a:pt x="48875" y="4293"/>
                  </a:cubicBezTo>
                  <a:cubicBezTo>
                    <a:pt x="39675" y="7359"/>
                    <a:pt x="31703" y="11653"/>
                    <a:pt x="24343" y="17172"/>
                  </a:cubicBezTo>
                  <a:cubicBezTo>
                    <a:pt x="21890" y="19012"/>
                    <a:pt x="20664" y="21465"/>
                    <a:pt x="20050" y="23918"/>
                  </a:cubicBezTo>
                  <a:lnTo>
                    <a:pt x="425" y="112845"/>
                  </a:lnTo>
                  <a:cubicBezTo>
                    <a:pt x="-1415" y="119592"/>
                    <a:pt x="2878" y="126951"/>
                    <a:pt x="10238" y="128178"/>
                  </a:cubicBezTo>
                  <a:cubicBezTo>
                    <a:pt x="10851" y="128178"/>
                    <a:pt x="11464" y="128178"/>
                    <a:pt x="12077" y="128178"/>
                  </a:cubicBezTo>
                  <a:cubicBezTo>
                    <a:pt x="17597" y="128178"/>
                    <a:pt x="22503" y="124498"/>
                    <a:pt x="24343" y="118365"/>
                  </a:cubicBezTo>
                  <a:lnTo>
                    <a:pt x="42742" y="36797"/>
                  </a:lnTo>
                  <a:lnTo>
                    <a:pt x="42742" y="80341"/>
                  </a:lnTo>
                  <a:lnTo>
                    <a:pt x="24343" y="171721"/>
                  </a:lnTo>
                  <a:lnTo>
                    <a:pt x="42742" y="171721"/>
                  </a:lnTo>
                  <a:lnTo>
                    <a:pt x="42742" y="275981"/>
                  </a:lnTo>
                  <a:lnTo>
                    <a:pt x="67274" y="275981"/>
                  </a:lnTo>
                  <a:lnTo>
                    <a:pt x="67274" y="171721"/>
                  </a:lnTo>
                  <a:lnTo>
                    <a:pt x="79539" y="171721"/>
                  </a:lnTo>
                  <a:lnTo>
                    <a:pt x="79539" y="275981"/>
                  </a:lnTo>
                  <a:lnTo>
                    <a:pt x="104071" y="275981"/>
                  </a:lnTo>
                  <a:lnTo>
                    <a:pt x="104071" y="171721"/>
                  </a:lnTo>
                  <a:lnTo>
                    <a:pt x="122470" y="171721"/>
                  </a:lnTo>
                  <a:lnTo>
                    <a:pt x="104071" y="80341"/>
                  </a:lnTo>
                  <a:lnTo>
                    <a:pt x="104071" y="36797"/>
                  </a:lnTo>
                  <a:lnTo>
                    <a:pt x="122470" y="118978"/>
                  </a:lnTo>
                  <a:cubicBezTo>
                    <a:pt x="123696" y="124498"/>
                    <a:pt x="128602" y="128791"/>
                    <a:pt x="134122" y="128791"/>
                  </a:cubicBezTo>
                  <a:lnTo>
                    <a:pt x="134122" y="128791"/>
                  </a:lnTo>
                  <a:cubicBezTo>
                    <a:pt x="139642" y="128791"/>
                    <a:pt x="144548" y="125111"/>
                    <a:pt x="145775" y="118978"/>
                  </a:cubicBezTo>
                  <a:lnTo>
                    <a:pt x="165400" y="36797"/>
                  </a:lnTo>
                  <a:lnTo>
                    <a:pt x="165400" y="134924"/>
                  </a:lnTo>
                  <a:lnTo>
                    <a:pt x="165400" y="275981"/>
                  </a:lnTo>
                  <a:lnTo>
                    <a:pt x="189931" y="275981"/>
                  </a:lnTo>
                  <a:lnTo>
                    <a:pt x="189931" y="134924"/>
                  </a:lnTo>
                  <a:lnTo>
                    <a:pt x="202197" y="134924"/>
                  </a:lnTo>
                  <a:lnTo>
                    <a:pt x="202197" y="275981"/>
                  </a:lnTo>
                  <a:lnTo>
                    <a:pt x="226729" y="275981"/>
                  </a:lnTo>
                  <a:lnTo>
                    <a:pt x="226729" y="134924"/>
                  </a:lnTo>
                  <a:lnTo>
                    <a:pt x="226729" y="36797"/>
                  </a:lnTo>
                  <a:lnTo>
                    <a:pt x="245128" y="118978"/>
                  </a:lnTo>
                  <a:cubicBezTo>
                    <a:pt x="246354" y="124498"/>
                    <a:pt x="251260" y="128791"/>
                    <a:pt x="257393" y="128791"/>
                  </a:cubicBezTo>
                  <a:cubicBezTo>
                    <a:pt x="257393" y="128791"/>
                    <a:pt x="257393" y="128791"/>
                    <a:pt x="257393" y="128791"/>
                  </a:cubicBezTo>
                  <a:lnTo>
                    <a:pt x="257393" y="128791"/>
                  </a:lnTo>
                  <a:cubicBezTo>
                    <a:pt x="262913" y="128791"/>
                    <a:pt x="267819" y="125111"/>
                    <a:pt x="269046" y="118978"/>
                  </a:cubicBezTo>
                  <a:lnTo>
                    <a:pt x="288058" y="36797"/>
                  </a:lnTo>
                  <a:lnTo>
                    <a:pt x="288058" y="80954"/>
                  </a:lnTo>
                  <a:lnTo>
                    <a:pt x="269659" y="171721"/>
                  </a:lnTo>
                  <a:lnTo>
                    <a:pt x="288058" y="171721"/>
                  </a:lnTo>
                  <a:lnTo>
                    <a:pt x="288058" y="275981"/>
                  </a:lnTo>
                  <a:lnTo>
                    <a:pt x="312589" y="275981"/>
                  </a:lnTo>
                  <a:lnTo>
                    <a:pt x="312589" y="171721"/>
                  </a:lnTo>
                  <a:lnTo>
                    <a:pt x="324855" y="171721"/>
                  </a:lnTo>
                  <a:lnTo>
                    <a:pt x="324855" y="275981"/>
                  </a:lnTo>
                  <a:lnTo>
                    <a:pt x="349387" y="275981"/>
                  </a:lnTo>
                  <a:lnTo>
                    <a:pt x="349387" y="171721"/>
                  </a:lnTo>
                  <a:lnTo>
                    <a:pt x="367785" y="171721"/>
                  </a:lnTo>
                  <a:lnTo>
                    <a:pt x="349387" y="79728"/>
                  </a:lnTo>
                  <a:lnTo>
                    <a:pt x="349387" y="36797"/>
                  </a:lnTo>
                  <a:lnTo>
                    <a:pt x="367785" y="118978"/>
                  </a:lnTo>
                  <a:cubicBezTo>
                    <a:pt x="369012" y="124498"/>
                    <a:pt x="373918" y="128791"/>
                    <a:pt x="380051" y="128791"/>
                  </a:cubicBezTo>
                  <a:cubicBezTo>
                    <a:pt x="380051" y="128791"/>
                    <a:pt x="380051" y="128791"/>
                    <a:pt x="380051" y="128791"/>
                  </a:cubicBezTo>
                  <a:lnTo>
                    <a:pt x="380051" y="128791"/>
                  </a:lnTo>
                  <a:cubicBezTo>
                    <a:pt x="380051" y="128791"/>
                    <a:pt x="380051" y="128791"/>
                    <a:pt x="380051" y="128791"/>
                  </a:cubicBezTo>
                  <a:cubicBezTo>
                    <a:pt x="385571" y="128791"/>
                    <a:pt x="390477" y="125111"/>
                    <a:pt x="392317" y="118978"/>
                  </a:cubicBezTo>
                  <a:lnTo>
                    <a:pt x="410716" y="36797"/>
                  </a:lnTo>
                  <a:lnTo>
                    <a:pt x="410716" y="134924"/>
                  </a:lnTo>
                  <a:lnTo>
                    <a:pt x="410716" y="275981"/>
                  </a:lnTo>
                  <a:lnTo>
                    <a:pt x="435247" y="275981"/>
                  </a:lnTo>
                  <a:lnTo>
                    <a:pt x="435247" y="134924"/>
                  </a:lnTo>
                  <a:lnTo>
                    <a:pt x="447513" y="134924"/>
                  </a:lnTo>
                  <a:lnTo>
                    <a:pt x="447513" y="275981"/>
                  </a:lnTo>
                  <a:lnTo>
                    <a:pt x="472045" y="275981"/>
                  </a:lnTo>
                  <a:lnTo>
                    <a:pt x="472045" y="134924"/>
                  </a:lnTo>
                  <a:lnTo>
                    <a:pt x="472045" y="36797"/>
                  </a:lnTo>
                  <a:lnTo>
                    <a:pt x="490443" y="118978"/>
                  </a:lnTo>
                  <a:cubicBezTo>
                    <a:pt x="491670" y="124498"/>
                    <a:pt x="496576" y="128791"/>
                    <a:pt x="502709" y="128791"/>
                  </a:cubicBezTo>
                  <a:cubicBezTo>
                    <a:pt x="503936" y="128791"/>
                    <a:pt x="505776" y="128791"/>
                    <a:pt x="507002" y="128178"/>
                  </a:cubicBezTo>
                  <a:cubicBezTo>
                    <a:pt x="512522" y="125725"/>
                    <a:pt x="515588" y="119592"/>
                    <a:pt x="514362" y="113459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grpSp>
          <p:nvGrpSpPr>
            <p:cNvPr id="22" name="Graphique 5" descr="Enseignant">
              <a:extLst>
                <a:ext uri="{FF2B5EF4-FFF2-40B4-BE49-F238E27FC236}">
                  <a16:creationId xmlns:a16="http://schemas.microsoft.com/office/drawing/2014/main" id="{6F9D8B89-4963-5F47-9C41-17353D6033BD}"/>
                </a:ext>
              </a:extLst>
            </p:cNvPr>
            <p:cNvGrpSpPr/>
            <p:nvPr/>
          </p:nvGrpSpPr>
          <p:grpSpPr>
            <a:xfrm>
              <a:off x="1998861" y="339502"/>
              <a:ext cx="632371" cy="632371"/>
              <a:chOff x="1998861" y="339502"/>
              <a:chExt cx="632371" cy="632371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BD4A45C1-A8BB-3542-A5A7-67E126617C33}"/>
                  </a:ext>
                </a:extLst>
              </p:cNvPr>
              <p:cNvSpPr/>
              <p:nvPr/>
            </p:nvSpPr>
            <p:spPr>
              <a:xfrm>
                <a:off x="2129287" y="464658"/>
                <a:ext cx="474278" cy="329359"/>
              </a:xfrm>
              <a:custGeom>
                <a:avLst/>
                <a:gdLst>
                  <a:gd name="connsiteX0" fmla="*/ 447929 w 474278"/>
                  <a:gd name="connsiteY0" fmla="*/ 0 h 329359"/>
                  <a:gd name="connsiteX1" fmla="*/ 26349 w 474278"/>
                  <a:gd name="connsiteY1" fmla="*/ 0 h 329359"/>
                  <a:gd name="connsiteX2" fmla="*/ 0 w 474278"/>
                  <a:gd name="connsiteY2" fmla="*/ 26349 h 329359"/>
                  <a:gd name="connsiteX3" fmla="*/ 0 w 474278"/>
                  <a:gd name="connsiteY3" fmla="*/ 121863 h 329359"/>
                  <a:gd name="connsiteX4" fmla="*/ 23714 w 474278"/>
                  <a:gd name="connsiteY4" fmla="*/ 118570 h 329359"/>
                  <a:gd name="connsiteX5" fmla="*/ 39523 w 474278"/>
                  <a:gd name="connsiteY5" fmla="*/ 119887 h 329359"/>
                  <a:gd name="connsiteX6" fmla="*/ 39523 w 474278"/>
                  <a:gd name="connsiteY6" fmla="*/ 39523 h 329359"/>
                  <a:gd name="connsiteX7" fmla="*/ 434755 w 474278"/>
                  <a:gd name="connsiteY7" fmla="*/ 39523 h 329359"/>
                  <a:gd name="connsiteX8" fmla="*/ 434755 w 474278"/>
                  <a:gd name="connsiteY8" fmla="*/ 289837 h 329359"/>
                  <a:gd name="connsiteX9" fmla="*/ 211449 w 474278"/>
                  <a:gd name="connsiteY9" fmla="*/ 289837 h 329359"/>
                  <a:gd name="connsiteX10" fmla="*/ 173902 w 474278"/>
                  <a:gd name="connsiteY10" fmla="*/ 329360 h 329359"/>
                  <a:gd name="connsiteX11" fmla="*/ 447929 w 474278"/>
                  <a:gd name="connsiteY11" fmla="*/ 329360 h 329359"/>
                  <a:gd name="connsiteX12" fmla="*/ 474278 w 474278"/>
                  <a:gd name="connsiteY12" fmla="*/ 303011 h 329359"/>
                  <a:gd name="connsiteX13" fmla="*/ 474278 w 474278"/>
                  <a:gd name="connsiteY13" fmla="*/ 26349 h 329359"/>
                  <a:gd name="connsiteX14" fmla="*/ 447929 w 474278"/>
                  <a:gd name="connsiteY14" fmla="*/ 0 h 32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4278" h="329359">
                    <a:moveTo>
                      <a:pt x="447929" y="0"/>
                    </a:moveTo>
                    <a:lnTo>
                      <a:pt x="26349" y="0"/>
                    </a:lnTo>
                    <a:cubicBezTo>
                      <a:pt x="11857" y="0"/>
                      <a:pt x="0" y="11857"/>
                      <a:pt x="0" y="26349"/>
                    </a:cubicBezTo>
                    <a:lnTo>
                      <a:pt x="0" y="121863"/>
                    </a:lnTo>
                    <a:cubicBezTo>
                      <a:pt x="7246" y="119887"/>
                      <a:pt x="15809" y="118570"/>
                      <a:pt x="23714" y="118570"/>
                    </a:cubicBezTo>
                    <a:cubicBezTo>
                      <a:pt x="28984" y="118570"/>
                      <a:pt x="34253" y="119228"/>
                      <a:pt x="39523" y="119887"/>
                    </a:cubicBezTo>
                    <a:lnTo>
                      <a:pt x="39523" y="39523"/>
                    </a:lnTo>
                    <a:lnTo>
                      <a:pt x="434755" y="39523"/>
                    </a:lnTo>
                    <a:lnTo>
                      <a:pt x="434755" y="289837"/>
                    </a:lnTo>
                    <a:lnTo>
                      <a:pt x="211449" y="289837"/>
                    </a:lnTo>
                    <a:lnTo>
                      <a:pt x="173902" y="329360"/>
                    </a:lnTo>
                    <a:lnTo>
                      <a:pt x="447929" y="329360"/>
                    </a:lnTo>
                    <a:cubicBezTo>
                      <a:pt x="462421" y="329360"/>
                      <a:pt x="474278" y="317503"/>
                      <a:pt x="474278" y="303011"/>
                    </a:cubicBezTo>
                    <a:lnTo>
                      <a:pt x="474278" y="26349"/>
                    </a:lnTo>
                    <a:cubicBezTo>
                      <a:pt x="474278" y="11857"/>
                      <a:pt x="462421" y="0"/>
                      <a:pt x="447929" y="0"/>
                    </a:cubicBezTo>
                  </a:path>
                </a:pathLst>
              </a:custGeom>
              <a:solidFill>
                <a:srgbClr val="000091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F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DBB962B2-F022-A542-BE25-CD824071B8C3}"/>
                  </a:ext>
                </a:extLst>
              </p:cNvPr>
              <p:cNvSpPr/>
              <p:nvPr/>
            </p:nvSpPr>
            <p:spPr>
              <a:xfrm>
                <a:off x="2097656" y="609577"/>
                <a:ext cx="111994" cy="111982"/>
              </a:xfrm>
              <a:custGeom>
                <a:avLst/>
                <a:gdLst>
                  <a:gd name="connsiteX0" fmla="*/ 56004 w 111994"/>
                  <a:gd name="connsiteY0" fmla="*/ 111982 h 111982"/>
                  <a:gd name="connsiteX1" fmla="*/ 111995 w 111994"/>
                  <a:gd name="connsiteY1" fmla="*/ 55991 h 111982"/>
                  <a:gd name="connsiteX2" fmla="*/ 56004 w 111994"/>
                  <a:gd name="connsiteY2" fmla="*/ 0 h 111982"/>
                  <a:gd name="connsiteX3" fmla="*/ 12 w 111994"/>
                  <a:gd name="connsiteY3" fmla="*/ 55991 h 111982"/>
                  <a:gd name="connsiteX4" fmla="*/ 56004 w 111994"/>
                  <a:gd name="connsiteY4" fmla="*/ 111982 h 11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94" h="111982">
                    <a:moveTo>
                      <a:pt x="56004" y="111982"/>
                    </a:moveTo>
                    <a:cubicBezTo>
                      <a:pt x="86963" y="111982"/>
                      <a:pt x="111995" y="86951"/>
                      <a:pt x="111995" y="55991"/>
                    </a:cubicBezTo>
                    <a:cubicBezTo>
                      <a:pt x="111995" y="25031"/>
                      <a:pt x="86963" y="0"/>
                      <a:pt x="56004" y="0"/>
                    </a:cubicBezTo>
                    <a:cubicBezTo>
                      <a:pt x="25044" y="0"/>
                      <a:pt x="12" y="25031"/>
                      <a:pt x="12" y="55991"/>
                    </a:cubicBezTo>
                    <a:cubicBezTo>
                      <a:pt x="-646" y="86951"/>
                      <a:pt x="25044" y="111982"/>
                      <a:pt x="56004" y="111982"/>
                    </a:cubicBezTo>
                  </a:path>
                </a:pathLst>
              </a:custGeom>
              <a:solidFill>
                <a:schemeClr val="bg2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F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6AF3C1B-9AB6-E24C-B3D3-AE77C4C1B5F5}"/>
                  </a:ext>
                </a:extLst>
              </p:cNvPr>
              <p:cNvSpPr/>
              <p:nvPr/>
            </p:nvSpPr>
            <p:spPr>
              <a:xfrm>
                <a:off x="2026527" y="643538"/>
                <a:ext cx="346782" cy="203177"/>
              </a:xfrm>
              <a:custGeom>
                <a:avLst/>
                <a:gdLst>
                  <a:gd name="connsiteX0" fmla="*/ 342534 w 346782"/>
                  <a:gd name="connsiteY0" fmla="*/ 12808 h 203177"/>
                  <a:gd name="connsiteX1" fmla="*/ 303670 w 346782"/>
                  <a:gd name="connsiteY1" fmla="*/ 4245 h 203177"/>
                  <a:gd name="connsiteX2" fmla="*/ 298400 w 346782"/>
                  <a:gd name="connsiteY2" fmla="*/ 9514 h 203177"/>
                  <a:gd name="connsiteX3" fmla="*/ 202227 w 346782"/>
                  <a:gd name="connsiteY3" fmla="*/ 109640 h 203177"/>
                  <a:gd name="connsiteX4" fmla="*/ 173243 w 346782"/>
                  <a:gd name="connsiteY4" fmla="*/ 97783 h 203177"/>
                  <a:gd name="connsiteX5" fmla="*/ 127133 w 346782"/>
                  <a:gd name="connsiteY5" fmla="*/ 91854 h 203177"/>
                  <a:gd name="connsiteX6" fmla="*/ 81023 w 346782"/>
                  <a:gd name="connsiteY6" fmla="*/ 99100 h 203177"/>
                  <a:gd name="connsiteX7" fmla="*/ 22396 w 346782"/>
                  <a:gd name="connsiteY7" fmla="*/ 130060 h 203177"/>
                  <a:gd name="connsiteX8" fmla="*/ 13833 w 346782"/>
                  <a:gd name="connsiteY8" fmla="*/ 145211 h 203177"/>
                  <a:gd name="connsiteX9" fmla="*/ 0 w 346782"/>
                  <a:gd name="connsiteY9" fmla="*/ 203178 h 203177"/>
                  <a:gd name="connsiteX10" fmla="*/ 196957 w 346782"/>
                  <a:gd name="connsiteY10" fmla="*/ 203178 h 203177"/>
                  <a:gd name="connsiteX11" fmla="*/ 196957 w 346782"/>
                  <a:gd name="connsiteY11" fmla="*/ 202519 h 203177"/>
                  <a:gd name="connsiteX12" fmla="*/ 252948 w 346782"/>
                  <a:gd name="connsiteY12" fmla="*/ 137306 h 203177"/>
                  <a:gd name="connsiteX13" fmla="*/ 339241 w 346782"/>
                  <a:gd name="connsiteY13" fmla="*/ 46403 h 203177"/>
                  <a:gd name="connsiteX14" fmla="*/ 342534 w 346782"/>
                  <a:gd name="connsiteY14" fmla="*/ 12808 h 20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6782" h="203177">
                    <a:moveTo>
                      <a:pt x="342534" y="12808"/>
                    </a:moveTo>
                    <a:cubicBezTo>
                      <a:pt x="333971" y="-366"/>
                      <a:pt x="316844" y="-3660"/>
                      <a:pt x="303670" y="4245"/>
                    </a:cubicBezTo>
                    <a:cubicBezTo>
                      <a:pt x="301035" y="5562"/>
                      <a:pt x="299718" y="8197"/>
                      <a:pt x="298400" y="9514"/>
                    </a:cubicBezTo>
                    <a:lnTo>
                      <a:pt x="202227" y="109640"/>
                    </a:lnTo>
                    <a:cubicBezTo>
                      <a:pt x="193005" y="105029"/>
                      <a:pt x="183124" y="101076"/>
                      <a:pt x="173243" y="97783"/>
                    </a:cubicBezTo>
                    <a:cubicBezTo>
                      <a:pt x="158093" y="95148"/>
                      <a:pt x="142283" y="91854"/>
                      <a:pt x="127133" y="91854"/>
                    </a:cubicBezTo>
                    <a:cubicBezTo>
                      <a:pt x="111982" y="91854"/>
                      <a:pt x="96173" y="94489"/>
                      <a:pt x="81023" y="99100"/>
                    </a:cubicBezTo>
                    <a:cubicBezTo>
                      <a:pt x="58626" y="105029"/>
                      <a:pt x="38864" y="116227"/>
                      <a:pt x="22396" y="130060"/>
                    </a:cubicBezTo>
                    <a:cubicBezTo>
                      <a:pt x="18444" y="134012"/>
                      <a:pt x="15151" y="139941"/>
                      <a:pt x="13833" y="145211"/>
                    </a:cubicBezTo>
                    <a:lnTo>
                      <a:pt x="0" y="203178"/>
                    </a:lnTo>
                    <a:lnTo>
                      <a:pt x="196957" y="203178"/>
                    </a:lnTo>
                    <a:lnTo>
                      <a:pt x="196957" y="202519"/>
                    </a:lnTo>
                    <a:lnTo>
                      <a:pt x="252948" y="137306"/>
                    </a:lnTo>
                    <a:lnTo>
                      <a:pt x="339241" y="46403"/>
                    </a:lnTo>
                    <a:cubicBezTo>
                      <a:pt x="347145" y="38498"/>
                      <a:pt x="349780" y="23348"/>
                      <a:pt x="342534" y="12808"/>
                    </a:cubicBezTo>
                  </a:path>
                </a:pathLst>
              </a:custGeom>
              <a:solidFill>
                <a:schemeClr val="bg2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9247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0DE15C-237C-BF47-A47A-880AA59860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5236" y="1491630"/>
            <a:ext cx="2520000" cy="2918370"/>
          </a:xfrm>
        </p:spPr>
        <p:txBody>
          <a:bodyPr/>
          <a:lstStyle/>
          <a:p>
            <a:r>
              <a:rPr lang="en-FR" sz="2000" dirty="0"/>
              <a:t>Site</a:t>
            </a:r>
            <a:br>
              <a:rPr lang="en-FR" sz="2000" dirty="0"/>
            </a:br>
            <a:r>
              <a:rPr lang="en-FR" dirty="0">
                <a:solidFill>
                  <a:schemeClr val="tx2"/>
                </a:solidFill>
              </a:rPr>
              <a:t>www.learningapps.org</a:t>
            </a:r>
            <a:endParaRPr lang="en-F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60D80-696A-AF48-A984-7D049377D37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76590" y="1491630"/>
            <a:ext cx="2520000" cy="2918370"/>
          </a:xfrm>
        </p:spPr>
        <p:txBody>
          <a:bodyPr/>
          <a:lstStyle/>
          <a:p>
            <a:r>
              <a:rPr lang="en-FR" sz="2000" dirty="0"/>
              <a:t>Tuto vidéo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6E96BC-6E23-5243-B948-256B6349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LearningApps</a:t>
            </a:r>
          </a:p>
        </p:txBody>
      </p:sp>
      <p:cxnSp>
        <p:nvCxnSpPr>
          <p:cNvPr id="7" name="Connecteur droit 12">
            <a:extLst>
              <a:ext uri="{FF2B5EF4-FFF2-40B4-BE49-F238E27FC236}">
                <a16:creationId xmlns:a16="http://schemas.microsoft.com/office/drawing/2014/main" id="{80D55F25-59ED-8841-B0A5-BDF3CF171E4A}"/>
              </a:ext>
            </a:extLst>
          </p:cNvPr>
          <p:cNvCxnSpPr>
            <a:cxnSpLocks/>
          </p:cNvCxnSpPr>
          <p:nvPr/>
        </p:nvCxnSpPr>
        <p:spPr>
          <a:xfrm>
            <a:off x="371047" y="677146"/>
            <a:ext cx="312521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9DED6080-882A-B949-BFFB-ABF85A558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59632" y="2376264"/>
            <a:ext cx="1995686" cy="19956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6D735E-0CC6-144C-97BA-4D6089B50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268766" y="2376264"/>
            <a:ext cx="1995686" cy="19956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F75D520-8091-2E42-BD64-CFF0B5FE9C32}"/>
              </a:ext>
            </a:extLst>
          </p:cNvPr>
          <p:cNvGrpSpPr/>
          <p:nvPr/>
        </p:nvGrpSpPr>
        <p:grpSpPr>
          <a:xfrm>
            <a:off x="2771800" y="339502"/>
            <a:ext cx="632371" cy="882198"/>
            <a:chOff x="1998861" y="339502"/>
            <a:chExt cx="632371" cy="882198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F80C9C0-302E-8546-82E5-88AAE70F690F}"/>
                </a:ext>
              </a:extLst>
            </p:cNvPr>
            <p:cNvSpPr/>
            <p:nvPr/>
          </p:nvSpPr>
          <p:spPr>
            <a:xfrm>
              <a:off x="2482995" y="943116"/>
              <a:ext cx="49746" cy="49747"/>
            </a:xfrm>
            <a:custGeom>
              <a:avLst/>
              <a:gdLst>
                <a:gd name="connsiteX0" fmla="*/ 61329 w 61328"/>
                <a:gd name="connsiteY0" fmla="*/ 30665 h 61329"/>
                <a:gd name="connsiteX1" fmla="*/ 30664 w 61328"/>
                <a:gd name="connsiteY1" fmla="*/ 61329 h 61329"/>
                <a:gd name="connsiteX2" fmla="*/ 0 w 61328"/>
                <a:gd name="connsiteY2" fmla="*/ 30665 h 61329"/>
                <a:gd name="connsiteX3" fmla="*/ 30664 w 61328"/>
                <a:gd name="connsiteY3" fmla="*/ 0 h 61329"/>
                <a:gd name="connsiteX4" fmla="*/ 61329 w 61328"/>
                <a:gd name="connsiteY4" fmla="*/ 30665 h 6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28" h="61329">
                  <a:moveTo>
                    <a:pt x="61329" y="30665"/>
                  </a:moveTo>
                  <a:cubicBezTo>
                    <a:pt x="61329" y="47600"/>
                    <a:pt x="47600" y="61329"/>
                    <a:pt x="30664" y="61329"/>
                  </a:cubicBezTo>
                  <a:cubicBezTo>
                    <a:pt x="13729" y="61329"/>
                    <a:pt x="0" y="47600"/>
                    <a:pt x="0" y="30665"/>
                  </a:cubicBezTo>
                  <a:cubicBezTo>
                    <a:pt x="0" y="13729"/>
                    <a:pt x="13729" y="0"/>
                    <a:pt x="30664" y="0"/>
                  </a:cubicBezTo>
                  <a:cubicBezTo>
                    <a:pt x="47600" y="0"/>
                    <a:pt x="61329" y="13729"/>
                    <a:pt x="61329" y="30665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1369476-7416-3E4F-8C4B-2CF31CF652E4}"/>
                </a:ext>
              </a:extLst>
            </p:cNvPr>
            <p:cNvSpPr/>
            <p:nvPr/>
          </p:nvSpPr>
          <p:spPr>
            <a:xfrm>
              <a:off x="2184512" y="943116"/>
              <a:ext cx="49746" cy="49747"/>
            </a:xfrm>
            <a:custGeom>
              <a:avLst/>
              <a:gdLst>
                <a:gd name="connsiteX0" fmla="*/ 61329 w 61328"/>
                <a:gd name="connsiteY0" fmla="*/ 30665 h 61329"/>
                <a:gd name="connsiteX1" fmla="*/ 30664 w 61328"/>
                <a:gd name="connsiteY1" fmla="*/ 61329 h 61329"/>
                <a:gd name="connsiteX2" fmla="*/ 0 w 61328"/>
                <a:gd name="connsiteY2" fmla="*/ 30665 h 61329"/>
                <a:gd name="connsiteX3" fmla="*/ 30664 w 61328"/>
                <a:gd name="connsiteY3" fmla="*/ 0 h 61329"/>
                <a:gd name="connsiteX4" fmla="*/ 61329 w 61328"/>
                <a:gd name="connsiteY4" fmla="*/ 30665 h 6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28" h="61329">
                  <a:moveTo>
                    <a:pt x="61329" y="30665"/>
                  </a:moveTo>
                  <a:cubicBezTo>
                    <a:pt x="61329" y="47600"/>
                    <a:pt x="47600" y="61329"/>
                    <a:pt x="30664" y="61329"/>
                  </a:cubicBezTo>
                  <a:cubicBezTo>
                    <a:pt x="13729" y="61329"/>
                    <a:pt x="0" y="47600"/>
                    <a:pt x="0" y="30665"/>
                  </a:cubicBezTo>
                  <a:cubicBezTo>
                    <a:pt x="0" y="13729"/>
                    <a:pt x="13729" y="0"/>
                    <a:pt x="30664" y="0"/>
                  </a:cubicBezTo>
                  <a:cubicBezTo>
                    <a:pt x="47600" y="0"/>
                    <a:pt x="61329" y="13729"/>
                    <a:pt x="61329" y="30665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1C6E6D9-7922-094E-8193-92485C160A6E}"/>
                </a:ext>
              </a:extLst>
            </p:cNvPr>
            <p:cNvSpPr/>
            <p:nvPr/>
          </p:nvSpPr>
          <p:spPr>
            <a:xfrm>
              <a:off x="2383501" y="943116"/>
              <a:ext cx="49746" cy="49747"/>
            </a:xfrm>
            <a:custGeom>
              <a:avLst/>
              <a:gdLst>
                <a:gd name="connsiteX0" fmla="*/ 61329 w 61328"/>
                <a:gd name="connsiteY0" fmla="*/ 30665 h 61329"/>
                <a:gd name="connsiteX1" fmla="*/ 30664 w 61328"/>
                <a:gd name="connsiteY1" fmla="*/ 61329 h 61329"/>
                <a:gd name="connsiteX2" fmla="*/ 0 w 61328"/>
                <a:gd name="connsiteY2" fmla="*/ 30665 h 61329"/>
                <a:gd name="connsiteX3" fmla="*/ 30664 w 61328"/>
                <a:gd name="connsiteY3" fmla="*/ 0 h 61329"/>
                <a:gd name="connsiteX4" fmla="*/ 61329 w 61328"/>
                <a:gd name="connsiteY4" fmla="*/ 30665 h 6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28" h="61329">
                  <a:moveTo>
                    <a:pt x="61329" y="30665"/>
                  </a:moveTo>
                  <a:cubicBezTo>
                    <a:pt x="61329" y="47600"/>
                    <a:pt x="47600" y="61329"/>
                    <a:pt x="30664" y="61329"/>
                  </a:cubicBezTo>
                  <a:cubicBezTo>
                    <a:pt x="13729" y="61329"/>
                    <a:pt x="0" y="47600"/>
                    <a:pt x="0" y="30665"/>
                  </a:cubicBezTo>
                  <a:cubicBezTo>
                    <a:pt x="0" y="13729"/>
                    <a:pt x="13729" y="0"/>
                    <a:pt x="30664" y="0"/>
                  </a:cubicBezTo>
                  <a:cubicBezTo>
                    <a:pt x="47600" y="0"/>
                    <a:pt x="61329" y="13729"/>
                    <a:pt x="61329" y="30665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46686C7-4105-544C-833A-60BB6B429628}"/>
                </a:ext>
              </a:extLst>
            </p:cNvPr>
            <p:cNvSpPr/>
            <p:nvPr/>
          </p:nvSpPr>
          <p:spPr>
            <a:xfrm>
              <a:off x="2284006" y="943116"/>
              <a:ext cx="49746" cy="49747"/>
            </a:xfrm>
            <a:custGeom>
              <a:avLst/>
              <a:gdLst>
                <a:gd name="connsiteX0" fmla="*/ 61329 w 61328"/>
                <a:gd name="connsiteY0" fmla="*/ 30665 h 61329"/>
                <a:gd name="connsiteX1" fmla="*/ 30664 w 61328"/>
                <a:gd name="connsiteY1" fmla="*/ 61329 h 61329"/>
                <a:gd name="connsiteX2" fmla="*/ 0 w 61328"/>
                <a:gd name="connsiteY2" fmla="*/ 30665 h 61329"/>
                <a:gd name="connsiteX3" fmla="*/ 30664 w 61328"/>
                <a:gd name="connsiteY3" fmla="*/ 0 h 61329"/>
                <a:gd name="connsiteX4" fmla="*/ 61329 w 61328"/>
                <a:gd name="connsiteY4" fmla="*/ 30665 h 6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328" h="61329">
                  <a:moveTo>
                    <a:pt x="61329" y="30665"/>
                  </a:moveTo>
                  <a:cubicBezTo>
                    <a:pt x="61329" y="47600"/>
                    <a:pt x="47600" y="61329"/>
                    <a:pt x="30664" y="61329"/>
                  </a:cubicBezTo>
                  <a:cubicBezTo>
                    <a:pt x="13729" y="61329"/>
                    <a:pt x="0" y="47600"/>
                    <a:pt x="0" y="30665"/>
                  </a:cubicBezTo>
                  <a:cubicBezTo>
                    <a:pt x="0" y="13729"/>
                    <a:pt x="13729" y="0"/>
                    <a:pt x="30664" y="0"/>
                  </a:cubicBezTo>
                  <a:cubicBezTo>
                    <a:pt x="47600" y="0"/>
                    <a:pt x="61329" y="13729"/>
                    <a:pt x="61329" y="30665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98E3C86-E014-9F4A-9C18-39CCD767395A}"/>
                </a:ext>
              </a:extLst>
            </p:cNvPr>
            <p:cNvSpPr/>
            <p:nvPr/>
          </p:nvSpPr>
          <p:spPr>
            <a:xfrm>
              <a:off x="2149842" y="997838"/>
              <a:ext cx="417443" cy="223862"/>
            </a:xfrm>
            <a:custGeom>
              <a:avLst/>
              <a:gdLst>
                <a:gd name="connsiteX0" fmla="*/ 514362 w 514630"/>
                <a:gd name="connsiteY0" fmla="*/ 113459 h 275980"/>
                <a:gd name="connsiteX1" fmla="*/ 494736 w 514630"/>
                <a:gd name="connsiteY1" fmla="*/ 23918 h 275980"/>
                <a:gd name="connsiteX2" fmla="*/ 490443 w 514630"/>
                <a:gd name="connsiteY2" fmla="*/ 17172 h 275980"/>
                <a:gd name="connsiteX3" fmla="*/ 465912 w 514630"/>
                <a:gd name="connsiteY3" fmla="*/ 4293 h 275980"/>
                <a:gd name="connsiteX4" fmla="*/ 441380 w 514630"/>
                <a:gd name="connsiteY4" fmla="*/ 0 h 275980"/>
                <a:gd name="connsiteX5" fmla="*/ 416849 w 514630"/>
                <a:gd name="connsiteY5" fmla="*/ 4293 h 275980"/>
                <a:gd name="connsiteX6" fmla="*/ 392317 w 514630"/>
                <a:gd name="connsiteY6" fmla="*/ 17172 h 275980"/>
                <a:gd name="connsiteX7" fmla="*/ 388024 w 514630"/>
                <a:gd name="connsiteY7" fmla="*/ 23918 h 275980"/>
                <a:gd name="connsiteX8" fmla="*/ 380051 w 514630"/>
                <a:gd name="connsiteY8" fmla="*/ 60102 h 275980"/>
                <a:gd name="connsiteX9" fmla="*/ 380051 w 514630"/>
                <a:gd name="connsiteY9" fmla="*/ 60102 h 275980"/>
                <a:gd name="connsiteX10" fmla="*/ 372078 w 514630"/>
                <a:gd name="connsiteY10" fmla="*/ 23918 h 275980"/>
                <a:gd name="connsiteX11" fmla="*/ 367785 w 514630"/>
                <a:gd name="connsiteY11" fmla="*/ 17172 h 275980"/>
                <a:gd name="connsiteX12" fmla="*/ 343254 w 514630"/>
                <a:gd name="connsiteY12" fmla="*/ 4293 h 275980"/>
                <a:gd name="connsiteX13" fmla="*/ 318722 w 514630"/>
                <a:gd name="connsiteY13" fmla="*/ 0 h 275980"/>
                <a:gd name="connsiteX14" fmla="*/ 294191 w 514630"/>
                <a:gd name="connsiteY14" fmla="*/ 4293 h 275980"/>
                <a:gd name="connsiteX15" fmla="*/ 269659 w 514630"/>
                <a:gd name="connsiteY15" fmla="*/ 17172 h 275980"/>
                <a:gd name="connsiteX16" fmla="*/ 265366 w 514630"/>
                <a:gd name="connsiteY16" fmla="*/ 23918 h 275980"/>
                <a:gd name="connsiteX17" fmla="*/ 257393 w 514630"/>
                <a:gd name="connsiteY17" fmla="*/ 59489 h 275980"/>
                <a:gd name="connsiteX18" fmla="*/ 257393 w 514630"/>
                <a:gd name="connsiteY18" fmla="*/ 60102 h 275980"/>
                <a:gd name="connsiteX19" fmla="*/ 249421 w 514630"/>
                <a:gd name="connsiteY19" fmla="*/ 23918 h 275980"/>
                <a:gd name="connsiteX20" fmla="*/ 245128 w 514630"/>
                <a:gd name="connsiteY20" fmla="*/ 17172 h 275980"/>
                <a:gd name="connsiteX21" fmla="*/ 220596 w 514630"/>
                <a:gd name="connsiteY21" fmla="*/ 4293 h 275980"/>
                <a:gd name="connsiteX22" fmla="*/ 196064 w 514630"/>
                <a:gd name="connsiteY22" fmla="*/ 0 h 275980"/>
                <a:gd name="connsiteX23" fmla="*/ 171533 w 514630"/>
                <a:gd name="connsiteY23" fmla="*/ 4293 h 275980"/>
                <a:gd name="connsiteX24" fmla="*/ 147001 w 514630"/>
                <a:gd name="connsiteY24" fmla="*/ 17172 h 275980"/>
                <a:gd name="connsiteX25" fmla="*/ 142708 w 514630"/>
                <a:gd name="connsiteY25" fmla="*/ 23918 h 275980"/>
                <a:gd name="connsiteX26" fmla="*/ 134735 w 514630"/>
                <a:gd name="connsiteY26" fmla="*/ 59489 h 275980"/>
                <a:gd name="connsiteX27" fmla="*/ 134735 w 514630"/>
                <a:gd name="connsiteY27" fmla="*/ 59489 h 275980"/>
                <a:gd name="connsiteX28" fmla="*/ 126763 w 514630"/>
                <a:gd name="connsiteY28" fmla="*/ 23918 h 275980"/>
                <a:gd name="connsiteX29" fmla="*/ 122470 w 514630"/>
                <a:gd name="connsiteY29" fmla="*/ 17172 h 275980"/>
                <a:gd name="connsiteX30" fmla="*/ 97938 w 514630"/>
                <a:gd name="connsiteY30" fmla="*/ 4293 h 275980"/>
                <a:gd name="connsiteX31" fmla="*/ 73406 w 514630"/>
                <a:gd name="connsiteY31" fmla="*/ 0 h 275980"/>
                <a:gd name="connsiteX32" fmla="*/ 48875 w 514630"/>
                <a:gd name="connsiteY32" fmla="*/ 4293 h 275980"/>
                <a:gd name="connsiteX33" fmla="*/ 24343 w 514630"/>
                <a:gd name="connsiteY33" fmla="*/ 17172 h 275980"/>
                <a:gd name="connsiteX34" fmla="*/ 20050 w 514630"/>
                <a:gd name="connsiteY34" fmla="*/ 23918 h 275980"/>
                <a:gd name="connsiteX35" fmla="*/ 425 w 514630"/>
                <a:gd name="connsiteY35" fmla="*/ 112845 h 275980"/>
                <a:gd name="connsiteX36" fmla="*/ 10238 w 514630"/>
                <a:gd name="connsiteY36" fmla="*/ 128178 h 275980"/>
                <a:gd name="connsiteX37" fmla="*/ 12077 w 514630"/>
                <a:gd name="connsiteY37" fmla="*/ 128178 h 275980"/>
                <a:gd name="connsiteX38" fmla="*/ 24343 w 514630"/>
                <a:gd name="connsiteY38" fmla="*/ 118365 h 275980"/>
                <a:gd name="connsiteX39" fmla="*/ 42742 w 514630"/>
                <a:gd name="connsiteY39" fmla="*/ 36797 h 275980"/>
                <a:gd name="connsiteX40" fmla="*/ 42742 w 514630"/>
                <a:gd name="connsiteY40" fmla="*/ 80341 h 275980"/>
                <a:gd name="connsiteX41" fmla="*/ 24343 w 514630"/>
                <a:gd name="connsiteY41" fmla="*/ 171721 h 275980"/>
                <a:gd name="connsiteX42" fmla="*/ 42742 w 514630"/>
                <a:gd name="connsiteY42" fmla="*/ 171721 h 275980"/>
                <a:gd name="connsiteX43" fmla="*/ 42742 w 514630"/>
                <a:gd name="connsiteY43" fmla="*/ 275981 h 275980"/>
                <a:gd name="connsiteX44" fmla="*/ 67274 w 514630"/>
                <a:gd name="connsiteY44" fmla="*/ 275981 h 275980"/>
                <a:gd name="connsiteX45" fmla="*/ 67274 w 514630"/>
                <a:gd name="connsiteY45" fmla="*/ 171721 h 275980"/>
                <a:gd name="connsiteX46" fmla="*/ 79539 w 514630"/>
                <a:gd name="connsiteY46" fmla="*/ 171721 h 275980"/>
                <a:gd name="connsiteX47" fmla="*/ 79539 w 514630"/>
                <a:gd name="connsiteY47" fmla="*/ 275981 h 275980"/>
                <a:gd name="connsiteX48" fmla="*/ 104071 w 514630"/>
                <a:gd name="connsiteY48" fmla="*/ 275981 h 275980"/>
                <a:gd name="connsiteX49" fmla="*/ 104071 w 514630"/>
                <a:gd name="connsiteY49" fmla="*/ 171721 h 275980"/>
                <a:gd name="connsiteX50" fmla="*/ 122470 w 514630"/>
                <a:gd name="connsiteY50" fmla="*/ 171721 h 275980"/>
                <a:gd name="connsiteX51" fmla="*/ 104071 w 514630"/>
                <a:gd name="connsiteY51" fmla="*/ 80341 h 275980"/>
                <a:gd name="connsiteX52" fmla="*/ 104071 w 514630"/>
                <a:gd name="connsiteY52" fmla="*/ 36797 h 275980"/>
                <a:gd name="connsiteX53" fmla="*/ 122470 w 514630"/>
                <a:gd name="connsiteY53" fmla="*/ 118978 h 275980"/>
                <a:gd name="connsiteX54" fmla="*/ 134122 w 514630"/>
                <a:gd name="connsiteY54" fmla="*/ 128791 h 275980"/>
                <a:gd name="connsiteX55" fmla="*/ 134122 w 514630"/>
                <a:gd name="connsiteY55" fmla="*/ 128791 h 275980"/>
                <a:gd name="connsiteX56" fmla="*/ 145775 w 514630"/>
                <a:gd name="connsiteY56" fmla="*/ 118978 h 275980"/>
                <a:gd name="connsiteX57" fmla="*/ 165400 w 514630"/>
                <a:gd name="connsiteY57" fmla="*/ 36797 h 275980"/>
                <a:gd name="connsiteX58" fmla="*/ 165400 w 514630"/>
                <a:gd name="connsiteY58" fmla="*/ 134924 h 275980"/>
                <a:gd name="connsiteX59" fmla="*/ 165400 w 514630"/>
                <a:gd name="connsiteY59" fmla="*/ 275981 h 275980"/>
                <a:gd name="connsiteX60" fmla="*/ 189931 w 514630"/>
                <a:gd name="connsiteY60" fmla="*/ 275981 h 275980"/>
                <a:gd name="connsiteX61" fmla="*/ 189931 w 514630"/>
                <a:gd name="connsiteY61" fmla="*/ 134924 h 275980"/>
                <a:gd name="connsiteX62" fmla="*/ 202197 w 514630"/>
                <a:gd name="connsiteY62" fmla="*/ 134924 h 275980"/>
                <a:gd name="connsiteX63" fmla="*/ 202197 w 514630"/>
                <a:gd name="connsiteY63" fmla="*/ 275981 h 275980"/>
                <a:gd name="connsiteX64" fmla="*/ 226729 w 514630"/>
                <a:gd name="connsiteY64" fmla="*/ 275981 h 275980"/>
                <a:gd name="connsiteX65" fmla="*/ 226729 w 514630"/>
                <a:gd name="connsiteY65" fmla="*/ 134924 h 275980"/>
                <a:gd name="connsiteX66" fmla="*/ 226729 w 514630"/>
                <a:gd name="connsiteY66" fmla="*/ 36797 h 275980"/>
                <a:gd name="connsiteX67" fmla="*/ 245128 w 514630"/>
                <a:gd name="connsiteY67" fmla="*/ 118978 h 275980"/>
                <a:gd name="connsiteX68" fmla="*/ 257393 w 514630"/>
                <a:gd name="connsiteY68" fmla="*/ 128791 h 275980"/>
                <a:gd name="connsiteX69" fmla="*/ 257393 w 514630"/>
                <a:gd name="connsiteY69" fmla="*/ 128791 h 275980"/>
                <a:gd name="connsiteX70" fmla="*/ 257393 w 514630"/>
                <a:gd name="connsiteY70" fmla="*/ 128791 h 275980"/>
                <a:gd name="connsiteX71" fmla="*/ 269046 w 514630"/>
                <a:gd name="connsiteY71" fmla="*/ 118978 h 275980"/>
                <a:gd name="connsiteX72" fmla="*/ 288058 w 514630"/>
                <a:gd name="connsiteY72" fmla="*/ 36797 h 275980"/>
                <a:gd name="connsiteX73" fmla="*/ 288058 w 514630"/>
                <a:gd name="connsiteY73" fmla="*/ 80954 h 275980"/>
                <a:gd name="connsiteX74" fmla="*/ 269659 w 514630"/>
                <a:gd name="connsiteY74" fmla="*/ 171721 h 275980"/>
                <a:gd name="connsiteX75" fmla="*/ 288058 w 514630"/>
                <a:gd name="connsiteY75" fmla="*/ 171721 h 275980"/>
                <a:gd name="connsiteX76" fmla="*/ 288058 w 514630"/>
                <a:gd name="connsiteY76" fmla="*/ 275981 h 275980"/>
                <a:gd name="connsiteX77" fmla="*/ 312589 w 514630"/>
                <a:gd name="connsiteY77" fmla="*/ 275981 h 275980"/>
                <a:gd name="connsiteX78" fmla="*/ 312589 w 514630"/>
                <a:gd name="connsiteY78" fmla="*/ 171721 h 275980"/>
                <a:gd name="connsiteX79" fmla="*/ 324855 w 514630"/>
                <a:gd name="connsiteY79" fmla="*/ 171721 h 275980"/>
                <a:gd name="connsiteX80" fmla="*/ 324855 w 514630"/>
                <a:gd name="connsiteY80" fmla="*/ 275981 h 275980"/>
                <a:gd name="connsiteX81" fmla="*/ 349387 w 514630"/>
                <a:gd name="connsiteY81" fmla="*/ 275981 h 275980"/>
                <a:gd name="connsiteX82" fmla="*/ 349387 w 514630"/>
                <a:gd name="connsiteY82" fmla="*/ 171721 h 275980"/>
                <a:gd name="connsiteX83" fmla="*/ 367785 w 514630"/>
                <a:gd name="connsiteY83" fmla="*/ 171721 h 275980"/>
                <a:gd name="connsiteX84" fmla="*/ 349387 w 514630"/>
                <a:gd name="connsiteY84" fmla="*/ 79728 h 275980"/>
                <a:gd name="connsiteX85" fmla="*/ 349387 w 514630"/>
                <a:gd name="connsiteY85" fmla="*/ 36797 h 275980"/>
                <a:gd name="connsiteX86" fmla="*/ 367785 w 514630"/>
                <a:gd name="connsiteY86" fmla="*/ 118978 h 275980"/>
                <a:gd name="connsiteX87" fmla="*/ 380051 w 514630"/>
                <a:gd name="connsiteY87" fmla="*/ 128791 h 275980"/>
                <a:gd name="connsiteX88" fmla="*/ 380051 w 514630"/>
                <a:gd name="connsiteY88" fmla="*/ 128791 h 275980"/>
                <a:gd name="connsiteX89" fmla="*/ 380051 w 514630"/>
                <a:gd name="connsiteY89" fmla="*/ 128791 h 275980"/>
                <a:gd name="connsiteX90" fmla="*/ 380051 w 514630"/>
                <a:gd name="connsiteY90" fmla="*/ 128791 h 275980"/>
                <a:gd name="connsiteX91" fmla="*/ 392317 w 514630"/>
                <a:gd name="connsiteY91" fmla="*/ 118978 h 275980"/>
                <a:gd name="connsiteX92" fmla="*/ 410716 w 514630"/>
                <a:gd name="connsiteY92" fmla="*/ 36797 h 275980"/>
                <a:gd name="connsiteX93" fmla="*/ 410716 w 514630"/>
                <a:gd name="connsiteY93" fmla="*/ 134924 h 275980"/>
                <a:gd name="connsiteX94" fmla="*/ 410716 w 514630"/>
                <a:gd name="connsiteY94" fmla="*/ 275981 h 275980"/>
                <a:gd name="connsiteX95" fmla="*/ 435247 w 514630"/>
                <a:gd name="connsiteY95" fmla="*/ 275981 h 275980"/>
                <a:gd name="connsiteX96" fmla="*/ 435247 w 514630"/>
                <a:gd name="connsiteY96" fmla="*/ 134924 h 275980"/>
                <a:gd name="connsiteX97" fmla="*/ 447513 w 514630"/>
                <a:gd name="connsiteY97" fmla="*/ 134924 h 275980"/>
                <a:gd name="connsiteX98" fmla="*/ 447513 w 514630"/>
                <a:gd name="connsiteY98" fmla="*/ 275981 h 275980"/>
                <a:gd name="connsiteX99" fmla="*/ 472045 w 514630"/>
                <a:gd name="connsiteY99" fmla="*/ 275981 h 275980"/>
                <a:gd name="connsiteX100" fmla="*/ 472045 w 514630"/>
                <a:gd name="connsiteY100" fmla="*/ 134924 h 275980"/>
                <a:gd name="connsiteX101" fmla="*/ 472045 w 514630"/>
                <a:gd name="connsiteY101" fmla="*/ 36797 h 275980"/>
                <a:gd name="connsiteX102" fmla="*/ 490443 w 514630"/>
                <a:gd name="connsiteY102" fmla="*/ 118978 h 275980"/>
                <a:gd name="connsiteX103" fmla="*/ 502709 w 514630"/>
                <a:gd name="connsiteY103" fmla="*/ 128791 h 275980"/>
                <a:gd name="connsiteX104" fmla="*/ 507002 w 514630"/>
                <a:gd name="connsiteY104" fmla="*/ 128178 h 275980"/>
                <a:gd name="connsiteX105" fmla="*/ 514362 w 514630"/>
                <a:gd name="connsiteY105" fmla="*/ 113459 h 275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514630" h="275980">
                  <a:moveTo>
                    <a:pt x="514362" y="113459"/>
                  </a:moveTo>
                  <a:lnTo>
                    <a:pt x="494736" y="23918"/>
                  </a:lnTo>
                  <a:cubicBezTo>
                    <a:pt x="494123" y="21465"/>
                    <a:pt x="492897" y="19012"/>
                    <a:pt x="490443" y="17172"/>
                  </a:cubicBezTo>
                  <a:cubicBezTo>
                    <a:pt x="483084" y="11653"/>
                    <a:pt x="475111" y="6746"/>
                    <a:pt x="465912" y="4293"/>
                  </a:cubicBezTo>
                  <a:cubicBezTo>
                    <a:pt x="457939" y="1840"/>
                    <a:pt x="449966" y="0"/>
                    <a:pt x="441380" y="0"/>
                  </a:cubicBezTo>
                  <a:cubicBezTo>
                    <a:pt x="432794" y="0"/>
                    <a:pt x="424208" y="1227"/>
                    <a:pt x="416849" y="4293"/>
                  </a:cubicBezTo>
                  <a:cubicBezTo>
                    <a:pt x="407649" y="7359"/>
                    <a:pt x="399676" y="11653"/>
                    <a:pt x="392317" y="17172"/>
                  </a:cubicBezTo>
                  <a:cubicBezTo>
                    <a:pt x="389864" y="19012"/>
                    <a:pt x="388637" y="21465"/>
                    <a:pt x="388024" y="23918"/>
                  </a:cubicBezTo>
                  <a:lnTo>
                    <a:pt x="380051" y="60102"/>
                  </a:lnTo>
                  <a:lnTo>
                    <a:pt x="380051" y="60102"/>
                  </a:lnTo>
                  <a:lnTo>
                    <a:pt x="372078" y="23918"/>
                  </a:lnTo>
                  <a:cubicBezTo>
                    <a:pt x="371465" y="21465"/>
                    <a:pt x="370239" y="19012"/>
                    <a:pt x="367785" y="17172"/>
                  </a:cubicBezTo>
                  <a:cubicBezTo>
                    <a:pt x="360426" y="11653"/>
                    <a:pt x="352453" y="6746"/>
                    <a:pt x="343254" y="4293"/>
                  </a:cubicBezTo>
                  <a:cubicBezTo>
                    <a:pt x="335281" y="1840"/>
                    <a:pt x="327308" y="0"/>
                    <a:pt x="318722" y="0"/>
                  </a:cubicBezTo>
                  <a:cubicBezTo>
                    <a:pt x="310136" y="0"/>
                    <a:pt x="301550" y="1227"/>
                    <a:pt x="294191" y="4293"/>
                  </a:cubicBezTo>
                  <a:cubicBezTo>
                    <a:pt x="284991" y="7359"/>
                    <a:pt x="277019" y="11653"/>
                    <a:pt x="269659" y="17172"/>
                  </a:cubicBezTo>
                  <a:cubicBezTo>
                    <a:pt x="267206" y="19012"/>
                    <a:pt x="265979" y="21465"/>
                    <a:pt x="265366" y="23918"/>
                  </a:cubicBezTo>
                  <a:lnTo>
                    <a:pt x="257393" y="59489"/>
                  </a:lnTo>
                  <a:lnTo>
                    <a:pt x="257393" y="60102"/>
                  </a:lnTo>
                  <a:lnTo>
                    <a:pt x="249421" y="23918"/>
                  </a:lnTo>
                  <a:cubicBezTo>
                    <a:pt x="248807" y="21465"/>
                    <a:pt x="247581" y="19012"/>
                    <a:pt x="245128" y="17172"/>
                  </a:cubicBezTo>
                  <a:cubicBezTo>
                    <a:pt x="237768" y="11653"/>
                    <a:pt x="229795" y="6746"/>
                    <a:pt x="220596" y="4293"/>
                  </a:cubicBezTo>
                  <a:cubicBezTo>
                    <a:pt x="212623" y="1840"/>
                    <a:pt x="204650" y="0"/>
                    <a:pt x="196064" y="0"/>
                  </a:cubicBezTo>
                  <a:cubicBezTo>
                    <a:pt x="187478" y="0"/>
                    <a:pt x="178892" y="1227"/>
                    <a:pt x="171533" y="4293"/>
                  </a:cubicBezTo>
                  <a:cubicBezTo>
                    <a:pt x="162333" y="7359"/>
                    <a:pt x="154361" y="11653"/>
                    <a:pt x="147001" y="17172"/>
                  </a:cubicBezTo>
                  <a:cubicBezTo>
                    <a:pt x="144548" y="19012"/>
                    <a:pt x="143321" y="21465"/>
                    <a:pt x="142708" y="23918"/>
                  </a:cubicBezTo>
                  <a:lnTo>
                    <a:pt x="134735" y="59489"/>
                  </a:lnTo>
                  <a:lnTo>
                    <a:pt x="134735" y="59489"/>
                  </a:lnTo>
                  <a:lnTo>
                    <a:pt x="126763" y="23918"/>
                  </a:lnTo>
                  <a:cubicBezTo>
                    <a:pt x="126149" y="21465"/>
                    <a:pt x="124923" y="19012"/>
                    <a:pt x="122470" y="17172"/>
                  </a:cubicBezTo>
                  <a:cubicBezTo>
                    <a:pt x="115110" y="11653"/>
                    <a:pt x="107137" y="6746"/>
                    <a:pt x="97938" y="4293"/>
                  </a:cubicBezTo>
                  <a:cubicBezTo>
                    <a:pt x="89965" y="1840"/>
                    <a:pt x="81992" y="0"/>
                    <a:pt x="73406" y="0"/>
                  </a:cubicBezTo>
                  <a:cubicBezTo>
                    <a:pt x="64820" y="0"/>
                    <a:pt x="56234" y="1227"/>
                    <a:pt x="48875" y="4293"/>
                  </a:cubicBezTo>
                  <a:cubicBezTo>
                    <a:pt x="39675" y="7359"/>
                    <a:pt x="31703" y="11653"/>
                    <a:pt x="24343" y="17172"/>
                  </a:cubicBezTo>
                  <a:cubicBezTo>
                    <a:pt x="21890" y="19012"/>
                    <a:pt x="20664" y="21465"/>
                    <a:pt x="20050" y="23918"/>
                  </a:cubicBezTo>
                  <a:lnTo>
                    <a:pt x="425" y="112845"/>
                  </a:lnTo>
                  <a:cubicBezTo>
                    <a:pt x="-1415" y="119592"/>
                    <a:pt x="2878" y="126951"/>
                    <a:pt x="10238" y="128178"/>
                  </a:cubicBezTo>
                  <a:cubicBezTo>
                    <a:pt x="10851" y="128178"/>
                    <a:pt x="11464" y="128178"/>
                    <a:pt x="12077" y="128178"/>
                  </a:cubicBezTo>
                  <a:cubicBezTo>
                    <a:pt x="17597" y="128178"/>
                    <a:pt x="22503" y="124498"/>
                    <a:pt x="24343" y="118365"/>
                  </a:cubicBezTo>
                  <a:lnTo>
                    <a:pt x="42742" y="36797"/>
                  </a:lnTo>
                  <a:lnTo>
                    <a:pt x="42742" y="80341"/>
                  </a:lnTo>
                  <a:lnTo>
                    <a:pt x="24343" y="171721"/>
                  </a:lnTo>
                  <a:lnTo>
                    <a:pt x="42742" y="171721"/>
                  </a:lnTo>
                  <a:lnTo>
                    <a:pt x="42742" y="275981"/>
                  </a:lnTo>
                  <a:lnTo>
                    <a:pt x="67274" y="275981"/>
                  </a:lnTo>
                  <a:lnTo>
                    <a:pt x="67274" y="171721"/>
                  </a:lnTo>
                  <a:lnTo>
                    <a:pt x="79539" y="171721"/>
                  </a:lnTo>
                  <a:lnTo>
                    <a:pt x="79539" y="275981"/>
                  </a:lnTo>
                  <a:lnTo>
                    <a:pt x="104071" y="275981"/>
                  </a:lnTo>
                  <a:lnTo>
                    <a:pt x="104071" y="171721"/>
                  </a:lnTo>
                  <a:lnTo>
                    <a:pt x="122470" y="171721"/>
                  </a:lnTo>
                  <a:lnTo>
                    <a:pt x="104071" y="80341"/>
                  </a:lnTo>
                  <a:lnTo>
                    <a:pt x="104071" y="36797"/>
                  </a:lnTo>
                  <a:lnTo>
                    <a:pt x="122470" y="118978"/>
                  </a:lnTo>
                  <a:cubicBezTo>
                    <a:pt x="123696" y="124498"/>
                    <a:pt x="128602" y="128791"/>
                    <a:pt x="134122" y="128791"/>
                  </a:cubicBezTo>
                  <a:lnTo>
                    <a:pt x="134122" y="128791"/>
                  </a:lnTo>
                  <a:cubicBezTo>
                    <a:pt x="139642" y="128791"/>
                    <a:pt x="144548" y="125111"/>
                    <a:pt x="145775" y="118978"/>
                  </a:cubicBezTo>
                  <a:lnTo>
                    <a:pt x="165400" y="36797"/>
                  </a:lnTo>
                  <a:lnTo>
                    <a:pt x="165400" y="134924"/>
                  </a:lnTo>
                  <a:lnTo>
                    <a:pt x="165400" y="275981"/>
                  </a:lnTo>
                  <a:lnTo>
                    <a:pt x="189931" y="275981"/>
                  </a:lnTo>
                  <a:lnTo>
                    <a:pt x="189931" y="134924"/>
                  </a:lnTo>
                  <a:lnTo>
                    <a:pt x="202197" y="134924"/>
                  </a:lnTo>
                  <a:lnTo>
                    <a:pt x="202197" y="275981"/>
                  </a:lnTo>
                  <a:lnTo>
                    <a:pt x="226729" y="275981"/>
                  </a:lnTo>
                  <a:lnTo>
                    <a:pt x="226729" y="134924"/>
                  </a:lnTo>
                  <a:lnTo>
                    <a:pt x="226729" y="36797"/>
                  </a:lnTo>
                  <a:lnTo>
                    <a:pt x="245128" y="118978"/>
                  </a:lnTo>
                  <a:cubicBezTo>
                    <a:pt x="246354" y="124498"/>
                    <a:pt x="251260" y="128791"/>
                    <a:pt x="257393" y="128791"/>
                  </a:cubicBezTo>
                  <a:cubicBezTo>
                    <a:pt x="257393" y="128791"/>
                    <a:pt x="257393" y="128791"/>
                    <a:pt x="257393" y="128791"/>
                  </a:cubicBezTo>
                  <a:lnTo>
                    <a:pt x="257393" y="128791"/>
                  </a:lnTo>
                  <a:cubicBezTo>
                    <a:pt x="262913" y="128791"/>
                    <a:pt x="267819" y="125111"/>
                    <a:pt x="269046" y="118978"/>
                  </a:cubicBezTo>
                  <a:lnTo>
                    <a:pt x="288058" y="36797"/>
                  </a:lnTo>
                  <a:lnTo>
                    <a:pt x="288058" y="80954"/>
                  </a:lnTo>
                  <a:lnTo>
                    <a:pt x="269659" y="171721"/>
                  </a:lnTo>
                  <a:lnTo>
                    <a:pt x="288058" y="171721"/>
                  </a:lnTo>
                  <a:lnTo>
                    <a:pt x="288058" y="275981"/>
                  </a:lnTo>
                  <a:lnTo>
                    <a:pt x="312589" y="275981"/>
                  </a:lnTo>
                  <a:lnTo>
                    <a:pt x="312589" y="171721"/>
                  </a:lnTo>
                  <a:lnTo>
                    <a:pt x="324855" y="171721"/>
                  </a:lnTo>
                  <a:lnTo>
                    <a:pt x="324855" y="275981"/>
                  </a:lnTo>
                  <a:lnTo>
                    <a:pt x="349387" y="275981"/>
                  </a:lnTo>
                  <a:lnTo>
                    <a:pt x="349387" y="171721"/>
                  </a:lnTo>
                  <a:lnTo>
                    <a:pt x="367785" y="171721"/>
                  </a:lnTo>
                  <a:lnTo>
                    <a:pt x="349387" y="79728"/>
                  </a:lnTo>
                  <a:lnTo>
                    <a:pt x="349387" y="36797"/>
                  </a:lnTo>
                  <a:lnTo>
                    <a:pt x="367785" y="118978"/>
                  </a:lnTo>
                  <a:cubicBezTo>
                    <a:pt x="369012" y="124498"/>
                    <a:pt x="373918" y="128791"/>
                    <a:pt x="380051" y="128791"/>
                  </a:cubicBezTo>
                  <a:cubicBezTo>
                    <a:pt x="380051" y="128791"/>
                    <a:pt x="380051" y="128791"/>
                    <a:pt x="380051" y="128791"/>
                  </a:cubicBezTo>
                  <a:lnTo>
                    <a:pt x="380051" y="128791"/>
                  </a:lnTo>
                  <a:cubicBezTo>
                    <a:pt x="380051" y="128791"/>
                    <a:pt x="380051" y="128791"/>
                    <a:pt x="380051" y="128791"/>
                  </a:cubicBezTo>
                  <a:cubicBezTo>
                    <a:pt x="385571" y="128791"/>
                    <a:pt x="390477" y="125111"/>
                    <a:pt x="392317" y="118978"/>
                  </a:cubicBezTo>
                  <a:lnTo>
                    <a:pt x="410716" y="36797"/>
                  </a:lnTo>
                  <a:lnTo>
                    <a:pt x="410716" y="134924"/>
                  </a:lnTo>
                  <a:lnTo>
                    <a:pt x="410716" y="275981"/>
                  </a:lnTo>
                  <a:lnTo>
                    <a:pt x="435247" y="275981"/>
                  </a:lnTo>
                  <a:lnTo>
                    <a:pt x="435247" y="134924"/>
                  </a:lnTo>
                  <a:lnTo>
                    <a:pt x="447513" y="134924"/>
                  </a:lnTo>
                  <a:lnTo>
                    <a:pt x="447513" y="275981"/>
                  </a:lnTo>
                  <a:lnTo>
                    <a:pt x="472045" y="275981"/>
                  </a:lnTo>
                  <a:lnTo>
                    <a:pt x="472045" y="134924"/>
                  </a:lnTo>
                  <a:lnTo>
                    <a:pt x="472045" y="36797"/>
                  </a:lnTo>
                  <a:lnTo>
                    <a:pt x="490443" y="118978"/>
                  </a:lnTo>
                  <a:cubicBezTo>
                    <a:pt x="491670" y="124498"/>
                    <a:pt x="496576" y="128791"/>
                    <a:pt x="502709" y="128791"/>
                  </a:cubicBezTo>
                  <a:cubicBezTo>
                    <a:pt x="503936" y="128791"/>
                    <a:pt x="505776" y="128791"/>
                    <a:pt x="507002" y="128178"/>
                  </a:cubicBezTo>
                  <a:cubicBezTo>
                    <a:pt x="512522" y="125725"/>
                    <a:pt x="515588" y="119592"/>
                    <a:pt x="514362" y="113459"/>
                  </a:cubicBezTo>
                  <a:close/>
                </a:path>
              </a:pathLst>
            </a:custGeom>
            <a:solidFill>
              <a:srgbClr val="000091"/>
            </a:solidFill>
            <a:ln w="49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grpSp>
          <p:nvGrpSpPr>
            <p:cNvPr id="22" name="Graphique 5" descr="Enseignant">
              <a:extLst>
                <a:ext uri="{FF2B5EF4-FFF2-40B4-BE49-F238E27FC236}">
                  <a16:creationId xmlns:a16="http://schemas.microsoft.com/office/drawing/2014/main" id="{BDF635B0-353E-A240-A32C-2F76432E5865}"/>
                </a:ext>
              </a:extLst>
            </p:cNvPr>
            <p:cNvGrpSpPr/>
            <p:nvPr/>
          </p:nvGrpSpPr>
          <p:grpSpPr>
            <a:xfrm>
              <a:off x="1998861" y="339502"/>
              <a:ext cx="632371" cy="632371"/>
              <a:chOff x="1998861" y="339502"/>
              <a:chExt cx="632371" cy="632371"/>
            </a:xfrm>
          </p:grpSpPr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8112C81A-C7CB-944D-A729-983CF7E07A05}"/>
                  </a:ext>
                </a:extLst>
              </p:cNvPr>
              <p:cNvSpPr/>
              <p:nvPr/>
            </p:nvSpPr>
            <p:spPr>
              <a:xfrm>
                <a:off x="2129287" y="464658"/>
                <a:ext cx="474278" cy="329359"/>
              </a:xfrm>
              <a:custGeom>
                <a:avLst/>
                <a:gdLst>
                  <a:gd name="connsiteX0" fmla="*/ 447929 w 474278"/>
                  <a:gd name="connsiteY0" fmla="*/ 0 h 329359"/>
                  <a:gd name="connsiteX1" fmla="*/ 26349 w 474278"/>
                  <a:gd name="connsiteY1" fmla="*/ 0 h 329359"/>
                  <a:gd name="connsiteX2" fmla="*/ 0 w 474278"/>
                  <a:gd name="connsiteY2" fmla="*/ 26349 h 329359"/>
                  <a:gd name="connsiteX3" fmla="*/ 0 w 474278"/>
                  <a:gd name="connsiteY3" fmla="*/ 121863 h 329359"/>
                  <a:gd name="connsiteX4" fmla="*/ 23714 w 474278"/>
                  <a:gd name="connsiteY4" fmla="*/ 118570 h 329359"/>
                  <a:gd name="connsiteX5" fmla="*/ 39523 w 474278"/>
                  <a:gd name="connsiteY5" fmla="*/ 119887 h 329359"/>
                  <a:gd name="connsiteX6" fmla="*/ 39523 w 474278"/>
                  <a:gd name="connsiteY6" fmla="*/ 39523 h 329359"/>
                  <a:gd name="connsiteX7" fmla="*/ 434755 w 474278"/>
                  <a:gd name="connsiteY7" fmla="*/ 39523 h 329359"/>
                  <a:gd name="connsiteX8" fmla="*/ 434755 w 474278"/>
                  <a:gd name="connsiteY8" fmla="*/ 289837 h 329359"/>
                  <a:gd name="connsiteX9" fmla="*/ 211449 w 474278"/>
                  <a:gd name="connsiteY9" fmla="*/ 289837 h 329359"/>
                  <a:gd name="connsiteX10" fmla="*/ 173902 w 474278"/>
                  <a:gd name="connsiteY10" fmla="*/ 329360 h 329359"/>
                  <a:gd name="connsiteX11" fmla="*/ 447929 w 474278"/>
                  <a:gd name="connsiteY11" fmla="*/ 329360 h 329359"/>
                  <a:gd name="connsiteX12" fmla="*/ 474278 w 474278"/>
                  <a:gd name="connsiteY12" fmla="*/ 303011 h 329359"/>
                  <a:gd name="connsiteX13" fmla="*/ 474278 w 474278"/>
                  <a:gd name="connsiteY13" fmla="*/ 26349 h 329359"/>
                  <a:gd name="connsiteX14" fmla="*/ 447929 w 474278"/>
                  <a:gd name="connsiteY14" fmla="*/ 0 h 329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4278" h="329359">
                    <a:moveTo>
                      <a:pt x="447929" y="0"/>
                    </a:moveTo>
                    <a:lnTo>
                      <a:pt x="26349" y="0"/>
                    </a:lnTo>
                    <a:cubicBezTo>
                      <a:pt x="11857" y="0"/>
                      <a:pt x="0" y="11857"/>
                      <a:pt x="0" y="26349"/>
                    </a:cubicBezTo>
                    <a:lnTo>
                      <a:pt x="0" y="121863"/>
                    </a:lnTo>
                    <a:cubicBezTo>
                      <a:pt x="7246" y="119887"/>
                      <a:pt x="15809" y="118570"/>
                      <a:pt x="23714" y="118570"/>
                    </a:cubicBezTo>
                    <a:cubicBezTo>
                      <a:pt x="28984" y="118570"/>
                      <a:pt x="34253" y="119228"/>
                      <a:pt x="39523" y="119887"/>
                    </a:cubicBezTo>
                    <a:lnTo>
                      <a:pt x="39523" y="39523"/>
                    </a:lnTo>
                    <a:lnTo>
                      <a:pt x="434755" y="39523"/>
                    </a:lnTo>
                    <a:lnTo>
                      <a:pt x="434755" y="289837"/>
                    </a:lnTo>
                    <a:lnTo>
                      <a:pt x="211449" y="289837"/>
                    </a:lnTo>
                    <a:lnTo>
                      <a:pt x="173902" y="329360"/>
                    </a:lnTo>
                    <a:lnTo>
                      <a:pt x="447929" y="329360"/>
                    </a:lnTo>
                    <a:cubicBezTo>
                      <a:pt x="462421" y="329360"/>
                      <a:pt x="474278" y="317503"/>
                      <a:pt x="474278" y="303011"/>
                    </a:cubicBezTo>
                    <a:lnTo>
                      <a:pt x="474278" y="26349"/>
                    </a:lnTo>
                    <a:cubicBezTo>
                      <a:pt x="474278" y="11857"/>
                      <a:pt x="462421" y="0"/>
                      <a:pt x="447929" y="0"/>
                    </a:cubicBezTo>
                  </a:path>
                </a:pathLst>
              </a:custGeom>
              <a:solidFill>
                <a:schemeClr val="tx1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FR"/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62E17359-599A-4D4C-876F-9CE893EE645B}"/>
                  </a:ext>
                </a:extLst>
              </p:cNvPr>
              <p:cNvSpPr/>
              <p:nvPr/>
            </p:nvSpPr>
            <p:spPr>
              <a:xfrm>
                <a:off x="2097656" y="609577"/>
                <a:ext cx="111994" cy="111982"/>
              </a:xfrm>
              <a:custGeom>
                <a:avLst/>
                <a:gdLst>
                  <a:gd name="connsiteX0" fmla="*/ 56004 w 111994"/>
                  <a:gd name="connsiteY0" fmla="*/ 111982 h 111982"/>
                  <a:gd name="connsiteX1" fmla="*/ 111995 w 111994"/>
                  <a:gd name="connsiteY1" fmla="*/ 55991 h 111982"/>
                  <a:gd name="connsiteX2" fmla="*/ 56004 w 111994"/>
                  <a:gd name="connsiteY2" fmla="*/ 0 h 111982"/>
                  <a:gd name="connsiteX3" fmla="*/ 12 w 111994"/>
                  <a:gd name="connsiteY3" fmla="*/ 55991 h 111982"/>
                  <a:gd name="connsiteX4" fmla="*/ 56004 w 111994"/>
                  <a:gd name="connsiteY4" fmla="*/ 111982 h 11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994" h="111982">
                    <a:moveTo>
                      <a:pt x="56004" y="111982"/>
                    </a:moveTo>
                    <a:cubicBezTo>
                      <a:pt x="86963" y="111982"/>
                      <a:pt x="111995" y="86951"/>
                      <a:pt x="111995" y="55991"/>
                    </a:cubicBezTo>
                    <a:cubicBezTo>
                      <a:pt x="111995" y="25031"/>
                      <a:pt x="86963" y="0"/>
                      <a:pt x="56004" y="0"/>
                    </a:cubicBezTo>
                    <a:cubicBezTo>
                      <a:pt x="25044" y="0"/>
                      <a:pt x="12" y="25031"/>
                      <a:pt x="12" y="55991"/>
                    </a:cubicBezTo>
                    <a:cubicBezTo>
                      <a:pt x="-646" y="86951"/>
                      <a:pt x="25044" y="111982"/>
                      <a:pt x="56004" y="111982"/>
                    </a:cubicBezTo>
                  </a:path>
                </a:pathLst>
              </a:custGeom>
              <a:solidFill>
                <a:schemeClr val="bg2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FR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6301328-131E-974A-8D8B-A1BB48574407}"/>
                  </a:ext>
                </a:extLst>
              </p:cNvPr>
              <p:cNvSpPr/>
              <p:nvPr/>
            </p:nvSpPr>
            <p:spPr>
              <a:xfrm>
                <a:off x="2026527" y="643538"/>
                <a:ext cx="346782" cy="203177"/>
              </a:xfrm>
              <a:custGeom>
                <a:avLst/>
                <a:gdLst>
                  <a:gd name="connsiteX0" fmla="*/ 342534 w 346782"/>
                  <a:gd name="connsiteY0" fmla="*/ 12808 h 203177"/>
                  <a:gd name="connsiteX1" fmla="*/ 303670 w 346782"/>
                  <a:gd name="connsiteY1" fmla="*/ 4245 h 203177"/>
                  <a:gd name="connsiteX2" fmla="*/ 298400 w 346782"/>
                  <a:gd name="connsiteY2" fmla="*/ 9514 h 203177"/>
                  <a:gd name="connsiteX3" fmla="*/ 202227 w 346782"/>
                  <a:gd name="connsiteY3" fmla="*/ 109640 h 203177"/>
                  <a:gd name="connsiteX4" fmla="*/ 173243 w 346782"/>
                  <a:gd name="connsiteY4" fmla="*/ 97783 h 203177"/>
                  <a:gd name="connsiteX5" fmla="*/ 127133 w 346782"/>
                  <a:gd name="connsiteY5" fmla="*/ 91854 h 203177"/>
                  <a:gd name="connsiteX6" fmla="*/ 81023 w 346782"/>
                  <a:gd name="connsiteY6" fmla="*/ 99100 h 203177"/>
                  <a:gd name="connsiteX7" fmla="*/ 22396 w 346782"/>
                  <a:gd name="connsiteY7" fmla="*/ 130060 h 203177"/>
                  <a:gd name="connsiteX8" fmla="*/ 13833 w 346782"/>
                  <a:gd name="connsiteY8" fmla="*/ 145211 h 203177"/>
                  <a:gd name="connsiteX9" fmla="*/ 0 w 346782"/>
                  <a:gd name="connsiteY9" fmla="*/ 203178 h 203177"/>
                  <a:gd name="connsiteX10" fmla="*/ 196957 w 346782"/>
                  <a:gd name="connsiteY10" fmla="*/ 203178 h 203177"/>
                  <a:gd name="connsiteX11" fmla="*/ 196957 w 346782"/>
                  <a:gd name="connsiteY11" fmla="*/ 202519 h 203177"/>
                  <a:gd name="connsiteX12" fmla="*/ 252948 w 346782"/>
                  <a:gd name="connsiteY12" fmla="*/ 137306 h 203177"/>
                  <a:gd name="connsiteX13" fmla="*/ 339241 w 346782"/>
                  <a:gd name="connsiteY13" fmla="*/ 46403 h 203177"/>
                  <a:gd name="connsiteX14" fmla="*/ 342534 w 346782"/>
                  <a:gd name="connsiteY14" fmla="*/ 12808 h 203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6782" h="203177">
                    <a:moveTo>
                      <a:pt x="342534" y="12808"/>
                    </a:moveTo>
                    <a:cubicBezTo>
                      <a:pt x="333971" y="-366"/>
                      <a:pt x="316844" y="-3660"/>
                      <a:pt x="303670" y="4245"/>
                    </a:cubicBezTo>
                    <a:cubicBezTo>
                      <a:pt x="301035" y="5562"/>
                      <a:pt x="299718" y="8197"/>
                      <a:pt x="298400" y="9514"/>
                    </a:cubicBezTo>
                    <a:lnTo>
                      <a:pt x="202227" y="109640"/>
                    </a:lnTo>
                    <a:cubicBezTo>
                      <a:pt x="193005" y="105029"/>
                      <a:pt x="183124" y="101076"/>
                      <a:pt x="173243" y="97783"/>
                    </a:cubicBezTo>
                    <a:cubicBezTo>
                      <a:pt x="158093" y="95148"/>
                      <a:pt x="142283" y="91854"/>
                      <a:pt x="127133" y="91854"/>
                    </a:cubicBezTo>
                    <a:cubicBezTo>
                      <a:pt x="111982" y="91854"/>
                      <a:pt x="96173" y="94489"/>
                      <a:pt x="81023" y="99100"/>
                    </a:cubicBezTo>
                    <a:cubicBezTo>
                      <a:pt x="58626" y="105029"/>
                      <a:pt x="38864" y="116227"/>
                      <a:pt x="22396" y="130060"/>
                    </a:cubicBezTo>
                    <a:cubicBezTo>
                      <a:pt x="18444" y="134012"/>
                      <a:pt x="15151" y="139941"/>
                      <a:pt x="13833" y="145211"/>
                    </a:cubicBezTo>
                    <a:lnTo>
                      <a:pt x="0" y="203178"/>
                    </a:lnTo>
                    <a:lnTo>
                      <a:pt x="196957" y="203178"/>
                    </a:lnTo>
                    <a:lnTo>
                      <a:pt x="196957" y="202519"/>
                    </a:lnTo>
                    <a:lnTo>
                      <a:pt x="252948" y="137306"/>
                    </a:lnTo>
                    <a:lnTo>
                      <a:pt x="339241" y="46403"/>
                    </a:lnTo>
                    <a:cubicBezTo>
                      <a:pt x="347145" y="38498"/>
                      <a:pt x="349780" y="23348"/>
                      <a:pt x="342534" y="12808"/>
                    </a:cubicBezTo>
                  </a:path>
                </a:pathLst>
              </a:custGeom>
              <a:solidFill>
                <a:schemeClr val="bg2"/>
              </a:solidFill>
              <a:ln w="654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FR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A2832A4-D7C5-7241-8CB4-2A384DA5A085}"/>
              </a:ext>
            </a:extLst>
          </p:cNvPr>
          <p:cNvGrpSpPr/>
          <p:nvPr/>
        </p:nvGrpSpPr>
        <p:grpSpPr>
          <a:xfrm>
            <a:off x="3801877" y="460000"/>
            <a:ext cx="777020" cy="773427"/>
            <a:chOff x="3801877" y="460000"/>
            <a:chExt cx="777020" cy="773427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E9FC19-A3EB-2A4C-9E07-9D4D25C6B39B}"/>
                </a:ext>
              </a:extLst>
            </p:cNvPr>
            <p:cNvSpPr/>
            <p:nvPr/>
          </p:nvSpPr>
          <p:spPr>
            <a:xfrm>
              <a:off x="3905147" y="478415"/>
              <a:ext cx="121004" cy="128904"/>
            </a:xfrm>
            <a:custGeom>
              <a:avLst/>
              <a:gdLst>
                <a:gd name="connsiteX0" fmla="*/ 121005 w 121004"/>
                <a:gd name="connsiteY0" fmla="*/ 64452 h 128904"/>
                <a:gd name="connsiteX1" fmla="*/ 60502 w 121004"/>
                <a:gd name="connsiteY1" fmla="*/ 128905 h 128904"/>
                <a:gd name="connsiteX2" fmla="*/ 0 w 121004"/>
                <a:gd name="connsiteY2" fmla="*/ 64452 h 128904"/>
                <a:gd name="connsiteX3" fmla="*/ 60502 w 121004"/>
                <a:gd name="connsiteY3" fmla="*/ 0 h 128904"/>
                <a:gd name="connsiteX4" fmla="*/ 121005 w 121004"/>
                <a:gd name="connsiteY4" fmla="*/ 64452 h 12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04" h="128904">
                  <a:moveTo>
                    <a:pt x="121005" y="64452"/>
                  </a:moveTo>
                  <a:cubicBezTo>
                    <a:pt x="121005" y="100048"/>
                    <a:pt x="93917" y="128905"/>
                    <a:pt x="60502" y="128905"/>
                  </a:cubicBezTo>
                  <a:cubicBezTo>
                    <a:pt x="27088" y="128905"/>
                    <a:pt x="0" y="100048"/>
                    <a:pt x="0" y="64452"/>
                  </a:cubicBezTo>
                  <a:cubicBezTo>
                    <a:pt x="0" y="28856"/>
                    <a:pt x="27088" y="0"/>
                    <a:pt x="60502" y="0"/>
                  </a:cubicBezTo>
                  <a:cubicBezTo>
                    <a:pt x="93917" y="0"/>
                    <a:pt x="121005" y="28856"/>
                    <a:pt x="121005" y="64452"/>
                  </a:cubicBezTo>
                  <a:close/>
                </a:path>
              </a:pathLst>
            </a:custGeom>
            <a:solidFill>
              <a:schemeClr val="bg2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F8391CE-A2F7-364B-A007-55C02645561A}"/>
                </a:ext>
              </a:extLst>
            </p:cNvPr>
            <p:cNvSpPr/>
            <p:nvPr/>
          </p:nvSpPr>
          <p:spPr>
            <a:xfrm>
              <a:off x="3801877" y="625722"/>
              <a:ext cx="327574" cy="589291"/>
            </a:xfrm>
            <a:custGeom>
              <a:avLst/>
              <a:gdLst>
                <a:gd name="connsiteX0" fmla="*/ 326697 w 327574"/>
                <a:gd name="connsiteY0" fmla="*/ 259019 h 589291"/>
                <a:gd name="connsiteX1" fmla="*/ 278641 w 327574"/>
                <a:gd name="connsiteY1" fmla="*/ 65202 h 589291"/>
                <a:gd name="connsiteX2" fmla="*/ 269998 w 327574"/>
                <a:gd name="connsiteY2" fmla="*/ 49733 h 589291"/>
                <a:gd name="connsiteX3" fmla="*/ 210446 w 327574"/>
                <a:gd name="connsiteY3" fmla="*/ 9221 h 589291"/>
                <a:gd name="connsiteX4" fmla="*/ 163773 w 327574"/>
                <a:gd name="connsiteY4" fmla="*/ 13 h 589291"/>
                <a:gd name="connsiteX5" fmla="*/ 117100 w 327574"/>
                <a:gd name="connsiteY5" fmla="*/ 8300 h 589291"/>
                <a:gd name="connsiteX6" fmla="*/ 57462 w 327574"/>
                <a:gd name="connsiteY6" fmla="*/ 48813 h 589291"/>
                <a:gd name="connsiteX7" fmla="*/ 48818 w 327574"/>
                <a:gd name="connsiteY7" fmla="*/ 65202 h 589291"/>
                <a:gd name="connsiteX8" fmla="*/ 849 w 327574"/>
                <a:gd name="connsiteY8" fmla="*/ 259019 h 589291"/>
                <a:gd name="connsiteX9" fmla="*/ 19345 w 327574"/>
                <a:gd name="connsiteY9" fmla="*/ 292719 h 589291"/>
                <a:gd name="connsiteX10" fmla="*/ 25914 w 327574"/>
                <a:gd name="connsiteY10" fmla="*/ 293639 h 589291"/>
                <a:gd name="connsiteX11" fmla="*/ 51411 w 327574"/>
                <a:gd name="connsiteY11" fmla="*/ 273107 h 589291"/>
                <a:gd name="connsiteX12" fmla="*/ 94627 w 327574"/>
                <a:gd name="connsiteY12" fmla="*/ 97244 h 589291"/>
                <a:gd name="connsiteX13" fmla="*/ 94627 w 327574"/>
                <a:gd name="connsiteY13" fmla="*/ 589291 h 589291"/>
                <a:gd name="connsiteX14" fmla="*/ 146487 w 327574"/>
                <a:gd name="connsiteY14" fmla="*/ 589291 h 589291"/>
                <a:gd name="connsiteX15" fmla="*/ 146487 w 327574"/>
                <a:gd name="connsiteY15" fmla="*/ 303860 h 589291"/>
                <a:gd name="connsiteX16" fmla="*/ 181059 w 327574"/>
                <a:gd name="connsiteY16" fmla="*/ 303860 h 589291"/>
                <a:gd name="connsiteX17" fmla="*/ 181059 w 327574"/>
                <a:gd name="connsiteY17" fmla="*/ 589291 h 589291"/>
                <a:gd name="connsiteX18" fmla="*/ 232918 w 327574"/>
                <a:gd name="connsiteY18" fmla="*/ 589291 h 589291"/>
                <a:gd name="connsiteX19" fmla="*/ 232918 w 327574"/>
                <a:gd name="connsiteY19" fmla="*/ 97244 h 589291"/>
                <a:gd name="connsiteX20" fmla="*/ 276134 w 327574"/>
                <a:gd name="connsiteY20" fmla="*/ 273107 h 589291"/>
                <a:gd name="connsiteX21" fmla="*/ 302064 w 327574"/>
                <a:gd name="connsiteY21" fmla="*/ 293639 h 589291"/>
                <a:gd name="connsiteX22" fmla="*/ 308633 w 327574"/>
                <a:gd name="connsiteY22" fmla="*/ 292719 h 589291"/>
                <a:gd name="connsiteX23" fmla="*/ 326697 w 327574"/>
                <a:gd name="connsiteY23" fmla="*/ 259019 h 58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7574" h="589291">
                  <a:moveTo>
                    <a:pt x="326697" y="259019"/>
                  </a:moveTo>
                  <a:lnTo>
                    <a:pt x="278641" y="65202"/>
                  </a:lnTo>
                  <a:cubicBezTo>
                    <a:pt x="277006" y="59364"/>
                    <a:pt x="274036" y="54049"/>
                    <a:pt x="269998" y="49733"/>
                  </a:cubicBezTo>
                  <a:cubicBezTo>
                    <a:pt x="253455" y="31375"/>
                    <a:pt x="233039" y="17485"/>
                    <a:pt x="210446" y="9221"/>
                  </a:cubicBezTo>
                  <a:cubicBezTo>
                    <a:pt x="195612" y="2899"/>
                    <a:pt x="179749" y="-230"/>
                    <a:pt x="163773" y="13"/>
                  </a:cubicBezTo>
                  <a:cubicBezTo>
                    <a:pt x="147885" y="-82"/>
                    <a:pt x="132100" y="2721"/>
                    <a:pt x="117100" y="8300"/>
                  </a:cubicBezTo>
                  <a:cubicBezTo>
                    <a:pt x="94374" y="16326"/>
                    <a:pt x="73879" y="30249"/>
                    <a:pt x="57462" y="48813"/>
                  </a:cubicBezTo>
                  <a:cubicBezTo>
                    <a:pt x="53607" y="53625"/>
                    <a:pt x="50671" y="59192"/>
                    <a:pt x="48818" y="65202"/>
                  </a:cubicBezTo>
                  <a:lnTo>
                    <a:pt x="849" y="259019"/>
                  </a:lnTo>
                  <a:cubicBezTo>
                    <a:pt x="-2768" y="273765"/>
                    <a:pt x="5509" y="288845"/>
                    <a:pt x="19345" y="292719"/>
                  </a:cubicBezTo>
                  <a:cubicBezTo>
                    <a:pt x="21486" y="293340"/>
                    <a:pt x="23695" y="293650"/>
                    <a:pt x="25914" y="293639"/>
                  </a:cubicBezTo>
                  <a:cubicBezTo>
                    <a:pt x="37833" y="293853"/>
                    <a:pt x="48353" y="285381"/>
                    <a:pt x="51411" y="273107"/>
                  </a:cubicBezTo>
                  <a:lnTo>
                    <a:pt x="94627" y="97244"/>
                  </a:lnTo>
                  <a:lnTo>
                    <a:pt x="94627" y="589291"/>
                  </a:lnTo>
                  <a:lnTo>
                    <a:pt x="146487" y="589291"/>
                  </a:lnTo>
                  <a:lnTo>
                    <a:pt x="146487" y="303860"/>
                  </a:lnTo>
                  <a:lnTo>
                    <a:pt x="181059" y="303860"/>
                  </a:lnTo>
                  <a:lnTo>
                    <a:pt x="181059" y="589291"/>
                  </a:lnTo>
                  <a:lnTo>
                    <a:pt x="232918" y="589291"/>
                  </a:lnTo>
                  <a:lnTo>
                    <a:pt x="232918" y="97244"/>
                  </a:lnTo>
                  <a:lnTo>
                    <a:pt x="276134" y="273107"/>
                  </a:lnTo>
                  <a:cubicBezTo>
                    <a:pt x="279229" y="285552"/>
                    <a:pt x="289985" y="294068"/>
                    <a:pt x="302064" y="293639"/>
                  </a:cubicBezTo>
                  <a:cubicBezTo>
                    <a:pt x="304283" y="293650"/>
                    <a:pt x="306492" y="293340"/>
                    <a:pt x="308633" y="292719"/>
                  </a:cubicBezTo>
                  <a:cubicBezTo>
                    <a:pt x="322295" y="288642"/>
                    <a:pt x="330344" y="273625"/>
                    <a:pt x="326697" y="259019"/>
                  </a:cubicBezTo>
                  <a:close/>
                </a:path>
              </a:pathLst>
            </a:custGeom>
            <a:solidFill>
              <a:schemeClr val="bg2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BFF5439-FC19-5E48-8CC9-BE683DD47168}"/>
                </a:ext>
              </a:extLst>
            </p:cNvPr>
            <p:cNvSpPr/>
            <p:nvPr/>
          </p:nvSpPr>
          <p:spPr>
            <a:xfrm>
              <a:off x="4354593" y="478415"/>
              <a:ext cx="121004" cy="128904"/>
            </a:xfrm>
            <a:custGeom>
              <a:avLst/>
              <a:gdLst>
                <a:gd name="connsiteX0" fmla="*/ 121005 w 121004"/>
                <a:gd name="connsiteY0" fmla="*/ 64452 h 128904"/>
                <a:gd name="connsiteX1" fmla="*/ 60502 w 121004"/>
                <a:gd name="connsiteY1" fmla="*/ 128905 h 128904"/>
                <a:gd name="connsiteX2" fmla="*/ 0 w 121004"/>
                <a:gd name="connsiteY2" fmla="*/ 64452 h 128904"/>
                <a:gd name="connsiteX3" fmla="*/ 60502 w 121004"/>
                <a:gd name="connsiteY3" fmla="*/ 0 h 128904"/>
                <a:gd name="connsiteX4" fmla="*/ 121005 w 121004"/>
                <a:gd name="connsiteY4" fmla="*/ 64452 h 12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04" h="128904">
                  <a:moveTo>
                    <a:pt x="121005" y="64452"/>
                  </a:moveTo>
                  <a:cubicBezTo>
                    <a:pt x="121005" y="100048"/>
                    <a:pt x="93917" y="128905"/>
                    <a:pt x="60502" y="128905"/>
                  </a:cubicBezTo>
                  <a:cubicBezTo>
                    <a:pt x="27088" y="128905"/>
                    <a:pt x="0" y="100048"/>
                    <a:pt x="0" y="64452"/>
                  </a:cubicBezTo>
                  <a:cubicBezTo>
                    <a:pt x="0" y="28856"/>
                    <a:pt x="27088" y="0"/>
                    <a:pt x="60502" y="0"/>
                  </a:cubicBezTo>
                  <a:cubicBezTo>
                    <a:pt x="93917" y="0"/>
                    <a:pt x="121005" y="28856"/>
                    <a:pt x="121005" y="64452"/>
                  </a:cubicBezTo>
                  <a:close/>
                </a:path>
              </a:pathLst>
            </a:custGeom>
            <a:solidFill>
              <a:schemeClr val="tx2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1EA2FD2-D963-034C-8133-5B6B2FF4C6F1}"/>
                </a:ext>
              </a:extLst>
            </p:cNvPr>
            <p:cNvSpPr/>
            <p:nvPr/>
          </p:nvSpPr>
          <p:spPr>
            <a:xfrm>
              <a:off x="4251323" y="625722"/>
              <a:ext cx="327574" cy="589291"/>
            </a:xfrm>
            <a:custGeom>
              <a:avLst/>
              <a:gdLst>
                <a:gd name="connsiteX0" fmla="*/ 326697 w 327574"/>
                <a:gd name="connsiteY0" fmla="*/ 259019 h 589291"/>
                <a:gd name="connsiteX1" fmla="*/ 278641 w 327574"/>
                <a:gd name="connsiteY1" fmla="*/ 65202 h 589291"/>
                <a:gd name="connsiteX2" fmla="*/ 269998 w 327574"/>
                <a:gd name="connsiteY2" fmla="*/ 49733 h 589291"/>
                <a:gd name="connsiteX3" fmla="*/ 210446 w 327574"/>
                <a:gd name="connsiteY3" fmla="*/ 9221 h 589291"/>
                <a:gd name="connsiteX4" fmla="*/ 163773 w 327574"/>
                <a:gd name="connsiteY4" fmla="*/ 13 h 589291"/>
                <a:gd name="connsiteX5" fmla="*/ 117100 w 327574"/>
                <a:gd name="connsiteY5" fmla="*/ 8300 h 589291"/>
                <a:gd name="connsiteX6" fmla="*/ 57462 w 327574"/>
                <a:gd name="connsiteY6" fmla="*/ 48813 h 589291"/>
                <a:gd name="connsiteX7" fmla="*/ 48818 w 327574"/>
                <a:gd name="connsiteY7" fmla="*/ 65202 h 589291"/>
                <a:gd name="connsiteX8" fmla="*/ 849 w 327574"/>
                <a:gd name="connsiteY8" fmla="*/ 259019 h 589291"/>
                <a:gd name="connsiteX9" fmla="*/ 19345 w 327574"/>
                <a:gd name="connsiteY9" fmla="*/ 292719 h 589291"/>
                <a:gd name="connsiteX10" fmla="*/ 25914 w 327574"/>
                <a:gd name="connsiteY10" fmla="*/ 293639 h 589291"/>
                <a:gd name="connsiteX11" fmla="*/ 51411 w 327574"/>
                <a:gd name="connsiteY11" fmla="*/ 273107 h 589291"/>
                <a:gd name="connsiteX12" fmla="*/ 94627 w 327574"/>
                <a:gd name="connsiteY12" fmla="*/ 97244 h 589291"/>
                <a:gd name="connsiteX13" fmla="*/ 94627 w 327574"/>
                <a:gd name="connsiteY13" fmla="*/ 153594 h 589291"/>
                <a:gd name="connsiteX14" fmla="*/ 40694 w 327574"/>
                <a:gd name="connsiteY14" fmla="*/ 368312 h 589291"/>
                <a:gd name="connsiteX15" fmla="*/ 94627 w 327574"/>
                <a:gd name="connsiteY15" fmla="*/ 368312 h 589291"/>
                <a:gd name="connsiteX16" fmla="*/ 94627 w 327574"/>
                <a:gd name="connsiteY16" fmla="*/ 589291 h 589291"/>
                <a:gd name="connsiteX17" fmla="*/ 146486 w 327574"/>
                <a:gd name="connsiteY17" fmla="*/ 589291 h 589291"/>
                <a:gd name="connsiteX18" fmla="*/ 146486 w 327574"/>
                <a:gd name="connsiteY18" fmla="*/ 368312 h 589291"/>
                <a:gd name="connsiteX19" fmla="*/ 181059 w 327574"/>
                <a:gd name="connsiteY19" fmla="*/ 368312 h 589291"/>
                <a:gd name="connsiteX20" fmla="*/ 181059 w 327574"/>
                <a:gd name="connsiteY20" fmla="*/ 589291 h 589291"/>
                <a:gd name="connsiteX21" fmla="*/ 232918 w 327574"/>
                <a:gd name="connsiteY21" fmla="*/ 589291 h 589291"/>
                <a:gd name="connsiteX22" fmla="*/ 232918 w 327574"/>
                <a:gd name="connsiteY22" fmla="*/ 368312 h 589291"/>
                <a:gd name="connsiteX23" fmla="*/ 277517 w 327574"/>
                <a:gd name="connsiteY23" fmla="*/ 368312 h 589291"/>
                <a:gd name="connsiteX24" fmla="*/ 232918 w 327574"/>
                <a:gd name="connsiteY24" fmla="*/ 190700 h 589291"/>
                <a:gd name="connsiteX25" fmla="*/ 232918 w 327574"/>
                <a:gd name="connsiteY25" fmla="*/ 97244 h 589291"/>
                <a:gd name="connsiteX26" fmla="*/ 276134 w 327574"/>
                <a:gd name="connsiteY26" fmla="*/ 273107 h 589291"/>
                <a:gd name="connsiteX27" fmla="*/ 302064 w 327574"/>
                <a:gd name="connsiteY27" fmla="*/ 293639 h 589291"/>
                <a:gd name="connsiteX28" fmla="*/ 308633 w 327574"/>
                <a:gd name="connsiteY28" fmla="*/ 292719 h 589291"/>
                <a:gd name="connsiteX29" fmla="*/ 326697 w 327574"/>
                <a:gd name="connsiteY29" fmla="*/ 259019 h 58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574" h="589291">
                  <a:moveTo>
                    <a:pt x="326697" y="259019"/>
                  </a:moveTo>
                  <a:lnTo>
                    <a:pt x="278641" y="65202"/>
                  </a:lnTo>
                  <a:cubicBezTo>
                    <a:pt x="276919" y="59404"/>
                    <a:pt x="273961" y="54110"/>
                    <a:pt x="269998" y="49733"/>
                  </a:cubicBezTo>
                  <a:cubicBezTo>
                    <a:pt x="253455" y="31375"/>
                    <a:pt x="233039" y="17485"/>
                    <a:pt x="210446" y="9221"/>
                  </a:cubicBezTo>
                  <a:cubicBezTo>
                    <a:pt x="195612" y="2899"/>
                    <a:pt x="179749" y="-230"/>
                    <a:pt x="163773" y="13"/>
                  </a:cubicBezTo>
                  <a:cubicBezTo>
                    <a:pt x="147885" y="-82"/>
                    <a:pt x="132100" y="2721"/>
                    <a:pt x="117100" y="8300"/>
                  </a:cubicBezTo>
                  <a:cubicBezTo>
                    <a:pt x="94374" y="16326"/>
                    <a:pt x="73879" y="30249"/>
                    <a:pt x="57462" y="48813"/>
                  </a:cubicBezTo>
                  <a:cubicBezTo>
                    <a:pt x="53607" y="53625"/>
                    <a:pt x="50671" y="59192"/>
                    <a:pt x="48818" y="65202"/>
                  </a:cubicBezTo>
                  <a:lnTo>
                    <a:pt x="849" y="259019"/>
                  </a:lnTo>
                  <a:cubicBezTo>
                    <a:pt x="-2768" y="273765"/>
                    <a:pt x="5508" y="288845"/>
                    <a:pt x="19345" y="292719"/>
                  </a:cubicBezTo>
                  <a:cubicBezTo>
                    <a:pt x="21486" y="293340"/>
                    <a:pt x="23695" y="293650"/>
                    <a:pt x="25914" y="293639"/>
                  </a:cubicBezTo>
                  <a:cubicBezTo>
                    <a:pt x="37833" y="293853"/>
                    <a:pt x="48353" y="285381"/>
                    <a:pt x="51411" y="273107"/>
                  </a:cubicBezTo>
                  <a:lnTo>
                    <a:pt x="94627" y="97244"/>
                  </a:lnTo>
                  <a:lnTo>
                    <a:pt x="94627" y="153594"/>
                  </a:lnTo>
                  <a:lnTo>
                    <a:pt x="40694" y="368312"/>
                  </a:lnTo>
                  <a:lnTo>
                    <a:pt x="94627" y="368312"/>
                  </a:lnTo>
                  <a:lnTo>
                    <a:pt x="94627" y="589291"/>
                  </a:lnTo>
                  <a:lnTo>
                    <a:pt x="146486" y="589291"/>
                  </a:lnTo>
                  <a:lnTo>
                    <a:pt x="146486" y="368312"/>
                  </a:lnTo>
                  <a:lnTo>
                    <a:pt x="181059" y="368312"/>
                  </a:lnTo>
                  <a:lnTo>
                    <a:pt x="181059" y="589291"/>
                  </a:lnTo>
                  <a:lnTo>
                    <a:pt x="232918" y="589291"/>
                  </a:lnTo>
                  <a:lnTo>
                    <a:pt x="232918" y="368312"/>
                  </a:lnTo>
                  <a:lnTo>
                    <a:pt x="277517" y="368312"/>
                  </a:lnTo>
                  <a:lnTo>
                    <a:pt x="232918" y="190700"/>
                  </a:lnTo>
                  <a:lnTo>
                    <a:pt x="232918" y="97244"/>
                  </a:lnTo>
                  <a:lnTo>
                    <a:pt x="276134" y="273107"/>
                  </a:lnTo>
                  <a:cubicBezTo>
                    <a:pt x="279229" y="285552"/>
                    <a:pt x="289985" y="294068"/>
                    <a:pt x="302064" y="293639"/>
                  </a:cubicBezTo>
                  <a:cubicBezTo>
                    <a:pt x="304283" y="293650"/>
                    <a:pt x="306493" y="293340"/>
                    <a:pt x="308633" y="292719"/>
                  </a:cubicBezTo>
                  <a:cubicBezTo>
                    <a:pt x="322295" y="288642"/>
                    <a:pt x="330344" y="273625"/>
                    <a:pt x="326697" y="259019"/>
                  </a:cubicBezTo>
                  <a:close/>
                </a:path>
              </a:pathLst>
            </a:custGeom>
            <a:solidFill>
              <a:schemeClr val="tx2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89804511-AA05-F24B-B4C8-E273DB0F01EA}"/>
                </a:ext>
              </a:extLst>
            </p:cNvPr>
            <p:cNvSpPr/>
            <p:nvPr/>
          </p:nvSpPr>
          <p:spPr>
            <a:xfrm>
              <a:off x="4173086" y="460000"/>
              <a:ext cx="34572" cy="773427"/>
            </a:xfrm>
            <a:custGeom>
              <a:avLst/>
              <a:gdLst>
                <a:gd name="connsiteX0" fmla="*/ 17286 w 34572"/>
                <a:gd name="connsiteY0" fmla="*/ 773427 h 773427"/>
                <a:gd name="connsiteX1" fmla="*/ 0 w 34572"/>
                <a:gd name="connsiteY1" fmla="*/ 755012 h 773427"/>
                <a:gd name="connsiteX2" fmla="*/ 0 w 34572"/>
                <a:gd name="connsiteY2" fmla="*/ 18415 h 773427"/>
                <a:gd name="connsiteX3" fmla="*/ 17286 w 34572"/>
                <a:gd name="connsiteY3" fmla="*/ 0 h 773427"/>
                <a:gd name="connsiteX4" fmla="*/ 34573 w 34572"/>
                <a:gd name="connsiteY4" fmla="*/ 18415 h 773427"/>
                <a:gd name="connsiteX5" fmla="*/ 34573 w 34572"/>
                <a:gd name="connsiteY5" fmla="*/ 755012 h 773427"/>
                <a:gd name="connsiteX6" fmla="*/ 17286 w 34572"/>
                <a:gd name="connsiteY6" fmla="*/ 773427 h 7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72" h="773427">
                  <a:moveTo>
                    <a:pt x="17286" y="773427"/>
                  </a:moveTo>
                  <a:cubicBezTo>
                    <a:pt x="7739" y="773427"/>
                    <a:pt x="0" y="765183"/>
                    <a:pt x="0" y="755012"/>
                  </a:cubicBezTo>
                  <a:lnTo>
                    <a:pt x="0" y="18415"/>
                  </a:lnTo>
                  <a:cubicBezTo>
                    <a:pt x="0" y="8245"/>
                    <a:pt x="7739" y="0"/>
                    <a:pt x="17286" y="0"/>
                  </a:cubicBezTo>
                  <a:cubicBezTo>
                    <a:pt x="26834" y="0"/>
                    <a:pt x="34573" y="8245"/>
                    <a:pt x="34573" y="18415"/>
                  </a:cubicBezTo>
                  <a:lnTo>
                    <a:pt x="34573" y="755012"/>
                  </a:lnTo>
                  <a:cubicBezTo>
                    <a:pt x="34573" y="765183"/>
                    <a:pt x="26834" y="773427"/>
                    <a:pt x="17286" y="773427"/>
                  </a:cubicBezTo>
                  <a:close/>
                </a:path>
              </a:pathLst>
            </a:custGeom>
            <a:solidFill>
              <a:schemeClr val="tx1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</p:grpSp>
    </p:spTree>
    <p:extLst>
      <p:ext uri="{BB962C8B-B14F-4D97-AF65-F5344CB8AC3E}">
        <p14:creationId xmlns:p14="http://schemas.microsoft.com/office/powerpoint/2010/main" val="2074511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0DE15C-237C-BF47-A47A-880AA598603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5236" y="1491630"/>
            <a:ext cx="2520000" cy="2918370"/>
          </a:xfrm>
        </p:spPr>
        <p:txBody>
          <a:bodyPr/>
          <a:lstStyle/>
          <a:p>
            <a:r>
              <a:rPr lang="en-FR" sz="2000" dirty="0"/>
              <a:t>Site</a:t>
            </a:r>
            <a:br>
              <a:rPr lang="en-FR" sz="2000" dirty="0"/>
            </a:br>
            <a:r>
              <a:rPr lang="en-GB" dirty="0" err="1">
                <a:solidFill>
                  <a:schemeClr val="tx2"/>
                </a:solidFill>
              </a:rPr>
              <a:t>www.quiziniere.com</a:t>
            </a:r>
            <a:endParaRPr lang="en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85FF6-EFB9-0C45-A9DA-1604E80A6F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76918" y="1491630"/>
            <a:ext cx="2520000" cy="2918370"/>
          </a:xfrm>
        </p:spPr>
        <p:txBody>
          <a:bodyPr/>
          <a:lstStyle/>
          <a:p>
            <a:r>
              <a:rPr lang="en-FR" sz="2000" dirty="0"/>
              <a:t>Notice</a:t>
            </a:r>
            <a:endParaRPr lang="en-FR" sz="1050" dirty="0">
              <a:solidFill>
                <a:schemeClr val="tx2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16E96BC-6E23-5243-B948-256B63496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Quizinière</a:t>
            </a:r>
          </a:p>
        </p:txBody>
      </p:sp>
      <p:cxnSp>
        <p:nvCxnSpPr>
          <p:cNvPr id="7" name="Connecteur droit 12">
            <a:extLst>
              <a:ext uri="{FF2B5EF4-FFF2-40B4-BE49-F238E27FC236}">
                <a16:creationId xmlns:a16="http://schemas.microsoft.com/office/drawing/2014/main" id="{80D55F25-59ED-8841-B0A5-BDF3CF171E4A}"/>
              </a:ext>
            </a:extLst>
          </p:cNvPr>
          <p:cNvCxnSpPr>
            <a:cxnSpLocks/>
          </p:cNvCxnSpPr>
          <p:nvPr/>
        </p:nvCxnSpPr>
        <p:spPr>
          <a:xfrm>
            <a:off x="371047" y="677146"/>
            <a:ext cx="312521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11BDBD0F-FF04-2042-8731-EB3317E2E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268766" y="2376264"/>
            <a:ext cx="1995686" cy="199568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DED6080-882A-B949-BFFB-ABF85A5584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59632" y="2376264"/>
            <a:ext cx="1995686" cy="19956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E9617EF-D7DC-1941-BD13-54EBAB3F2018}"/>
              </a:ext>
            </a:extLst>
          </p:cNvPr>
          <p:cNvGrpSpPr/>
          <p:nvPr/>
        </p:nvGrpSpPr>
        <p:grpSpPr>
          <a:xfrm>
            <a:off x="2354820" y="460000"/>
            <a:ext cx="777020" cy="773427"/>
            <a:chOff x="3801877" y="460000"/>
            <a:chExt cx="777020" cy="77342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BE342B1-683D-4346-955B-B83C0EA7D497}"/>
                </a:ext>
              </a:extLst>
            </p:cNvPr>
            <p:cNvSpPr/>
            <p:nvPr/>
          </p:nvSpPr>
          <p:spPr>
            <a:xfrm>
              <a:off x="3905147" y="478415"/>
              <a:ext cx="121004" cy="128904"/>
            </a:xfrm>
            <a:custGeom>
              <a:avLst/>
              <a:gdLst>
                <a:gd name="connsiteX0" fmla="*/ 121005 w 121004"/>
                <a:gd name="connsiteY0" fmla="*/ 64452 h 128904"/>
                <a:gd name="connsiteX1" fmla="*/ 60502 w 121004"/>
                <a:gd name="connsiteY1" fmla="*/ 128905 h 128904"/>
                <a:gd name="connsiteX2" fmla="*/ 0 w 121004"/>
                <a:gd name="connsiteY2" fmla="*/ 64452 h 128904"/>
                <a:gd name="connsiteX3" fmla="*/ 60502 w 121004"/>
                <a:gd name="connsiteY3" fmla="*/ 0 h 128904"/>
                <a:gd name="connsiteX4" fmla="*/ 121005 w 121004"/>
                <a:gd name="connsiteY4" fmla="*/ 64452 h 12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04" h="128904">
                  <a:moveTo>
                    <a:pt x="121005" y="64452"/>
                  </a:moveTo>
                  <a:cubicBezTo>
                    <a:pt x="121005" y="100048"/>
                    <a:pt x="93917" y="128905"/>
                    <a:pt x="60502" y="128905"/>
                  </a:cubicBezTo>
                  <a:cubicBezTo>
                    <a:pt x="27088" y="128905"/>
                    <a:pt x="0" y="100048"/>
                    <a:pt x="0" y="64452"/>
                  </a:cubicBezTo>
                  <a:cubicBezTo>
                    <a:pt x="0" y="28856"/>
                    <a:pt x="27088" y="0"/>
                    <a:pt x="60502" y="0"/>
                  </a:cubicBezTo>
                  <a:cubicBezTo>
                    <a:pt x="93917" y="0"/>
                    <a:pt x="121005" y="28856"/>
                    <a:pt x="121005" y="64452"/>
                  </a:cubicBezTo>
                  <a:close/>
                </a:path>
              </a:pathLst>
            </a:custGeom>
            <a:solidFill>
              <a:schemeClr val="bg2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CD47164-A108-2A4A-9341-4D2C171CD8D4}"/>
                </a:ext>
              </a:extLst>
            </p:cNvPr>
            <p:cNvSpPr/>
            <p:nvPr/>
          </p:nvSpPr>
          <p:spPr>
            <a:xfrm>
              <a:off x="3801877" y="625722"/>
              <a:ext cx="327574" cy="589291"/>
            </a:xfrm>
            <a:custGeom>
              <a:avLst/>
              <a:gdLst>
                <a:gd name="connsiteX0" fmla="*/ 326697 w 327574"/>
                <a:gd name="connsiteY0" fmla="*/ 259019 h 589291"/>
                <a:gd name="connsiteX1" fmla="*/ 278641 w 327574"/>
                <a:gd name="connsiteY1" fmla="*/ 65202 h 589291"/>
                <a:gd name="connsiteX2" fmla="*/ 269998 w 327574"/>
                <a:gd name="connsiteY2" fmla="*/ 49733 h 589291"/>
                <a:gd name="connsiteX3" fmla="*/ 210446 w 327574"/>
                <a:gd name="connsiteY3" fmla="*/ 9221 h 589291"/>
                <a:gd name="connsiteX4" fmla="*/ 163773 w 327574"/>
                <a:gd name="connsiteY4" fmla="*/ 13 h 589291"/>
                <a:gd name="connsiteX5" fmla="*/ 117100 w 327574"/>
                <a:gd name="connsiteY5" fmla="*/ 8300 h 589291"/>
                <a:gd name="connsiteX6" fmla="*/ 57462 w 327574"/>
                <a:gd name="connsiteY6" fmla="*/ 48813 h 589291"/>
                <a:gd name="connsiteX7" fmla="*/ 48818 w 327574"/>
                <a:gd name="connsiteY7" fmla="*/ 65202 h 589291"/>
                <a:gd name="connsiteX8" fmla="*/ 849 w 327574"/>
                <a:gd name="connsiteY8" fmla="*/ 259019 h 589291"/>
                <a:gd name="connsiteX9" fmla="*/ 19345 w 327574"/>
                <a:gd name="connsiteY9" fmla="*/ 292719 h 589291"/>
                <a:gd name="connsiteX10" fmla="*/ 25914 w 327574"/>
                <a:gd name="connsiteY10" fmla="*/ 293639 h 589291"/>
                <a:gd name="connsiteX11" fmla="*/ 51411 w 327574"/>
                <a:gd name="connsiteY11" fmla="*/ 273107 h 589291"/>
                <a:gd name="connsiteX12" fmla="*/ 94627 w 327574"/>
                <a:gd name="connsiteY12" fmla="*/ 97244 h 589291"/>
                <a:gd name="connsiteX13" fmla="*/ 94627 w 327574"/>
                <a:gd name="connsiteY13" fmla="*/ 589291 h 589291"/>
                <a:gd name="connsiteX14" fmla="*/ 146487 w 327574"/>
                <a:gd name="connsiteY14" fmla="*/ 589291 h 589291"/>
                <a:gd name="connsiteX15" fmla="*/ 146487 w 327574"/>
                <a:gd name="connsiteY15" fmla="*/ 303860 h 589291"/>
                <a:gd name="connsiteX16" fmla="*/ 181059 w 327574"/>
                <a:gd name="connsiteY16" fmla="*/ 303860 h 589291"/>
                <a:gd name="connsiteX17" fmla="*/ 181059 w 327574"/>
                <a:gd name="connsiteY17" fmla="*/ 589291 h 589291"/>
                <a:gd name="connsiteX18" fmla="*/ 232918 w 327574"/>
                <a:gd name="connsiteY18" fmla="*/ 589291 h 589291"/>
                <a:gd name="connsiteX19" fmla="*/ 232918 w 327574"/>
                <a:gd name="connsiteY19" fmla="*/ 97244 h 589291"/>
                <a:gd name="connsiteX20" fmla="*/ 276134 w 327574"/>
                <a:gd name="connsiteY20" fmla="*/ 273107 h 589291"/>
                <a:gd name="connsiteX21" fmla="*/ 302064 w 327574"/>
                <a:gd name="connsiteY21" fmla="*/ 293639 h 589291"/>
                <a:gd name="connsiteX22" fmla="*/ 308633 w 327574"/>
                <a:gd name="connsiteY22" fmla="*/ 292719 h 589291"/>
                <a:gd name="connsiteX23" fmla="*/ 326697 w 327574"/>
                <a:gd name="connsiteY23" fmla="*/ 259019 h 58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27574" h="589291">
                  <a:moveTo>
                    <a:pt x="326697" y="259019"/>
                  </a:moveTo>
                  <a:lnTo>
                    <a:pt x="278641" y="65202"/>
                  </a:lnTo>
                  <a:cubicBezTo>
                    <a:pt x="277006" y="59364"/>
                    <a:pt x="274036" y="54049"/>
                    <a:pt x="269998" y="49733"/>
                  </a:cubicBezTo>
                  <a:cubicBezTo>
                    <a:pt x="253455" y="31375"/>
                    <a:pt x="233039" y="17485"/>
                    <a:pt x="210446" y="9221"/>
                  </a:cubicBezTo>
                  <a:cubicBezTo>
                    <a:pt x="195612" y="2899"/>
                    <a:pt x="179749" y="-230"/>
                    <a:pt x="163773" y="13"/>
                  </a:cubicBezTo>
                  <a:cubicBezTo>
                    <a:pt x="147885" y="-82"/>
                    <a:pt x="132100" y="2721"/>
                    <a:pt x="117100" y="8300"/>
                  </a:cubicBezTo>
                  <a:cubicBezTo>
                    <a:pt x="94374" y="16326"/>
                    <a:pt x="73879" y="30249"/>
                    <a:pt x="57462" y="48813"/>
                  </a:cubicBezTo>
                  <a:cubicBezTo>
                    <a:pt x="53607" y="53625"/>
                    <a:pt x="50671" y="59192"/>
                    <a:pt x="48818" y="65202"/>
                  </a:cubicBezTo>
                  <a:lnTo>
                    <a:pt x="849" y="259019"/>
                  </a:lnTo>
                  <a:cubicBezTo>
                    <a:pt x="-2768" y="273765"/>
                    <a:pt x="5509" y="288845"/>
                    <a:pt x="19345" y="292719"/>
                  </a:cubicBezTo>
                  <a:cubicBezTo>
                    <a:pt x="21486" y="293340"/>
                    <a:pt x="23695" y="293650"/>
                    <a:pt x="25914" y="293639"/>
                  </a:cubicBezTo>
                  <a:cubicBezTo>
                    <a:pt x="37833" y="293853"/>
                    <a:pt x="48353" y="285381"/>
                    <a:pt x="51411" y="273107"/>
                  </a:cubicBezTo>
                  <a:lnTo>
                    <a:pt x="94627" y="97244"/>
                  </a:lnTo>
                  <a:lnTo>
                    <a:pt x="94627" y="589291"/>
                  </a:lnTo>
                  <a:lnTo>
                    <a:pt x="146487" y="589291"/>
                  </a:lnTo>
                  <a:lnTo>
                    <a:pt x="146487" y="303860"/>
                  </a:lnTo>
                  <a:lnTo>
                    <a:pt x="181059" y="303860"/>
                  </a:lnTo>
                  <a:lnTo>
                    <a:pt x="181059" y="589291"/>
                  </a:lnTo>
                  <a:lnTo>
                    <a:pt x="232918" y="589291"/>
                  </a:lnTo>
                  <a:lnTo>
                    <a:pt x="232918" y="97244"/>
                  </a:lnTo>
                  <a:lnTo>
                    <a:pt x="276134" y="273107"/>
                  </a:lnTo>
                  <a:cubicBezTo>
                    <a:pt x="279229" y="285552"/>
                    <a:pt x="289985" y="294068"/>
                    <a:pt x="302064" y="293639"/>
                  </a:cubicBezTo>
                  <a:cubicBezTo>
                    <a:pt x="304283" y="293650"/>
                    <a:pt x="306492" y="293340"/>
                    <a:pt x="308633" y="292719"/>
                  </a:cubicBezTo>
                  <a:cubicBezTo>
                    <a:pt x="322295" y="288642"/>
                    <a:pt x="330344" y="273625"/>
                    <a:pt x="326697" y="259019"/>
                  </a:cubicBezTo>
                  <a:close/>
                </a:path>
              </a:pathLst>
            </a:custGeom>
            <a:solidFill>
              <a:schemeClr val="bg2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B185A27-6B62-9148-BC06-31FA4BD1055B}"/>
                </a:ext>
              </a:extLst>
            </p:cNvPr>
            <p:cNvSpPr/>
            <p:nvPr/>
          </p:nvSpPr>
          <p:spPr>
            <a:xfrm>
              <a:off x="4354593" y="478415"/>
              <a:ext cx="121004" cy="128904"/>
            </a:xfrm>
            <a:custGeom>
              <a:avLst/>
              <a:gdLst>
                <a:gd name="connsiteX0" fmla="*/ 121005 w 121004"/>
                <a:gd name="connsiteY0" fmla="*/ 64452 h 128904"/>
                <a:gd name="connsiteX1" fmla="*/ 60502 w 121004"/>
                <a:gd name="connsiteY1" fmla="*/ 128905 h 128904"/>
                <a:gd name="connsiteX2" fmla="*/ 0 w 121004"/>
                <a:gd name="connsiteY2" fmla="*/ 64452 h 128904"/>
                <a:gd name="connsiteX3" fmla="*/ 60502 w 121004"/>
                <a:gd name="connsiteY3" fmla="*/ 0 h 128904"/>
                <a:gd name="connsiteX4" fmla="*/ 121005 w 121004"/>
                <a:gd name="connsiteY4" fmla="*/ 64452 h 128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004" h="128904">
                  <a:moveTo>
                    <a:pt x="121005" y="64452"/>
                  </a:moveTo>
                  <a:cubicBezTo>
                    <a:pt x="121005" y="100048"/>
                    <a:pt x="93917" y="128905"/>
                    <a:pt x="60502" y="128905"/>
                  </a:cubicBezTo>
                  <a:cubicBezTo>
                    <a:pt x="27088" y="128905"/>
                    <a:pt x="0" y="100048"/>
                    <a:pt x="0" y="64452"/>
                  </a:cubicBezTo>
                  <a:cubicBezTo>
                    <a:pt x="0" y="28856"/>
                    <a:pt x="27088" y="0"/>
                    <a:pt x="60502" y="0"/>
                  </a:cubicBezTo>
                  <a:cubicBezTo>
                    <a:pt x="93917" y="0"/>
                    <a:pt x="121005" y="28856"/>
                    <a:pt x="121005" y="64452"/>
                  </a:cubicBezTo>
                  <a:close/>
                </a:path>
              </a:pathLst>
            </a:custGeom>
            <a:solidFill>
              <a:schemeClr val="tx2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DB3DF4A-6D05-CE4E-ACD7-C13F881E3EB9}"/>
                </a:ext>
              </a:extLst>
            </p:cNvPr>
            <p:cNvSpPr/>
            <p:nvPr/>
          </p:nvSpPr>
          <p:spPr>
            <a:xfrm>
              <a:off x="4251323" y="625722"/>
              <a:ext cx="327574" cy="589291"/>
            </a:xfrm>
            <a:custGeom>
              <a:avLst/>
              <a:gdLst>
                <a:gd name="connsiteX0" fmla="*/ 326697 w 327574"/>
                <a:gd name="connsiteY0" fmla="*/ 259019 h 589291"/>
                <a:gd name="connsiteX1" fmla="*/ 278641 w 327574"/>
                <a:gd name="connsiteY1" fmla="*/ 65202 h 589291"/>
                <a:gd name="connsiteX2" fmla="*/ 269998 w 327574"/>
                <a:gd name="connsiteY2" fmla="*/ 49733 h 589291"/>
                <a:gd name="connsiteX3" fmla="*/ 210446 w 327574"/>
                <a:gd name="connsiteY3" fmla="*/ 9221 h 589291"/>
                <a:gd name="connsiteX4" fmla="*/ 163773 w 327574"/>
                <a:gd name="connsiteY4" fmla="*/ 13 h 589291"/>
                <a:gd name="connsiteX5" fmla="*/ 117100 w 327574"/>
                <a:gd name="connsiteY5" fmla="*/ 8300 h 589291"/>
                <a:gd name="connsiteX6" fmla="*/ 57462 w 327574"/>
                <a:gd name="connsiteY6" fmla="*/ 48813 h 589291"/>
                <a:gd name="connsiteX7" fmla="*/ 48818 w 327574"/>
                <a:gd name="connsiteY7" fmla="*/ 65202 h 589291"/>
                <a:gd name="connsiteX8" fmla="*/ 849 w 327574"/>
                <a:gd name="connsiteY8" fmla="*/ 259019 h 589291"/>
                <a:gd name="connsiteX9" fmla="*/ 19345 w 327574"/>
                <a:gd name="connsiteY9" fmla="*/ 292719 h 589291"/>
                <a:gd name="connsiteX10" fmla="*/ 25914 w 327574"/>
                <a:gd name="connsiteY10" fmla="*/ 293639 h 589291"/>
                <a:gd name="connsiteX11" fmla="*/ 51411 w 327574"/>
                <a:gd name="connsiteY11" fmla="*/ 273107 h 589291"/>
                <a:gd name="connsiteX12" fmla="*/ 94627 w 327574"/>
                <a:gd name="connsiteY12" fmla="*/ 97244 h 589291"/>
                <a:gd name="connsiteX13" fmla="*/ 94627 w 327574"/>
                <a:gd name="connsiteY13" fmla="*/ 153594 h 589291"/>
                <a:gd name="connsiteX14" fmla="*/ 40694 w 327574"/>
                <a:gd name="connsiteY14" fmla="*/ 368312 h 589291"/>
                <a:gd name="connsiteX15" fmla="*/ 94627 w 327574"/>
                <a:gd name="connsiteY15" fmla="*/ 368312 h 589291"/>
                <a:gd name="connsiteX16" fmla="*/ 94627 w 327574"/>
                <a:gd name="connsiteY16" fmla="*/ 589291 h 589291"/>
                <a:gd name="connsiteX17" fmla="*/ 146486 w 327574"/>
                <a:gd name="connsiteY17" fmla="*/ 589291 h 589291"/>
                <a:gd name="connsiteX18" fmla="*/ 146486 w 327574"/>
                <a:gd name="connsiteY18" fmla="*/ 368312 h 589291"/>
                <a:gd name="connsiteX19" fmla="*/ 181059 w 327574"/>
                <a:gd name="connsiteY19" fmla="*/ 368312 h 589291"/>
                <a:gd name="connsiteX20" fmla="*/ 181059 w 327574"/>
                <a:gd name="connsiteY20" fmla="*/ 589291 h 589291"/>
                <a:gd name="connsiteX21" fmla="*/ 232918 w 327574"/>
                <a:gd name="connsiteY21" fmla="*/ 589291 h 589291"/>
                <a:gd name="connsiteX22" fmla="*/ 232918 w 327574"/>
                <a:gd name="connsiteY22" fmla="*/ 368312 h 589291"/>
                <a:gd name="connsiteX23" fmla="*/ 277517 w 327574"/>
                <a:gd name="connsiteY23" fmla="*/ 368312 h 589291"/>
                <a:gd name="connsiteX24" fmla="*/ 232918 w 327574"/>
                <a:gd name="connsiteY24" fmla="*/ 190700 h 589291"/>
                <a:gd name="connsiteX25" fmla="*/ 232918 w 327574"/>
                <a:gd name="connsiteY25" fmla="*/ 97244 h 589291"/>
                <a:gd name="connsiteX26" fmla="*/ 276134 w 327574"/>
                <a:gd name="connsiteY26" fmla="*/ 273107 h 589291"/>
                <a:gd name="connsiteX27" fmla="*/ 302064 w 327574"/>
                <a:gd name="connsiteY27" fmla="*/ 293639 h 589291"/>
                <a:gd name="connsiteX28" fmla="*/ 308633 w 327574"/>
                <a:gd name="connsiteY28" fmla="*/ 292719 h 589291"/>
                <a:gd name="connsiteX29" fmla="*/ 326697 w 327574"/>
                <a:gd name="connsiteY29" fmla="*/ 259019 h 58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27574" h="589291">
                  <a:moveTo>
                    <a:pt x="326697" y="259019"/>
                  </a:moveTo>
                  <a:lnTo>
                    <a:pt x="278641" y="65202"/>
                  </a:lnTo>
                  <a:cubicBezTo>
                    <a:pt x="276919" y="59404"/>
                    <a:pt x="273961" y="54110"/>
                    <a:pt x="269998" y="49733"/>
                  </a:cubicBezTo>
                  <a:cubicBezTo>
                    <a:pt x="253455" y="31375"/>
                    <a:pt x="233039" y="17485"/>
                    <a:pt x="210446" y="9221"/>
                  </a:cubicBezTo>
                  <a:cubicBezTo>
                    <a:pt x="195612" y="2899"/>
                    <a:pt x="179749" y="-230"/>
                    <a:pt x="163773" y="13"/>
                  </a:cubicBezTo>
                  <a:cubicBezTo>
                    <a:pt x="147885" y="-82"/>
                    <a:pt x="132100" y="2721"/>
                    <a:pt x="117100" y="8300"/>
                  </a:cubicBezTo>
                  <a:cubicBezTo>
                    <a:pt x="94374" y="16326"/>
                    <a:pt x="73879" y="30249"/>
                    <a:pt x="57462" y="48813"/>
                  </a:cubicBezTo>
                  <a:cubicBezTo>
                    <a:pt x="53607" y="53625"/>
                    <a:pt x="50671" y="59192"/>
                    <a:pt x="48818" y="65202"/>
                  </a:cubicBezTo>
                  <a:lnTo>
                    <a:pt x="849" y="259019"/>
                  </a:lnTo>
                  <a:cubicBezTo>
                    <a:pt x="-2768" y="273765"/>
                    <a:pt x="5508" y="288845"/>
                    <a:pt x="19345" y="292719"/>
                  </a:cubicBezTo>
                  <a:cubicBezTo>
                    <a:pt x="21486" y="293340"/>
                    <a:pt x="23695" y="293650"/>
                    <a:pt x="25914" y="293639"/>
                  </a:cubicBezTo>
                  <a:cubicBezTo>
                    <a:pt x="37833" y="293853"/>
                    <a:pt x="48353" y="285381"/>
                    <a:pt x="51411" y="273107"/>
                  </a:cubicBezTo>
                  <a:lnTo>
                    <a:pt x="94627" y="97244"/>
                  </a:lnTo>
                  <a:lnTo>
                    <a:pt x="94627" y="153594"/>
                  </a:lnTo>
                  <a:lnTo>
                    <a:pt x="40694" y="368312"/>
                  </a:lnTo>
                  <a:lnTo>
                    <a:pt x="94627" y="368312"/>
                  </a:lnTo>
                  <a:lnTo>
                    <a:pt x="94627" y="589291"/>
                  </a:lnTo>
                  <a:lnTo>
                    <a:pt x="146486" y="589291"/>
                  </a:lnTo>
                  <a:lnTo>
                    <a:pt x="146486" y="368312"/>
                  </a:lnTo>
                  <a:lnTo>
                    <a:pt x="181059" y="368312"/>
                  </a:lnTo>
                  <a:lnTo>
                    <a:pt x="181059" y="589291"/>
                  </a:lnTo>
                  <a:lnTo>
                    <a:pt x="232918" y="589291"/>
                  </a:lnTo>
                  <a:lnTo>
                    <a:pt x="232918" y="368312"/>
                  </a:lnTo>
                  <a:lnTo>
                    <a:pt x="277517" y="368312"/>
                  </a:lnTo>
                  <a:lnTo>
                    <a:pt x="232918" y="190700"/>
                  </a:lnTo>
                  <a:lnTo>
                    <a:pt x="232918" y="97244"/>
                  </a:lnTo>
                  <a:lnTo>
                    <a:pt x="276134" y="273107"/>
                  </a:lnTo>
                  <a:cubicBezTo>
                    <a:pt x="279229" y="285552"/>
                    <a:pt x="289985" y="294068"/>
                    <a:pt x="302064" y="293639"/>
                  </a:cubicBezTo>
                  <a:cubicBezTo>
                    <a:pt x="304283" y="293650"/>
                    <a:pt x="306493" y="293340"/>
                    <a:pt x="308633" y="292719"/>
                  </a:cubicBezTo>
                  <a:cubicBezTo>
                    <a:pt x="322295" y="288642"/>
                    <a:pt x="330344" y="273625"/>
                    <a:pt x="326697" y="259019"/>
                  </a:cubicBezTo>
                  <a:close/>
                </a:path>
              </a:pathLst>
            </a:custGeom>
            <a:solidFill>
              <a:schemeClr val="tx2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07571B-B792-814C-9EB0-D7E098958CD5}"/>
                </a:ext>
              </a:extLst>
            </p:cNvPr>
            <p:cNvSpPr/>
            <p:nvPr/>
          </p:nvSpPr>
          <p:spPr>
            <a:xfrm>
              <a:off x="4173086" y="460000"/>
              <a:ext cx="34572" cy="773427"/>
            </a:xfrm>
            <a:custGeom>
              <a:avLst/>
              <a:gdLst>
                <a:gd name="connsiteX0" fmla="*/ 17286 w 34572"/>
                <a:gd name="connsiteY0" fmla="*/ 773427 h 773427"/>
                <a:gd name="connsiteX1" fmla="*/ 0 w 34572"/>
                <a:gd name="connsiteY1" fmla="*/ 755012 h 773427"/>
                <a:gd name="connsiteX2" fmla="*/ 0 w 34572"/>
                <a:gd name="connsiteY2" fmla="*/ 18415 h 773427"/>
                <a:gd name="connsiteX3" fmla="*/ 17286 w 34572"/>
                <a:gd name="connsiteY3" fmla="*/ 0 h 773427"/>
                <a:gd name="connsiteX4" fmla="*/ 34573 w 34572"/>
                <a:gd name="connsiteY4" fmla="*/ 18415 h 773427"/>
                <a:gd name="connsiteX5" fmla="*/ 34573 w 34572"/>
                <a:gd name="connsiteY5" fmla="*/ 755012 h 773427"/>
                <a:gd name="connsiteX6" fmla="*/ 17286 w 34572"/>
                <a:gd name="connsiteY6" fmla="*/ 773427 h 7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572" h="773427">
                  <a:moveTo>
                    <a:pt x="17286" y="773427"/>
                  </a:moveTo>
                  <a:cubicBezTo>
                    <a:pt x="7739" y="773427"/>
                    <a:pt x="0" y="765183"/>
                    <a:pt x="0" y="755012"/>
                  </a:cubicBezTo>
                  <a:lnTo>
                    <a:pt x="0" y="18415"/>
                  </a:lnTo>
                  <a:cubicBezTo>
                    <a:pt x="0" y="8245"/>
                    <a:pt x="7739" y="0"/>
                    <a:pt x="17286" y="0"/>
                  </a:cubicBezTo>
                  <a:cubicBezTo>
                    <a:pt x="26834" y="0"/>
                    <a:pt x="34573" y="8245"/>
                    <a:pt x="34573" y="18415"/>
                  </a:cubicBezTo>
                  <a:lnTo>
                    <a:pt x="34573" y="755012"/>
                  </a:lnTo>
                  <a:cubicBezTo>
                    <a:pt x="34573" y="765183"/>
                    <a:pt x="26834" y="773427"/>
                    <a:pt x="17286" y="773427"/>
                  </a:cubicBezTo>
                  <a:close/>
                </a:path>
              </a:pathLst>
            </a:custGeom>
            <a:solidFill>
              <a:schemeClr val="tx1"/>
            </a:solidFill>
            <a:ln w="86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FR"/>
            </a:p>
          </p:txBody>
        </p:sp>
      </p:grpSp>
    </p:spTree>
    <p:extLst>
      <p:ext uri="{BB962C8B-B14F-4D97-AF65-F5344CB8AC3E}">
        <p14:creationId xmlns:p14="http://schemas.microsoft.com/office/powerpoint/2010/main" val="47147765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C3E65-C99C-F24F-B353-FA3A84F7F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42075-2E3A-41C0-9B48-CED3F05E1DEA}" type="datetime4">
              <a:rPr lang="LID4096" smtClean="0"/>
              <a:t>January 10, 2021</a:t>
            </a:fld>
            <a:endParaRPr lang="fr-FR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D38482-845D-3D4F-9909-031D54C50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140CD-8AED-46FF-A9A2-77308F3F39AE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4463F29-11A3-FF4F-9A3E-386343E82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F6B31C-7EE7-CD40-A8D9-28DA745097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sz="2000" dirty="0">
                <a:solidFill>
                  <a:schemeClr val="bg2"/>
                </a:solidFill>
              </a:rPr>
              <a:t>Inspection Anglais-Lettres</a:t>
            </a:r>
          </a:p>
          <a:p>
            <a:r>
              <a:rPr lang="fr-FR" sz="2000" dirty="0">
                <a:solidFill>
                  <a:schemeClr val="tx2"/>
                </a:solidFill>
              </a:rPr>
              <a:t>DRANE</a:t>
            </a:r>
            <a:endParaRPr lang="en-FR" sz="20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735CB1-AA92-7E48-BA1E-7287C6B663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FR" dirty="0">
                <a:solidFill>
                  <a:schemeClr val="bg2"/>
                </a:solidFill>
              </a:rPr>
              <a:t>Muriel.Presti@ac-nice.fr</a:t>
            </a:r>
          </a:p>
          <a:p>
            <a:r>
              <a:rPr lang="en-FR" dirty="0">
                <a:solidFill>
                  <a:schemeClr val="tx2"/>
                </a:solidFill>
              </a:rPr>
              <a:t>Ari.Bouaniche@ac-nice.fr</a:t>
            </a:r>
          </a:p>
        </p:txBody>
      </p:sp>
    </p:spTree>
    <p:extLst>
      <p:ext uri="{BB962C8B-B14F-4D97-AF65-F5344CB8AC3E}">
        <p14:creationId xmlns:p14="http://schemas.microsoft.com/office/powerpoint/2010/main" val="38507267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tenu">
  <a:themeElements>
    <a:clrScheme name="Marianne">
      <a:dk1>
        <a:srgbClr val="000000"/>
      </a:dk1>
      <a:lt1>
        <a:srgbClr val="FFFFFF"/>
      </a:lt1>
      <a:dk2>
        <a:srgbClr val="000091"/>
      </a:dk2>
      <a:lt2>
        <a:srgbClr val="E1000F"/>
      </a:lt2>
      <a:accent1>
        <a:srgbClr val="5770BE"/>
      </a:accent1>
      <a:accent2>
        <a:srgbClr val="484D79"/>
      </a:accent2>
      <a:accent3>
        <a:srgbClr val="FF8D7E"/>
      </a:accent3>
      <a:accent4>
        <a:srgbClr val="D08A77"/>
      </a:accent4>
      <a:accent5>
        <a:srgbClr val="A26859"/>
      </a:accent5>
      <a:accent6>
        <a:srgbClr val="7D4E5B"/>
      </a:accent6>
      <a:hlink>
        <a:srgbClr val="000000"/>
      </a:hlink>
      <a:folHlink>
        <a:srgbClr val="000000"/>
      </a:folHlink>
    </a:clrScheme>
    <a:fontScheme name="Personnalisé 1">
      <a:majorFont>
        <a:latin typeface="Marianne Medium"/>
        <a:ea typeface=""/>
        <a:cs typeface=""/>
      </a:majorFont>
      <a:minorFont>
        <a:latin typeface="Marian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ratégies de repérages transférables en CE" id="{06626F6A-5F83-4C4C-B2D8-C3FDEB04D6F2}" vid="{9323B4C2-7CD6-BE41-A5E9-EC068A72C5C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Contenu</Template>
  <TotalTime>2775</TotalTime>
  <Words>155</Words>
  <Application>Microsoft Macintosh PowerPoint</Application>
  <PresentationFormat>On-screen Show (16:9)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Wingdings</vt:lpstr>
      <vt:lpstr>Arial</vt:lpstr>
      <vt:lpstr>Spectral</vt:lpstr>
      <vt:lpstr>Marianne Medium</vt:lpstr>
      <vt:lpstr>Marianne</vt:lpstr>
      <vt:lpstr>Contenu</vt:lpstr>
      <vt:lpstr>PowerPoint Presentation</vt:lpstr>
      <vt:lpstr>Pourquoi ?</vt:lpstr>
      <vt:lpstr>Lesquels ?</vt:lpstr>
      <vt:lpstr>Wooclap</vt:lpstr>
      <vt:lpstr>LearningApps</vt:lpstr>
      <vt:lpstr>Quizinière</vt:lpstr>
      <vt:lpstr>PowerPoint Presentation</vt:lpstr>
    </vt:vector>
  </TitlesOfParts>
  <Manager>Client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Client</dc:subject>
  <dc:creator>Ari Bouaniche</dc:creator>
  <cp:lastModifiedBy>Ari Bouaniche</cp:lastModifiedBy>
  <cp:revision>8</cp:revision>
  <dcterms:created xsi:type="dcterms:W3CDTF">2021-01-10T15:04:03Z</dcterms:created>
  <dcterms:modified xsi:type="dcterms:W3CDTF">2021-01-12T13:19:45Z</dcterms:modified>
</cp:coreProperties>
</file>