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228CD-5ED3-48A5-9FB6-E07EB9977A99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7ABB8-8411-4692-B220-1EDE7BF4D3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27526-8714-4128-B89F-2E97025300C1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EA24F-6E9F-40A7-97FA-E3DBF881CFD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FBAD9-8FDD-427A-ABBB-F0D1641FFB1E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AF613-83EE-4119-82D7-A258A847B7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FDE34-319C-4ACF-9AF0-B9A6F35F40E1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1308F-B682-4506-BA9A-F8C927AF5C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0936E-17B9-4F5B-AAA9-61C2F5ECBACC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D98C0-2006-4658-94CD-4AA89C0481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CD2B9-F312-4438-9F03-F74EA2A5662A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53345-5AD2-4CBD-884B-F45EBDF7B3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1E52-4577-4FA1-8FEA-7CD58C617843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3EBAE-45A5-444B-9F4F-5122983FC3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F7FE5-7709-400E-B47A-713BEEC8F5B6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E2402-8AC6-4E02-8DBF-9B2ED003E3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B9146-FA6A-4726-AB7E-E568F1C897B9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D5DE-BCDD-4587-BE53-3ED93F96AA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97F1-DE2C-4EC6-87D1-5AB99F13742F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80C9F-6FE4-4B19-9EBE-2F0EBDDCDBF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8640F-B2BE-4FA2-9128-73B8C6922A7D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4B460-C292-4BDB-BF08-236E98739B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4D2245-8974-4D6B-9AF2-2D3CD62706BF}" type="datetimeFigureOut">
              <a:rPr lang="fr-FR"/>
              <a:pPr>
                <a:defRPr/>
              </a:pPr>
              <a:t>04/02/2013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9EF95E-CA91-4C6C-AA8B-F33988F9BE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Panne de balance.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00063" y="1214438"/>
            <a:ext cx="7572375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latin typeface="+mn-lt"/>
              </a:rPr>
              <a:t>Dans sa boutique,  M</a:t>
            </a:r>
            <a:r>
              <a:rPr lang="fr-FR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.</a:t>
            </a:r>
            <a:r>
              <a:rPr lang="fr-FR" sz="2800" dirty="0">
                <a:latin typeface="+mn-lt"/>
              </a:rPr>
              <a:t> Newton, le primeur, vend  de délicieuses pommes et de succulentes poires.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latin typeface="+mn-lt"/>
              </a:rPr>
              <a:t>Ayant fait de nombreux vide-greniers, il dispose de nombreuses balances pour peser les marchandises de ses clients. </a:t>
            </a:r>
          </a:p>
        </p:txBody>
      </p:sp>
      <p:pic>
        <p:nvPicPr>
          <p:cNvPr id="2052" name="Picture 14" descr="http://media.paperblog.fr/i/287/2875270/poids-mesures-L-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714750"/>
            <a:ext cx="35337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4" descr="http://www.tompress.com/I-Grande-16455-balance-romaine-200-kilos.n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5" y="3286125"/>
            <a:ext cx="2455863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 descr="http://164.81.14.35/spipmusee/IMG/jpg_photobalan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1071563"/>
            <a:ext cx="4322762" cy="282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10" descr="http://164.81.14.35/spipmusee/IMG/jpg_schema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3" y="4071938"/>
            <a:ext cx="3819525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ZoneTexte 8"/>
          <p:cNvSpPr txBox="1">
            <a:spLocks noChangeArrowheads="1"/>
          </p:cNvSpPr>
          <p:nvPr/>
        </p:nvSpPr>
        <p:spPr bwMode="auto">
          <a:xfrm>
            <a:off x="5857875" y="3429000"/>
            <a:ext cx="2714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latin typeface="Calibri" pitchFamily="34" charset="0"/>
              </a:rPr>
              <a:t>BALANCE ROBERVAL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71500" y="928688"/>
            <a:ext cx="3786188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latin typeface="+mn-lt"/>
              </a:rPr>
              <a:t>Dès qu’il le peut,</a:t>
            </a:r>
            <a:br>
              <a:rPr lang="fr-FR" sz="2800" dirty="0">
                <a:latin typeface="+mn-lt"/>
              </a:rPr>
            </a:br>
            <a:r>
              <a:rPr lang="fr-FR" sz="2800" dirty="0">
                <a:latin typeface="+mn-lt"/>
              </a:rPr>
              <a:t> il n’hésite pas à expliquer à ses clients comment chacune d’entre elles fonctionne.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latin typeface="+mn-lt"/>
              </a:rPr>
              <a:t>Mais voici qu’après deux pesées seulement le contre-fléau de sa balance Roberval se brise.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88" y="1000125"/>
            <a:ext cx="8429625" cy="1662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latin typeface="+mn-lt"/>
              </a:rPr>
              <a:t>Fier descendant d’Isaac, M. Newton arrive pourtant à retrouver la masse d’une pomme, saurez-vous en faire autant? </a:t>
            </a:r>
            <a:br>
              <a:rPr lang="fr-FR" sz="2800" dirty="0">
                <a:latin typeface="+mn-lt"/>
              </a:rPr>
            </a:br>
            <a:endParaRPr lang="fr-FR" dirty="0">
              <a:latin typeface="+mn-lt"/>
            </a:endParaRPr>
          </a:p>
        </p:txBody>
      </p:sp>
      <p:pic>
        <p:nvPicPr>
          <p:cNvPr id="4099" name="Image 13" descr="http://www.mathovore.fr/ckfinder/userfiles/images/pomme-poire-28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714625"/>
            <a:ext cx="392906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oneTexte 3"/>
          <p:cNvSpPr txBox="1">
            <a:spLocks noChangeArrowheads="1"/>
          </p:cNvSpPr>
          <p:nvPr/>
        </p:nvSpPr>
        <p:spPr bwMode="auto">
          <a:xfrm>
            <a:off x="1428750" y="4857750"/>
            <a:ext cx="7072313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latin typeface="Calibri" pitchFamily="34" charset="0"/>
              </a:rPr>
              <a:t>On sait que les fruits sont tous calibrés. </a:t>
            </a:r>
          </a:p>
          <a:p>
            <a:r>
              <a:rPr lang="fr-FR" sz="2800">
                <a:latin typeface="Calibri" pitchFamily="34" charset="0"/>
              </a:rPr>
              <a:t>Les pommes ont toutes la même masse et les poires ont toutes la même masse.</a:t>
            </a:r>
            <a:br>
              <a:rPr lang="fr-FR" sz="2800">
                <a:latin typeface="Calibri" pitchFamily="34" charset="0"/>
              </a:rPr>
            </a:br>
            <a:endParaRPr lang="fr-FR" sz="2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1"/>
          <p:cNvSpPr txBox="1">
            <a:spLocks noChangeArrowheads="1"/>
          </p:cNvSpPr>
          <p:nvPr/>
        </p:nvSpPr>
        <p:spPr bwMode="auto">
          <a:xfrm>
            <a:off x="4714875" y="1928813"/>
            <a:ext cx="3000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800">
                <a:latin typeface="Calibri" pitchFamily="34" charset="0"/>
              </a:rPr>
              <a:t>Est-ce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84213" y="3500438"/>
            <a:ext cx="7775575" cy="523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 smtClean="0">
                <a:latin typeface="+mn-lt"/>
              </a:rPr>
              <a:t>150 </a:t>
            </a:r>
            <a:r>
              <a:rPr lang="fr-FR" sz="2800" b="1" dirty="0">
                <a:latin typeface="+mn-lt"/>
              </a:rPr>
              <a:t>grammes                                     	  Indice B : 48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84213" y="4508500"/>
            <a:ext cx="7775575" cy="523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 smtClean="0">
                <a:latin typeface="+mn-lt"/>
              </a:rPr>
              <a:t>80 </a:t>
            </a:r>
            <a:r>
              <a:rPr lang="fr-FR" sz="2800" b="1" dirty="0">
                <a:latin typeface="+mn-lt"/>
              </a:rPr>
              <a:t>grammes					  Indice B : 7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42938" y="5429250"/>
            <a:ext cx="7777162" cy="523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 smtClean="0">
                <a:latin typeface="+mn-lt"/>
              </a:rPr>
              <a:t>70 </a:t>
            </a:r>
            <a:r>
              <a:rPr lang="fr-FR" sz="2800" b="1" dirty="0">
                <a:latin typeface="+mn-lt"/>
              </a:rPr>
              <a:t>grammes                                      	  Indice B : 52 </a:t>
            </a:r>
          </a:p>
        </p:txBody>
      </p:sp>
      <p:pic>
        <p:nvPicPr>
          <p:cNvPr id="5126" name="Picture 4" descr="http://t2.gstatic.com/images?q=tbn:ANd9GcSajTkAEfifHASXdgUhu8FZAP3AB4hhpmfMOPKU1ixzpl5WvUO5J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4426">
            <a:off x="5875338" y="1298575"/>
            <a:ext cx="1271587" cy="169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5" descr="http://molaire1.perso.sfr.fr/gravit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571500"/>
            <a:ext cx="381000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Affichage à l'écran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Panne de balance.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L’Afrique est un continent de superficie 30 415 873 km2 en incluant les îles.</dc:title>
  <dc:creator>B. MICHEL</dc:creator>
  <cp:lastModifiedBy>B. MICHEL</cp:lastModifiedBy>
  <cp:revision>17</cp:revision>
  <dcterms:created xsi:type="dcterms:W3CDTF">2013-01-27T20:29:19Z</dcterms:created>
  <dcterms:modified xsi:type="dcterms:W3CDTF">2013-02-04T20:26:44Z</dcterms:modified>
</cp:coreProperties>
</file>