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6BF131E8-CB30-4EC4-B6A6-5102A4D7435D}" type="datetimeFigureOut">
              <a:rPr lang="fr-FR" smtClean="0"/>
              <a:t>03/02/2013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3EF092-A83E-45D3-BB9A-CA561FD7D6D5}" type="slidenum">
              <a:rPr lang="fr-FR" smtClean="0"/>
              <a:t>‹N°›</a:t>
            </a:fld>
            <a:endParaRPr lang="fr-FR"/>
          </a:p>
        </p:txBody>
      </p:sp>
    </p:spTree>
    <p:extLst>
      <p:ext uri="{BB962C8B-B14F-4D97-AF65-F5344CB8AC3E}">
        <p14:creationId xmlns:p14="http://schemas.microsoft.com/office/powerpoint/2010/main" val="3196409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BF131E8-CB30-4EC4-B6A6-5102A4D7435D}" type="datetimeFigureOut">
              <a:rPr lang="fr-FR" smtClean="0"/>
              <a:t>03/02/2013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3EF092-A83E-45D3-BB9A-CA561FD7D6D5}" type="slidenum">
              <a:rPr lang="fr-FR" smtClean="0"/>
              <a:t>‹N°›</a:t>
            </a:fld>
            <a:endParaRPr lang="fr-FR"/>
          </a:p>
        </p:txBody>
      </p:sp>
    </p:spTree>
    <p:extLst>
      <p:ext uri="{BB962C8B-B14F-4D97-AF65-F5344CB8AC3E}">
        <p14:creationId xmlns:p14="http://schemas.microsoft.com/office/powerpoint/2010/main" val="1502023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BF131E8-CB30-4EC4-B6A6-5102A4D7435D}" type="datetimeFigureOut">
              <a:rPr lang="fr-FR" smtClean="0"/>
              <a:t>03/02/2013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3EF092-A83E-45D3-BB9A-CA561FD7D6D5}" type="slidenum">
              <a:rPr lang="fr-FR" smtClean="0"/>
              <a:t>‹N°›</a:t>
            </a:fld>
            <a:endParaRPr lang="fr-FR"/>
          </a:p>
        </p:txBody>
      </p:sp>
    </p:spTree>
    <p:extLst>
      <p:ext uri="{BB962C8B-B14F-4D97-AF65-F5344CB8AC3E}">
        <p14:creationId xmlns:p14="http://schemas.microsoft.com/office/powerpoint/2010/main" val="1698039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BF131E8-CB30-4EC4-B6A6-5102A4D7435D}" type="datetimeFigureOut">
              <a:rPr lang="fr-FR" smtClean="0"/>
              <a:t>03/02/2013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3EF092-A83E-45D3-BB9A-CA561FD7D6D5}" type="slidenum">
              <a:rPr lang="fr-FR" smtClean="0"/>
              <a:t>‹N°›</a:t>
            </a:fld>
            <a:endParaRPr lang="fr-FR"/>
          </a:p>
        </p:txBody>
      </p:sp>
    </p:spTree>
    <p:extLst>
      <p:ext uri="{BB962C8B-B14F-4D97-AF65-F5344CB8AC3E}">
        <p14:creationId xmlns:p14="http://schemas.microsoft.com/office/powerpoint/2010/main" val="1519718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BF131E8-CB30-4EC4-B6A6-5102A4D7435D}" type="datetimeFigureOut">
              <a:rPr lang="fr-FR" smtClean="0"/>
              <a:t>03/02/2013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3EF092-A83E-45D3-BB9A-CA561FD7D6D5}" type="slidenum">
              <a:rPr lang="fr-FR" smtClean="0"/>
              <a:t>‹N°›</a:t>
            </a:fld>
            <a:endParaRPr lang="fr-FR"/>
          </a:p>
        </p:txBody>
      </p:sp>
    </p:spTree>
    <p:extLst>
      <p:ext uri="{BB962C8B-B14F-4D97-AF65-F5344CB8AC3E}">
        <p14:creationId xmlns:p14="http://schemas.microsoft.com/office/powerpoint/2010/main" val="1267241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BF131E8-CB30-4EC4-B6A6-5102A4D7435D}" type="datetimeFigureOut">
              <a:rPr lang="fr-FR" smtClean="0"/>
              <a:t>03/02/2013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A3EF092-A83E-45D3-BB9A-CA561FD7D6D5}" type="slidenum">
              <a:rPr lang="fr-FR" smtClean="0"/>
              <a:t>‹N°›</a:t>
            </a:fld>
            <a:endParaRPr lang="fr-FR"/>
          </a:p>
        </p:txBody>
      </p:sp>
    </p:spTree>
    <p:extLst>
      <p:ext uri="{BB962C8B-B14F-4D97-AF65-F5344CB8AC3E}">
        <p14:creationId xmlns:p14="http://schemas.microsoft.com/office/powerpoint/2010/main" val="2509316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BF131E8-CB30-4EC4-B6A6-5102A4D7435D}" type="datetimeFigureOut">
              <a:rPr lang="fr-FR" smtClean="0"/>
              <a:t>03/02/2013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A3EF092-A83E-45D3-BB9A-CA561FD7D6D5}" type="slidenum">
              <a:rPr lang="fr-FR" smtClean="0"/>
              <a:t>‹N°›</a:t>
            </a:fld>
            <a:endParaRPr lang="fr-FR"/>
          </a:p>
        </p:txBody>
      </p:sp>
    </p:spTree>
    <p:extLst>
      <p:ext uri="{BB962C8B-B14F-4D97-AF65-F5344CB8AC3E}">
        <p14:creationId xmlns:p14="http://schemas.microsoft.com/office/powerpoint/2010/main" val="2528895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BF131E8-CB30-4EC4-B6A6-5102A4D7435D}" type="datetimeFigureOut">
              <a:rPr lang="fr-FR" smtClean="0"/>
              <a:t>03/02/2013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A3EF092-A83E-45D3-BB9A-CA561FD7D6D5}" type="slidenum">
              <a:rPr lang="fr-FR" smtClean="0"/>
              <a:t>‹N°›</a:t>
            </a:fld>
            <a:endParaRPr lang="fr-FR"/>
          </a:p>
        </p:txBody>
      </p:sp>
    </p:spTree>
    <p:extLst>
      <p:ext uri="{BB962C8B-B14F-4D97-AF65-F5344CB8AC3E}">
        <p14:creationId xmlns:p14="http://schemas.microsoft.com/office/powerpoint/2010/main" val="3546671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BF131E8-CB30-4EC4-B6A6-5102A4D7435D}" type="datetimeFigureOut">
              <a:rPr lang="fr-FR" smtClean="0"/>
              <a:t>03/02/2013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A3EF092-A83E-45D3-BB9A-CA561FD7D6D5}" type="slidenum">
              <a:rPr lang="fr-FR" smtClean="0"/>
              <a:t>‹N°›</a:t>
            </a:fld>
            <a:endParaRPr lang="fr-FR"/>
          </a:p>
        </p:txBody>
      </p:sp>
    </p:spTree>
    <p:extLst>
      <p:ext uri="{BB962C8B-B14F-4D97-AF65-F5344CB8AC3E}">
        <p14:creationId xmlns:p14="http://schemas.microsoft.com/office/powerpoint/2010/main" val="4188777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BF131E8-CB30-4EC4-B6A6-5102A4D7435D}" type="datetimeFigureOut">
              <a:rPr lang="fr-FR" smtClean="0"/>
              <a:t>03/02/2013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A3EF092-A83E-45D3-BB9A-CA561FD7D6D5}" type="slidenum">
              <a:rPr lang="fr-FR" smtClean="0"/>
              <a:t>‹N°›</a:t>
            </a:fld>
            <a:endParaRPr lang="fr-FR"/>
          </a:p>
        </p:txBody>
      </p:sp>
    </p:spTree>
    <p:extLst>
      <p:ext uri="{BB962C8B-B14F-4D97-AF65-F5344CB8AC3E}">
        <p14:creationId xmlns:p14="http://schemas.microsoft.com/office/powerpoint/2010/main" val="21433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BF131E8-CB30-4EC4-B6A6-5102A4D7435D}" type="datetimeFigureOut">
              <a:rPr lang="fr-FR" smtClean="0"/>
              <a:t>03/02/2013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A3EF092-A83E-45D3-BB9A-CA561FD7D6D5}" type="slidenum">
              <a:rPr lang="fr-FR" smtClean="0"/>
              <a:t>‹N°›</a:t>
            </a:fld>
            <a:endParaRPr lang="fr-FR"/>
          </a:p>
        </p:txBody>
      </p:sp>
    </p:spTree>
    <p:extLst>
      <p:ext uri="{BB962C8B-B14F-4D97-AF65-F5344CB8AC3E}">
        <p14:creationId xmlns:p14="http://schemas.microsoft.com/office/powerpoint/2010/main" val="3522677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131E8-CB30-4EC4-B6A6-5102A4D7435D}" type="datetimeFigureOut">
              <a:rPr lang="fr-FR" smtClean="0"/>
              <a:t>03/02/2013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EF092-A83E-45D3-BB9A-CA561FD7D6D5}" type="slidenum">
              <a:rPr lang="fr-FR" smtClean="0"/>
              <a:t>‹N°›</a:t>
            </a:fld>
            <a:endParaRPr lang="fr-FR"/>
          </a:p>
        </p:txBody>
      </p:sp>
    </p:spTree>
    <p:extLst>
      <p:ext uri="{BB962C8B-B14F-4D97-AF65-F5344CB8AC3E}">
        <p14:creationId xmlns:p14="http://schemas.microsoft.com/office/powerpoint/2010/main" val="2297015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88640"/>
            <a:ext cx="7772400" cy="1470025"/>
          </a:xfrm>
        </p:spPr>
        <p:txBody>
          <a:bodyPr>
            <a:noAutofit/>
          </a:bodyPr>
          <a:lstStyle/>
          <a:p>
            <a:r>
              <a:rPr lang="fr-FR" sz="2800" dirty="0"/>
              <a:t>L’</a:t>
            </a:r>
            <a:r>
              <a:rPr lang="fr-FR" sz="2800" b="1" dirty="0"/>
              <a:t>Afrique</a:t>
            </a:r>
            <a:r>
              <a:rPr lang="fr-FR" sz="2800" dirty="0"/>
              <a:t> est un continent </a:t>
            </a:r>
            <a:r>
              <a:rPr lang="fr-FR" sz="2800" dirty="0" smtClean="0"/>
              <a:t>de </a:t>
            </a:r>
            <a:r>
              <a:rPr lang="fr-FR" sz="2800" dirty="0"/>
              <a:t>superficie </a:t>
            </a:r>
            <a:r>
              <a:rPr lang="fr-FR" sz="2800" dirty="0" smtClean="0"/>
              <a:t>30</a:t>
            </a:r>
            <a:r>
              <a:rPr lang="fr-FR" sz="2800" dirty="0"/>
              <a:t> 415 873 km</a:t>
            </a:r>
            <a:r>
              <a:rPr lang="fr-FR" sz="2800" baseline="30000" dirty="0"/>
              <a:t>2</a:t>
            </a:r>
            <a:r>
              <a:rPr lang="fr-FR" sz="2800" dirty="0"/>
              <a:t> en incluant les îles.</a:t>
            </a:r>
          </a:p>
        </p:txBody>
      </p:sp>
      <p:sp>
        <p:nvSpPr>
          <p:cNvPr id="3" name="Sous-titre 2"/>
          <p:cNvSpPr>
            <a:spLocks noGrp="1"/>
          </p:cNvSpPr>
          <p:nvPr>
            <p:ph type="subTitle" idx="1"/>
          </p:nvPr>
        </p:nvSpPr>
        <p:spPr>
          <a:xfrm>
            <a:off x="-108520" y="3573016"/>
            <a:ext cx="4464496" cy="1752600"/>
          </a:xfrm>
        </p:spPr>
        <p:txBody>
          <a:bodyPr>
            <a:noAutofit/>
          </a:bodyPr>
          <a:lstStyle/>
          <a:p>
            <a:r>
              <a:rPr lang="fr-FR" sz="2800" dirty="0">
                <a:solidFill>
                  <a:schemeClr val="tx1"/>
                </a:solidFill>
              </a:rPr>
              <a:t>L’Afrique chevauche l’équateur et englobe de nombreux climats : tempérés au nord et au sud, chauds et désertiques le long des tropiques, chauds et humides sur l'équateur. </a:t>
            </a:r>
          </a:p>
        </p:txBody>
      </p:sp>
      <p:pic>
        <p:nvPicPr>
          <p:cNvPr id="1026" name="Picture 2" descr="http://www.e-voyageur.com/atlas/Afriqu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984" y="1340768"/>
            <a:ext cx="4513068" cy="5070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4788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3327" y="620688"/>
            <a:ext cx="8229600" cy="1143000"/>
          </a:xfrm>
        </p:spPr>
        <p:txBody>
          <a:bodyPr>
            <a:noAutofit/>
          </a:bodyPr>
          <a:lstStyle/>
          <a:p>
            <a:r>
              <a:rPr lang="fr-FR" sz="2400" dirty="0" smtClean="0"/>
              <a:t>Les </a:t>
            </a:r>
            <a:r>
              <a:rPr lang="fr-FR" sz="2400" dirty="0"/>
              <a:t>animaux africains, et particulièrement les </a:t>
            </a:r>
            <a:r>
              <a:rPr lang="fr-FR" sz="2400" dirty="0" smtClean="0"/>
              <a:t>grands mammifères</a:t>
            </a:r>
            <a:r>
              <a:rPr lang="fr-FR" sz="2400" dirty="0"/>
              <a:t>, présentent  une </a:t>
            </a:r>
            <a:r>
              <a:rPr lang="fr-FR" sz="2400" dirty="0" smtClean="0"/>
              <a:t>diversité. Malheureusement,  certaines espèces sont menacées, notamment en raison du </a:t>
            </a:r>
            <a:r>
              <a:rPr lang="fr-FR" sz="2400" dirty="0"/>
              <a:t>braconnage intensif </a:t>
            </a:r>
            <a:r>
              <a:rPr lang="fr-FR" sz="2400" dirty="0" smtClean="0"/>
              <a:t>ou de </a:t>
            </a:r>
            <a:r>
              <a:rPr lang="fr-FR" sz="2400" dirty="0"/>
              <a:t>la raréfaction de la </a:t>
            </a:r>
            <a:r>
              <a:rPr lang="fr-FR" sz="2400" dirty="0" smtClean="0"/>
              <a:t>nourriture liée au réchauffement de la planète.</a:t>
            </a:r>
            <a:r>
              <a:rPr lang="fr-FR" sz="2400" dirty="0"/>
              <a:t>  </a:t>
            </a:r>
            <a:br>
              <a:rPr lang="fr-FR" sz="2400" dirty="0"/>
            </a:br>
            <a:endParaRPr lang="fr-FR" sz="2400" dirty="0"/>
          </a:p>
        </p:txBody>
      </p:sp>
      <p:sp>
        <p:nvSpPr>
          <p:cNvPr id="4" name="Titre 1"/>
          <p:cNvSpPr txBox="1">
            <a:spLocks/>
          </p:cNvSpPr>
          <p:nvPr/>
        </p:nvSpPr>
        <p:spPr>
          <a:xfrm>
            <a:off x="741948" y="4797152"/>
            <a:ext cx="4744144"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2400" dirty="0" smtClean="0"/>
              <a:t>Malgré tout on peut observer en pleine nature des lions, des éléphants, des hippopotames et un grand nombre d'antilopes, de gazelles, reptiles et oiseaux</a:t>
            </a:r>
            <a:endParaRPr lang="fr-FR" sz="2400" dirty="0"/>
          </a:p>
        </p:txBody>
      </p:sp>
      <p:sp>
        <p:nvSpPr>
          <p:cNvPr id="5" name="AutoShape 2" descr="data:image/jpeg;base64,/9j/4AAQSkZJRgABAQAAAQABAAD/2wCEAAkGBhQSERQUExMWFBUWGBgaGRgXGBoXHRgdGhsaGhcgGBgYHCYgHxsjGhgYHy8gIycpLCwsFyExNTAqNSYrLCoBCQoKDgwOGg8PGiwkHyQsLC8sLCwsLCwsLCwsLCwsLCwsLCwsLCwsLCwsLCwsLCwsLCwsLCwsLCwpLCwsLCwsLP/AABEIAMIBAwMBIgACEQEDEQH/xAAcAAACAgMBAQAAAAAAAAAAAAAABAMFAgYHAQj/xABBEAABAgQDBgMFBwMCBgMBAAABAhEAAyExBBJBBSJRYXGBE5HwBjKhscEHFEJS0eHxI2JyM4IVFkOSorJTc9Ik/8QAGQEAAwEBAQAAAAAAAAAAAAAAAAIDAQQF/8QALREAAgICAgEEAQMDBQEAAAAAAAECEQMhEjFBBBNRYXEiMvCxwdEzQlKBkRT/2gAMAwEAAhEDEQA/AOxQQQQAEEEEABBBBAAQQQQAEEEEABBBEOLxSZUtcxXuoSVKatEhzToIAJoI4v7RfatMxAQmRmkp3s/mcrkV91je9K6q4H7SMWipmqmAEuDvA5TXeYlq3B0pEnkrwB3KCNE9mPtNTOUEYgIlqb3gaFgXJqWtYP7wrSJB9qUnxlpyKEtBIzGhJDvRrWjfdjV2Bu8EKbK2kmfKTNTZWlKeXqsNw6dq0AQQQRoBBBBAAQQQQAEEEEABBBBAAQQQQAEEEEABBBBAAQQQQAEEEEABBBBAAQQQQAEUXtP7XSsGneIVMLMh6srMyjqEughwDWLPaO05chBXNWEJAJqalrsLk8hHAfb3bcvE4yZOlZvDUEspQNwkAgcnHxdoWTdaMZtMz7XsQVHcl5DZrgFg4L01v+bkIoD9p2M8GbLKwvxMyVFdcoKcpysWDvpGqy8KVVz31LjM/DuPlEuDwBWwVY3YOzlnUR3pyiHKttgk5OkM7CZmIQUgg5VbucvY/iIDWEbhtn2fEnCSphJCkoWZgJTlIzKUAhIY5qqYktTS8LYv2VkyyhXiLlgIfN7pAG6CAQ5OZrD4ERsGxEqxlcQvxpMiVlTMYISqYpy5QAHAGU1swJfMIg0pfq8Hco8Y8GaJjJEszAA6SUJu1H/CWDPaotwOqytoeGGmAl1KBqLfXXlEeLBlz5iFEpyLUkk1NFFs2hLEaxlj0sCpwQGIGl2/foORjeK0n0cbtNnVfs49q5SZYw6t2pKSa9QptaU5cGje8PtBC1rQkuZZAVwfryIIPBo+dcDtiZJUDmyqFUkVs9LNbjD2D27NSrNLJGYV3i4Lg6Doewho5JwVNBpn0LBCuy8QZkiUshipCCRwJSCbw1HYnZgQQQRoBBBBAAQQQQAEEEEABBBBAAQQQQAEEEEABBBBAAQQR4owAewQQQAEEEaD9qntd92kqkJBzTEOFg+6QoMClrEPV+UBjFPtL9qcGpIkrAmlIUoFPvS5gUEsQ4uMzg6JfhHNv+LzZUsSN1Uo5k76SwLLBKS10+Iqoq/SNexeIKlEqUVV95yrvWvnF5tqek4TBhKsyhLWSWIIBWUhNqhPh3/uDC5KsUqTtApcsHBOnHhyi32DtmVKVmm7xBBYOH4MQzCqnZibWrGuZSSdB04kDS14kCSAH5kN5fOJSxpqikJuDtG74/7QFTlFZlpS26EvTIPdA4B2VQu6QXjZvYTaAmpWSpGUVmBQZkHOVkB2JVRPFy5eOQImN6aNx9ksUjxAhcgTkqXKCJYUUuVAscw/CCm3WITiobRbFNzlxYv9o2GMvaE5g2ap/wDVX/rFZhAopAUWGhI5sydSfWsbX9q+zVKnIO6FMogOXsklLaEEkNxBjSTMVRKgHTVj+EMw8uEbB8oITMqmx1WAKUhmN2NQC9r9TSHMOEmilMfIM7aX0YwnhwoIo9GLM4FWr2eHkYNSQosFggs3Op52eFk/DZOvg7P7Ce1oxctUtSWmSQkEuCFCwLpcPQPWNqjiXsD7WiViKgMtWVTh1NSxNgKeUdsQoEOCCDYioPQiOnFPkqfgD2CCPFKADksOcWA9ghI7akZ0o8aXmUCUjMC4FDW36seEOJUDYvGWB7BBHgMaB7BBBAAQQQQAEEEEABBBBABQYb2zw2RJVMCSWBe7tvU5EEHtxiylbYlKlmYlYKHZ9CaUHOoj5/w2MCchKQrK5rrah/tcW1q8WiPa6cpLFdiSygCKlyMpDVb9GjnWaux+Jt+1vbtZmiVLmeGkVUtRDgBSnBpSgtUlgzvDOL+0tCBL8IKWwIIUWcbrKJqTQK4X6xy3FzlLWpZuoknve/eMEKYE6DmHbS8TeSW6YcV5OjzvtsSlbfd3Q6g4WxIdk6NoX+kebO+2gEr8SQ4zbuRTFtAQRVuNOkcqkSHoagu49dYbTg0pYkFJ5G/aB5JLyIk2fSGzdpS58tM2UrMhVj8wRoRYiNZ+0eVh0yUTp6FrMtWYJls690pGd0ncqHJZnu7A6p7C+2/3eXMlLJWAypYoAmpzuWszX16xueK2lhManwZoymYlklQALKFMqyKEhVPPgYvDIpL7Bo+fsXMQVEpSACrNu0y1NE8gCB2FI8OLJJNKlwCzNWwOjG1tOUQ7SklE1SWYBRYFQUzFg5S1acu0YSFukgvlDnWmj/K8DsQtdp7NlBEmalaR4oUpSEj3QFlIZ1OA1unEwvM2SMz5kpSoqqoEBB3jLCmBYqykDi1hR/dq49SlAulRo6kuHIDDMxyvcumhzGrMIkVtFX3XwUqWErVnUKZSpL5SGFxuueQDUc7aNKv7ozuWUKNz4VYg3Fo2P2YxsyUrPJUUzEZKUqly6mN2SWf+6Nc2hjCpZUaKN+fO1yX+HCLX2Kxglz86qqQxSk2UEheZKuANK8olmX6Gy/p/9RG8/aphyES1lBzhaSssaFXiBVbEFkNXhHPMRJIIIspPF7cfp+0dh9pJa9obNz5RmUkEcSoZSAf8loIHWONyNpsnKUk5XoeNm/mOf07uNLx/P6lfVRfJN/yhucsFIGaoS+YA9wT3J7Rns7apIKa5nJAFWPIHR9XitxWNUpAASL1UA1eXCPNlulYzCj8HI6VizxpxdnL5NlYGcC+VbVDM9j8nY84n/wCcMRKUJcucsABYy5iwzULNyYjgWIipl4oheQrLoLBRF2cA8W/WJsThTOQFZQlT8BbqNPWkQS4tWNTfRsOF+1fGSyB4niD+9IVwtbg19TrWGNs/aHicTKKFISEqQkKYbpYqJVUOHOVq/hjVhs8NZrV5PXzFO8SpWAkAVt8RrFOb8De38giWpJcUzdenyjbPs69oU4OZMM5wiYACbsoKoWuzFZ/WkawZvr4Rl4lOLROLcXY3to7Vtv2nQhBEqYhSrOFA5aZqtoR084tdm4lK5aSgghhYgt5Hi94+fkYs1u4+nr5RbbH9qJuGBMtVeBqKakWJ0eOn3mntGe3rR3Ulo8SsFmLuHHMHhHEV+3OImNmmnKC6h+c2L9621h+X9oE/OkhSQwSAwADJBDEcC5pa3CG9+IvBnYYI0LDfaalP+qkKOVPuG53iu4p+EANrfWKWZ9pM9UwFwlIKmSAK/kcgOQHsLtGyzwQKDZ1eCOZp+0+YAHSkmr0y60GrBnFvjWJNq/aapcsiSkIcKBUS592hTw3nrWgHGM9+HyHCR0d49jkeF+0HESkBCWUE6nMSTckl7kvHkZ/9EA4M51NnZSNIxRiT67wsMVmY6/pE2GTUPflf4+qRNqls2xtU40ah8u0NS5uYOaH08IzeHSvyjOWqlfm0Sqw5E84CWAwp9bwucYC4PaGciSNTT9bxUzpJCiCOH7RsUn2DbRZ4LHFKgWozEVDg3BIILNz1iTGY6YEkhZJAyirMCMtONC3SKuW/xu9LxIvMhIVca8uvAQzjsxPQojDZnqHFOHSsMyMM6cpI1erM9bjn84lkozOUMNSX7sYxk4ahrUkU/Xv8odyFoVnysvk9eBa3FvVozw8oByokpTUEW5gjQg+fOGsRgUrrmZVacNa9qQS5RAILF6cOtOX05wctBx2VmMbRJGoJ1GhrFj7MLSJqkqSDnAAe1VJf4FURYrAJKiXIYW6dnYsac4sdk4FO6ApidTVrlNBzMZkmuBXEqyI67sidMnYKXMnhCAAR4aXSyQoZFBI1DKI5NHJPbT2dEnErWn/TmKNEhsq2ClAGzFypJ7aR072Vw0ubInLOJKxMLgAMUsGKQ50SsB/7oqfb/CIOHzZFhsgINCQJigHb8TpbuBwjgxzlCaa/DPRywjKEk/yvycyEpA4gjea9md/j5RPLxCTVDPU0FC/H4ViFSyqmUpdKgFXJ5HmIlwmEADWIdy99fXWO91Wzy42Oy2NwNNXZuEZy5jJYUHUwupQQWDv69NGRUSWH01a/l8IlRWyZeJFifh69GF5s8jQE1resZkBmqfq3PtCk1uvONgkY2Mqxhp2glLqWa+tH69bRVqW5qYtJOC3QUkkOH+dYeSSRibbPUIVUigL6E10ESyHLAg1LcP24wyUlJATTMTwua9vleJZSiwNgSxb4920iMplFEX8JAFQQWOtjSrcKiFZGIDkhy2r29CLKZLBBCi76Xb0NP4hVeGTlCQ4oH8uPrSFjP5NcCJONCgzsefTn6tHqVm40en86QujDZTa7ivC31oYkwsghNL8fJzz7/wAO0ltE9jQUWHLnx9WjxeJanE18+HxiaWPzAH0wjDEYVhQa8bcdfXaJpxumO4tmRxAH8wR5Lwzh97ygjeUQ4lZicAHGn6dvOMFJBIAI5Wu4iTETiEuQfX8wnmN9aHv1i8U2tkG0NzVUF9K6DhGCEhSr9Dz5d4gGLKg3Hmw5PTjDEjD7tTvP20Yg2ja4rYLZklBDl30PnwvE6MurlwXNNOfTTpGaQRfRnel3tAZW6FJq7g/y/N+0RlIokKzQNAQ9Kv8AXm8QqxR6aeuUZ49VxCMydlHGnp4vFWiTHZSg3I0p8/4jyVMAZ6vc/wAwtKXR7EGj6xlMRnFCATxLerxrivIIZM0asXJto/Hg31iWUnNmNOh10hAyiyXrUj5W7v5Q6VkAcR9K/vCtGomRa28SL94blLYoNN1ST5F9ITlzXYgbr15HXtEs1QANCbMA5cmzc3PxicuykUb37DoEtShnQUgTCRmZk55Oa9d2Wk+Yu8bJNlTJspQmHxMy5iFZUu6HBSjOA91FI/uI/LHOcNgphmeCncSrPmWugQgmWokq/wBjduUdDwxlJ8MpfOUploLkJUFy9xS0s4Ct6vFEcjTjI9N1JHNdqbBMmYoGqCosojKWcs/NgHFesVRwRqQQQ/wDU6x1jF4VM2WZc7KSEErQ7skkplKCkHfZkZTQsRW4Ol7c9lfurqQrxJRynQlBUB7xb3d5s1HKg4BMWjk+zjyYa2lo1UoLgGmoBpl46x64SSX6dOrw7MnJNaULF9GjEYSWtTtejO1q0fpFVP5IVXRBhMMZhLlrEcPXeEcbhlIWUmw+Z4NF9LYOGFHPP+Yyn5VPTV/PXrSE9xqX0M4rj9lGjZis4ADjiKt1D84dlBburdYVBD6nX1cw1nqaVoQ9Ho3lCS8apRYAU1PHm3Yd43lKQtKI+qZZ2JDOXr8vTximW6iRRh5HTT4wvJnsmg5HXy5NXrBiMQQa69r2+d+PSMp+CnIaSAS6ncG+nXqeXCM01INn7HRtbUiuxc06KZ71DkchwHWG00QKvzse2vowjW0ClboWxZyl8t7MX1/eMlYvR2HY2FvXCM8QXFKEA9efrlCSFgCprQjn1rFatbM6Y8iazmxby5Rmkkpru1BArRhw6fOF2d6igBBDfFu48omRNcs7/hcB+duMSaHTJkgjh5GCIxh1aP5n6GCEob9XwKeAWGYkca8bG9P2ivxWEvWjkDTy7NDuY6BhSr+fdoWWoE5aEa8fL6R1QbTOWVMrVSiCDz7xayJqSEkJ3g16nyhGZM3mTpqLWr8KQ6EBgXqQH5Xfzis3YsSwkTAakihcfxrSBExiasRVxS9bRV+PlU3w/SkTEOl06uG49uNTHNKGytj8zDIWDVySGP08n8opdrYYBQAsR8OfrhDCZxSSCCw4U5P8YixeKdKQEtV1VvrbUX8obHGUZd6Mk00QJTQa6fJ694kTKIag78m/X4QyMWnIKCn0s/n6aIpuIcCnNvXX4RXk2JSQ0iYl0kmwYnrrzOg7RHiWJofeuAO7l+NPKFfHoCTpZ+f6Q3h1XILPxLnlWEqtjdghDC462f8AWhiXZcqcokygSUghw26SGSQTq9e0RTFOWpU0b16eGNm4dKsyDMKR7z10Sp3bg4PYs1o3lS2PjVySLHA72ROI8aYoIBCM2Q5syjUkHeyMw4DnHVJGFySETZSSnJIUEmYrNMzEkpcGpyJzEFgWJjm8qYkkPNE5KAlQRvZiZYcqTmDMRmcE1FtI232emoVOw0wzlkqQUghFVrSoA50pJGUpVlZ3tHLkbbs74rVD2MmScJOSnIknELAoSwQVhdRpfd4V4CLnD4hUxM7PLRlHiIy5RvhOUKIGqS5BdxQRrvtFg0zsch1pPhFOdKjlKqBSd1mPugE2D1i4kTFJ3zOCyrw050krLJBVMDENqzC7pjnlp2h/3RVnJvb3YSsHicqSDKWCUHgxYprqn5EavFHJnKcqdms7aWbtHTPtawwVhZaspzJmpFRX+olalAnjQHy4RyYTCCU0pTiKc49HDLnBM8zNHjMu/GLP5tfsPLyiQYtw725d2bmWiqk4wjLVxw/SHfu+5U2NS36d4yUUuxU7GJaM+oBcd3cXewEH3MEi4II92r9iOnxjI4Vg6TQ2D3Y9K9OcNyMWKA1YFwz1o1dH8oi5VtD0vIp4BoAsBJqTq4Z7tX9DDKsMhWu8GNQwArRujGEp0xt0uGdgasHoHI66ax7JxrIWoPYpGty/DgGv8oHy7RqpDadlIUK7rVe3fj67wpOOU5XqD0fQ09aQzgMQ5cUBo72N6PycQntWQCss6RXWmlwPrBBvnTYOvBh4uZWYuRWzV69oSUghqkv8+kWasPLKSKgn8pPBy/7cLRWTsaA0tmAoTcu7hn0D8ni8Xb0JL7JkXanrleJp0xiGpu1Z+Gann8DCaat0/bWsTGcQjmDrbUUat9OcaZdEyiriR2B+LQR5IwJWkKUFuRolRDCgsGs0ET5RQ9tiisYzvUD+KRHJwmdTjMAU5gXza/O8NS9gqXUcKVACnsx48jDSNkzEJ3khgWIetCB0Zz8IpzitReyfFsoFpKVXceXSJ0TwTaI/CKla2JrwHHsGjAhifp+o+kWqxFaHXBsw4H10iL70R+xjySbak/rwENytnOQ4BLE3PugdIm6j2P30ZAFkE0DHXnqBUBqt3hTEyxUgv0tpxhyWrMUpG+zu7gAfhJPAPYX0BpGwYnZefCoyFKUOpRegBSVbx/KMlSSKFJFSUvkU0Nxs0oymqVDsfImkYS5p09axJj8KpCikpUCPzUNtQbFjY8YXQgs+gLPF11si9aG5U4fiALW5ehEiQ1m7G/n0hKYa0hnDqKnDVbrQBz8oVqhkyTxnAHlFr7OzD4ijkKyEsQDYKUASWBoA9xrFXKwaynMONuXHtD2xVKkYiWoqKAoe85SKF2cA/lIsRWJzqnQ+P9yNyl7Mly5wQz7i1Sz+ImoUDb8OWnI9Y2H2TxyzhkJyokALngpA38iJaVOkrL1VcuLRq/tFiilcqckgNMIc1uMx0tZiIttnYtQk4hSpwmBKZjG6lAgJCR+UBdVPdki2YRwu6/J6Nrf0NY1QViVYgEMpKwFKJSWUCMzFg2vN/Kqn4o5wQ0uXKAKHJYZVpUaXLqc8aDhGUoZkZnd6+h2vDGAlP4Tuz71QAztqODC496OaU3VnVCKTosfbtQVg0pI3VTaJAr7iyTX8QJLXo2sckxmCImLSlJFBQ1Ip040jpHthOUuVITdQM5bGtCpKAbC1XL3cPSmqYvagAy7zKIyM1tSbnTm9OUdPppOK1s8z1CubNYlljUceXq8XCJ+7UAjUWPfzEJ7RwZBLA0LEXIPAxnKwswBD1d6a0e7966NHbJpo5o2mPLngtrTma61Z3PGMVzMigsFw4NDxYgH1pCuKmFDAgPahftSj1hVc7SunwtE1AZyJpk9yKtW3Tn5+hDeFxGdGUPuhhzJ0a3XzisJZILHUX+n1iXxvdYjI4FrdwH0PGHcbQtk+BnK1FjfzpTT9IexE4qIUmiSA5ZmAvfUX7GPMNNSmpU6VXNRQhufrlDC8cFAhgTZ7XYg04Gupo1YhJ70ii6IjvAEG4b/cHLkjX9rXiux+z2JOYUyOGo5056V58XEWOBlKZ3qdL9ywvR36xBOm5kqBdVDS9qs70uw6QRk1LQrVrYhgMIVGh1GY6a6+rxeSMMJalKuC7OzMGKat+YEN0ivw2IUA9iU1qXJ+praHkY0ZHAqWvaj261rzjcrkxoUjIl6uP/P6FoI8nT5gJCVKA0AJYdGgiai/oayZGEmneSHFxqHFqatvA6GkWWAzZkoVmqolRN1OxNf05Q9gcLLocrJIGr0Z27O0MysGQffBBLpu4DuzfvwjnlMtGFIRxOwZSs6WY+66akB301JuY1/EeySgqhCksQCzN2MbycMLuxF8or5kPECJgdnO8SzkC7uOOtRBDPOOzZY4s0zB7IAWE5XIueAoAGB1r1ppFmNmMJikgapBY00DvdlKzFhcRsolJqXZWgBf1UQjjikylDeZYWmlPeDEt3o/nDP1LbF4RiatJw6SRlNCKqoy+drA60G7d90vjG5ZkwOlIAC8yg6ZYSAsrUl2VkJTkl2VMmIdylIjDYPs9kT/AFihQqAE7oIFAVMA51rwrrDu3pUlCUz2C0IIzygP9UhSciC34DMCcxqSBSrR3r1EHJQX/pL23x5FLtHZgnS1KbKoAFicygCM4zkXmqCzNmLNs6UAXCddXs2ahTEEBRYHLulif0ja8NMmpKgtTzFLGdTV8SYr+qQR+JExYDjVAbSLEbZGVLzFJfITlTmYqROmqTLQ7PnRJkyxYeCgkEUizTXQjSl2aLK2OpYOQPl957C9dKUb/bzaLnYmyEy3K1ykrLAIVMSKMFOeRoQSwIIq8Xk5CpgmpSKyU550yevxJWEc0lpSR/VmpDJKlZiVJKQlIS4y2Hj8cEgoxEnCSJhJSrEeGJs9/wDqTFKQpRKruSwFBQCFlFyi02CjFMrcbg8isqkmWSBlFCCLBiLpIAZqHjGUuWMgy3DEedHI5mnKNu2hsDELlb/3fEBPuTMMpCVAmpcISAUn/G7VZ41uRn8PdaWwJJCUqX/3qGW35Rpekcc4ce2Oorlor/aDG/8A80shRUfFuRchBSXq77oe13jYKJ2aVtvTwkBTJDpzFRBAGYsU1I/Mm7xTbTwQmYIKKVbq1HWrBnAGhLavXnFlinOzZJFR4gdgWOXOgXdyEhiGanV8k1UUvk6Wqc39CWw9pEAy1EPfW1fOvz0jdNr4cS04Uge/K43IXm43IPURzjCzhLnAqbeo9wQaOQ1iWLUMdHm40TcLgiHopUovx3CAo3Dt1tE8kErfyUw5W0vp/wBjXvbfMcSC4CRLSkO7GiiX41JpFVsvHSFyVSZ8tjnUoT5Y3wGACQ/4XSX5HikPDitoLn47EpUSZeeYQlSmypmErSwNveq3HnGWzMAlRKQrdLi9nAAuA1S+ocuTQhPX6fHx0/hHFklcmKLkGUs5VbzuC9K6l/8AIF/ylR/BEgxpOVSksNCwPvJdNNNxl5dHD3hRUzMnKr3Wc8kjxJkz/wABkH/2qGsTbPxoKB4gKlqIdjlfxClSyo8yJSWFgws4N54lLYil4Jtr4PPLMxKGYOSMo943yguAwFDqY1eachIJBbUORG8YYYeYMolEuAyUlQUd1wzquElClE0SV3yoIUTth4JCQsozZv8ATS65qphdv6UsFIKc1M6yASCyVMYnii46Zko3tGrYnZa539RLb5BZ+ID/ABOvEcYXkbOzJSQq4UTukgZfeHVg/lG0YPbiJczwhhzOmmgkSVmVLl6kLVJAVNWPxEFKAXpSm6YX2YxU5LzMJITLUDlAnqUsP+Vapyq8nbiIfjNKkwqPZytQUgAKpmNgagcS1hb48KWGDQo+I4YIDpsSqtRUaDVhpF/t7ZUqQtWRJcZgkktcssV7htCD2UkgKysnKVO6QHDAAEcNX1Eck56pofjTF8QhBCKlLWDB+AB6kH9LxSq1csMzZu7KoPPzi0xK1BW4c6q1QmgL0q4Z69rvFQvAzBVSVAOXLWHF9ddYbFESTGErY3G6E5GqGO8He5fj9IscNN3QAACUkB7JcMXo7jvd7iEgh0BiKAUFDQgtV34tQXjKcs7oyqyvQu2ja00T2EEleguiadtGUFELlhahdQYvwq/CCJjtNCSQxubOAXL0DwQlL4DXybPhkhlBIqBze+r99Bw0iTx1G6gjRiHcdWcRJgtj+GHQokm+apNKngKvSsSTdmEpALZnOVRuDQDuL1/nhclZ6HBi0yemWU5i66VAdw9mtq9+FYRxm10IKqFSiQSQWZ/jwh+Ts9SENOWFl3H4iODU+mkeYfAyCp6kF7iz1/X4xqaXYji30QYTEqmPm92gBAIytVLuHqx+ENzdlpALrJpwbS41/h6RMMFLSlWZqVoHIpoT9OUTIw6VORmrWtLj9wYRzXgf21QmEAjdCSSA44ixoXo2j66xEjNLzoEsAAMk5XJPFhQGj6cbwwZSM2UvSjVcn3r30NOUT4ndTQFVubFgavpWM5ULwo1QyRKWEhKiAUjeNXCkrRmKmKjuyyQmp+8KCQfDAhcoUhSchOZCtw2IIlqQk0srxJo6GLT2lwyciZiUkErIUFcSlI1BoQlqfEOFQI2IqZlMuYA4DAp92pWCClxuqyqDUJQkWj2Fni8am/Jz+3+ppFfgMMFIlSyxw6Bh5hlksMRPnpKk+IrRCWIJLsEEAEmI5EmWpYXNThpi118XFYhaQvh4cmScyZYsnMLAWsLyV7PTWy/07NlSVFhm8QAUFErJKauG/uIjObs44aZKMtcxGZTFSSpBWSHp4MszDZghDAM5IqTsPUxlLiglipWXeyVy0IzJkYEMk72HnzFmu6QcwoTmJCBU5asIpJ+PCgtJYApUG/ua/Ri8XEvETCudmmqz5k5AsJzKSnKrKskZgWAcir+89Y1qbsWZMWpZSbvcCgO9RqjV9Y5s1OeykLS0W2HkqmbNloo8uZN/CxIAQb61sQ1A0RHCn/hST4j5Z9AHd8swlJUbhlcNGi0GAKJcnKGTkC1VB3lnnaiUxhj9iPg5aU0Clzlqa75gkU5Mekcyyb38lprTS8mg4wFmoCGBoKilQXANC0X2w9urAQh3yrzjQBSkhIeocOLRgv2bdVAqcpSaAboo/vcrAClT5u7C2SZeOkJUwKlBgKsMxB5OAefOLzyRcSeCDjLfRrntkH2hNKAEhQKQzVCXRp0aJdhYSbNbMSkuRc1uC1eCjTh3ez2vs7xFGZTNLzKSoBnq6gp7vfuDFps2WSkKG6kop/bQVP06wzz1iUV+CXC5tlPt7YxKSEvVKUqNAKKSSxe5y168DFdLwzAmrAOo8nAXTilLKIH/AMZMblMwxXQKZt0qDEsWelHFvLpGtbXwuSaUMkqSzFRbK4GoYpJ1INWq4GU19JmtOLMy462iqIrvOE1KwCzpT401aXGhySx/tEN4LHzQkFIBxmLZMpqeBKbKCkD3XDgcEpfSq2JlpUgALS6kqSdGJQpFRRmzvYUSaQ3LU3jTKhS0yGP4ky05UYhAaxSzFqs3GOpzQigwlzFSDMk4TwZaZRyzcTNKd5QqrLQ0B0ZTNpR7b2dOG8UCZ9+2hOUQHQlaEOTRispITzJA5CKCeqYqeEpTmVcJly0OkAABQzBSUhkoAUGO6IvdjbWUEFX3jEqUlkpBxcmcglZystGXMKZjmSSzXEHJVoytje3gZmcoCmzFaQp6ImrUpDFT5g6VBwaks9Io8EVJKSaNvUukuQWueB6iLj2gnGTjJALhC0eEXy0ykFNUbtNCCbXLkmyxOCRLBIYcrk60HX5R52XJVP5/touoX/0a9i8MpSE5AyjR/dppQMXNNKxUYjAzEgBTqcuqtGT+Y81KIrwHJtxSQ5oXslx7tGcd2GvaHFbPQuW3EHeYHShrew+MShn4OmDw2aBMIZgBvEh7UOg8yYRxE5SCzhRBNqjz7d43z/l5CyQ9ARa9Hp3flpFNtL2RdQYs5YM5AFqNQDm9YvD1GNumTlhl4NX/AOJr1BfkSPhBGzf8tzE0lpSUixUznia8S56R5F/cxie1M6XMwOUUCW1qDpXk3TnGK8B4gq3HjZ/2EPmQWNKjvbSMUIIFq8h5+v0jw3dnrUITdk53BDsbc3MYS9lVI4ag11avciLNa1AMB8G5669OMQypilBRKcpJ4cOnY+UHJmUJJ2OSPdBYAXqBYeQaIp2xF53S4bR7jg3BrcGi2EtTGtaO/rvGZQVBzfhe4reDmwKn/hb1BY00rw1tUnhC2K2OrMkhRPxoK2FO942Dwya14xGpLixVV/3heZnFGme1ezZngy6qUVTAkAlLVBYuW1A87Q17O4fNhJYBYjNVLF95XAmnrWLH2hn5USSX/wBeT23iS8R+y6wFYiXlG5PmAdCXFOoNeUdfNvBX2S41ksnThxoD6pz8orNupMySpHhkkmg92qXr5Bq6dY2nxg4YMePr1SINoTWlTFM5SkkdSGHN3LRCE2pKiso2jQSCJCFSjYuClmMsrzI9ygyqIBAYW4CNoxCiELdADIJBBqXBqdW9NGc/BeFs9Usp3hJUdVF2KtSSa6O8OY/CGZJypIzLShKbXUwHzjpzZOb1/wAiUIcVv4FiCnJchMtAAdgd0FWhhnwnkyCXYGaWDn/qK4Xi0n7PSlTGjMKckgU+EEnDAYeU73mtXjMVr3HnEEm1L6/yO6tff+Cgm4Yr/CUgBm53v0f1WK3AYRYxuFUsvvkAu/A1vazcucbDiJgDAOQDX5fOn8xiZGefhSB7s1x/2KNT2ELCXaKOIgrZ4Cd7zu7sLmtvlEOI2WoJQgFmYDThytTmY2NUhAUw0vajGMfuI3nP8QJsVpFLh8NlLFj0o/V/KNfVg/E2kaBkpBJyi+WjE9U2/SN0+6MGHmfM+TRR7F2eFT8XNBcCYmUmtN1ICvi0UxSceT+hJx6X2UPtXswACehIzJICiQ7gEceFeVRwi0Gw8OpKSEXCSMqiHJt7ppwfgWi+xOyxNSqWoDKQQW0fUc6O+lIQ2LIaWUF88pZQXF8vunuCD3h/cbx/a/oLwqf5IsHsmVIcSkJTmZyNWrU3NHvGpbclTJc3IonIs5kkqWpncJCQtZQljTdS7AUZwejIkirv6p83ij9qMLmmYVg6hMtU0DE2d6hN2Fecb6XK1k35NywuJr+1kGds9E0g55S0ly7kpVlJdW97pck1cEvGzY4pKWYuzg8W5dWiJWAbZ5ls5MolhUZlb1KeXSLSXg91P5msaF2F/gIXNlT0vDZsYVv8FNhcFvEvQtXg/H5+UOSUgOEk5QSH5jnFgZQ5AE8Ka05RicI5f5Wre1zHO5fJRJCC8CoJITRy7lq8NeXSmjRH92o12o2opwewi3QilU0e3KwHcaRGJKSofXT9RBYUitMkiiTTRgI9i3GGAt9PrBBaNplyoAtlcjoCDRj/ADBIIOovl7ux7vSK3EYshACbuBRhlCmsGagP6xHK2olKslkpIA163q3/AOjHS4ohTLqbLAHL6eURolJOhe2o9CMMLiRTMan4PxBtVh5xlisaE5S4YnjoBVTN8OLQvBMy2tEasOQWYluVxTWPFybglnYuzUe3TixjxO1A4AoE1L9Mxbo9+PaG8Pi0ral9LMNPr8IVwNcpeRZaXoC4DaX7xjImEg/0yDYAtx9ecWyCH8+XlHq0BQtB7fkR5DXMQcqg8tSgl941rluBziTCKCnZCgCS5ZnP1/aLpcgFhUa/uY8ThABVRccrQcfhDe4VS1BIAyHh8efT4R7PkoXLZRUymtrUXewoH/eLNSQ7ODArCglnNuJb1+sYlWw5lWuQhTJcFOUBmo1gPIRX7VlZlSZMtW8ZiWvRId3PJxrpGxjDISfg2g9NGKsGhRcAU1Fw9KRsKjK6BztULYma6lKKgOT8PRMQ7HUoYWSF0USs14AkW9Xh04ZLlh8uNfn8YzTh6AB2HfrXm0MptKSrsV1r6FChOjPWt4gkgnEyAn8yyeQSmrN/k3eLNeHBFojlgpLgNRi3Plx9U1XHJRkmxpSuLSF55BWshLuqrjR+nHnGE+W4qKNXnqbeqxMsCwep5j4nSJQkFq14PfhSJ3bbG5UhGUpBcF9Pp6/mMJWzZaBlS6XUS3MlyfjFkpDCgp2rECZgFCwzFhr8eH6wzfgFKzz7qlIGpOvPtEKcClExUwXWEhVPy2PF21hpUwEslQvb9IXx+IyJN3pQcvpGckgTb7J1YdLHgfOup8orMdsdMwoNsj24kCr8gLQzh0uLnhUG/wAKViRcjKwvpGcq2hk/BjIwyQBwSGGvICvKMmS9K/L4xElLvdQFLenLmM5csKFXvwavqnaMNskSlNy1Hq1qF694iVISSAnyGlOWlYJkkEAG2vSjPyeJQkp0d6O/PWka2mFkasMLMXHq3aMBhEsx6m2lRE5mu4JYi4fyftCE7aMsEbzvwZqFtWsaPpBoLHk4VIpT4fWsEKiYg3mB9aE/IQRto2/sdEsb4YM1mihx8hPjg5Q7Jqw1BeCCKroWHbJpat5X+Y+keYjT/B++VVesEEKjRdFJcsihKqtr714uMAlpYalD8oIIdmvosFe764QylRy30H1ggjV2c0jKSfn9Izm29cI8gh10S8nqUjhpEQ971xgghZeDYmE0W/yH0hSRb/cfnBBEX2ykeiB6p6n6xlKmHIqp1/8AaPIIg+mWfRYYI+vKJUe6fWkEEdWP9pzT7Ipo325P84mkJD24wQQf7gfRirWI5ksPYa6chBBCjIwKALAD+IzSmh7QQQkfP88DMjnn3eo+Sv0iNX6/MwQQj6NiYzTSI5p/pnqIIIVfuHXR7gi7vX0mJD7ivXCPYIZAytUkeKKfhPyjIygcrgFnalqG3CCCG8gjHBYdORO6nyHGPYIIouhJdn//2Q=="/>
          <p:cNvSpPr>
            <a:spLocks noChangeAspect="1" noChangeArrowheads="1"/>
          </p:cNvSpPr>
          <p:nvPr/>
        </p:nvSpPr>
        <p:spPr bwMode="auto">
          <a:xfrm>
            <a:off x="63500" y="-896938"/>
            <a:ext cx="2466975" cy="18478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data:image/jpeg;base64,/9j/4AAQSkZJRgABAQAAAQABAAD/2wCEAAkGBhQSERQUExMWFBUWGBgaGRgXGBoXHRgdGhsaGhcgGBgYHCYgHxsjGhgYHy8gIycpLCwsFyExNTAqNSYrLCoBCQoKDgwOGg8PGiwkHyQsLC8sLCwsLCwsLCwsLCwsLCwsLCwsLCwsLCwsLCwsLCwsLCwsLCwsLCwpLCwsLCwsLP/AABEIAMIBAwMBIgACEQEDEQH/xAAcAAACAgMBAQAAAAAAAAAAAAAABAMFAgYHAQj/xABBEAABAgQDBgMFBwMCBgMBAAABAhEAAyExBBJBBSJRYXGBE5HwBjKhscEHFEJS0eHxI2JyM4IVFkOSorJTc9Ik/8QAGQEAAwEBAQAAAAAAAAAAAAAAAAIDAQQF/8QALREAAgICAgEEAQMDBQEAAAAAAAECEQMhEjFBBBNRYXEiMvCxwdEzQlKBkRT/2gAMAwEAAhEDEQA/AOxQQQQAEEEEABBBBAAQQQQAEEEEABBBEOLxSZUtcxXuoSVKatEhzToIAJoI4v7RfatMxAQmRmkp3s/mcrkV91je9K6q4H7SMWipmqmAEuDvA5TXeYlq3B0pEnkrwB3KCNE9mPtNTOUEYgIlqb3gaFgXJqWtYP7wrSJB9qUnxlpyKEtBIzGhJDvRrWjfdjV2Bu8EKbK2kmfKTNTZWlKeXqsNw6dq0AQQQRoBBBBAAQQQQAEEEEABBBBAAQQQQAEEEEABBBBAAQQQQAEEEEABBBBAAQQQQAEUXtP7XSsGneIVMLMh6srMyjqEughwDWLPaO05chBXNWEJAJqalrsLk8hHAfb3bcvE4yZOlZvDUEspQNwkAgcnHxdoWTdaMZtMz7XsQVHcl5DZrgFg4L01v+bkIoD9p2M8GbLKwvxMyVFdcoKcpysWDvpGqy8KVVz31LjM/DuPlEuDwBWwVY3YOzlnUR3pyiHKttgk5OkM7CZmIQUgg5VbucvY/iIDWEbhtn2fEnCSphJCkoWZgJTlIzKUAhIY5qqYktTS8LYv2VkyyhXiLlgIfN7pAG6CAQ5OZrD4ERsGxEqxlcQvxpMiVlTMYISqYpy5QAHAGU1swJfMIg0pfq8Hco8Y8GaJjJEszAA6SUJu1H/CWDPaotwOqytoeGGmAl1KBqLfXXlEeLBlz5iFEpyLUkk1NFFs2hLEaxlj0sCpwQGIGl2/foORjeK0n0cbtNnVfs49q5SZYw6t2pKSa9QptaU5cGje8PtBC1rQkuZZAVwfryIIPBo+dcDtiZJUDmyqFUkVs9LNbjD2D27NSrNLJGYV3i4Lg6Doewho5JwVNBpn0LBCuy8QZkiUshipCCRwJSCbw1HYnZgQQQRoBBBBAAQQQQAEEEEABBBBAAQQQQAEEEEABBBBAAQQR4owAewQQQAEEEaD9qntd92kqkJBzTEOFg+6QoMClrEPV+UBjFPtL9qcGpIkrAmlIUoFPvS5gUEsQ4uMzg6JfhHNv+LzZUsSN1Uo5k76SwLLBKS10+Iqoq/SNexeIKlEqUVV95yrvWvnF5tqek4TBhKsyhLWSWIIBWUhNqhPh3/uDC5KsUqTtApcsHBOnHhyi32DtmVKVmm7xBBYOH4MQzCqnZibWrGuZSSdB04kDS14kCSAH5kN5fOJSxpqikJuDtG74/7QFTlFZlpS26EvTIPdA4B2VQu6QXjZvYTaAmpWSpGUVmBQZkHOVkB2JVRPFy5eOQImN6aNx9ksUjxAhcgTkqXKCJYUUuVAscw/CCm3WITiobRbFNzlxYv9o2GMvaE5g2ap/wDVX/rFZhAopAUWGhI5sydSfWsbX9q+zVKnIO6FMogOXsklLaEEkNxBjSTMVRKgHTVj+EMw8uEbB8oITMqmx1WAKUhmN2NQC9r9TSHMOEmilMfIM7aX0YwnhwoIo9GLM4FWr2eHkYNSQosFggs3Op52eFk/DZOvg7P7Ce1oxctUtSWmSQkEuCFCwLpcPQPWNqjiXsD7WiViKgMtWVTh1NSxNgKeUdsQoEOCCDYioPQiOnFPkqfgD2CCPFKADksOcWA9ghI7akZ0o8aXmUCUjMC4FDW36seEOJUDYvGWB7BBHgMaB7BBBAAQQQQAEEEEABBBBABQYb2zw2RJVMCSWBe7tvU5EEHtxiylbYlKlmYlYKHZ9CaUHOoj5/w2MCchKQrK5rrah/tcW1q8WiPa6cpLFdiSygCKlyMpDVb9GjnWaux+Jt+1vbtZmiVLmeGkVUtRDgBSnBpSgtUlgzvDOL+0tCBL8IKWwIIUWcbrKJqTQK4X6xy3FzlLWpZuoknve/eMEKYE6DmHbS8TeSW6YcV5OjzvtsSlbfd3Q6g4WxIdk6NoX+kebO+2gEr8SQ4zbuRTFtAQRVuNOkcqkSHoagu49dYbTg0pYkFJ5G/aB5JLyIk2fSGzdpS58tM2UrMhVj8wRoRYiNZ+0eVh0yUTp6FrMtWYJls690pGd0ncqHJZnu7A6p7C+2/3eXMlLJWAypYoAmpzuWszX16xueK2lhManwZoymYlklQALKFMqyKEhVPPgYvDIpL7Bo+fsXMQVEpSACrNu0y1NE8gCB2FI8OLJJNKlwCzNWwOjG1tOUQ7SklE1SWYBRYFQUzFg5S1acu0YSFukgvlDnWmj/K8DsQtdp7NlBEmalaR4oUpSEj3QFlIZ1OA1unEwvM2SMz5kpSoqqoEBB3jLCmBYqykDi1hR/dq49SlAulRo6kuHIDDMxyvcumhzGrMIkVtFX3XwUqWErVnUKZSpL5SGFxuueQDUc7aNKv7ozuWUKNz4VYg3Fo2P2YxsyUrPJUUzEZKUqly6mN2SWf+6Nc2hjCpZUaKN+fO1yX+HCLX2Kxglz86qqQxSk2UEheZKuANK8olmX6Gy/p/9RG8/aphyES1lBzhaSssaFXiBVbEFkNXhHPMRJIIIspPF7cfp+0dh9pJa9obNz5RmUkEcSoZSAf8loIHWONyNpsnKUk5XoeNm/mOf07uNLx/P6lfVRfJN/yhucsFIGaoS+YA9wT3J7Rns7apIKa5nJAFWPIHR9XitxWNUpAASL1UA1eXCPNlulYzCj8HI6VizxpxdnL5NlYGcC+VbVDM9j8nY84n/wCcMRKUJcucsABYy5iwzULNyYjgWIipl4oheQrLoLBRF2cA8W/WJsThTOQFZQlT8BbqNPWkQS4tWNTfRsOF+1fGSyB4niD+9IVwtbg19TrWGNs/aHicTKKFISEqQkKYbpYqJVUOHOVq/hjVhs8NZrV5PXzFO8SpWAkAVt8RrFOb8De38giWpJcUzdenyjbPs69oU4OZMM5wiYACbsoKoWuzFZ/WkawZvr4Rl4lOLROLcXY3to7Vtv2nQhBEqYhSrOFA5aZqtoR084tdm4lK5aSgghhYgt5Hi94+fkYs1u4+nr5RbbH9qJuGBMtVeBqKakWJ0eOn3mntGe3rR3Ulo8SsFmLuHHMHhHEV+3OImNmmnKC6h+c2L9621h+X9oE/OkhSQwSAwADJBDEcC5pa3CG9+IvBnYYI0LDfaalP+qkKOVPuG53iu4p+EANrfWKWZ9pM9UwFwlIKmSAK/kcgOQHsLtGyzwQKDZ1eCOZp+0+YAHSkmr0y60GrBnFvjWJNq/aapcsiSkIcKBUS592hTw3nrWgHGM9+HyHCR0d49jkeF+0HESkBCWUE6nMSTckl7kvHkZ/9EA4M51NnZSNIxRiT67wsMVmY6/pE2GTUPflf4+qRNqls2xtU40ah8u0NS5uYOaH08IzeHSvyjOWqlfm0Sqw5E84CWAwp9bwucYC4PaGciSNTT9bxUzpJCiCOH7RsUn2DbRZ4LHFKgWozEVDg3BIILNz1iTGY6YEkhZJAyirMCMtONC3SKuW/xu9LxIvMhIVca8uvAQzjsxPQojDZnqHFOHSsMyMM6cpI1erM9bjn84lkozOUMNSX7sYxk4ahrUkU/Xv8odyFoVnysvk9eBa3FvVozw8oByokpTUEW5gjQg+fOGsRgUrrmZVacNa9qQS5RAILF6cOtOX05wctBx2VmMbRJGoJ1GhrFj7MLSJqkqSDnAAe1VJf4FURYrAJKiXIYW6dnYsac4sdk4FO6ApidTVrlNBzMZkmuBXEqyI67sidMnYKXMnhCAAR4aXSyQoZFBI1DKI5NHJPbT2dEnErWn/TmKNEhsq2ClAGzFypJ7aR072Vw0ubInLOJKxMLgAMUsGKQ50SsB/7oqfb/CIOHzZFhsgINCQJigHb8TpbuBwjgxzlCaa/DPRywjKEk/yvycyEpA4gjea9md/j5RPLxCTVDPU0FC/H4ViFSyqmUpdKgFXJ5HmIlwmEADWIdy99fXWO91Wzy42Oy2NwNNXZuEZy5jJYUHUwupQQWDv69NGRUSWH01a/l8IlRWyZeJFifh69GF5s8jQE1resZkBmqfq3PtCk1uvONgkY2Mqxhp2glLqWa+tH69bRVqW5qYtJOC3QUkkOH+dYeSSRibbPUIVUigL6E10ESyHLAg1LcP24wyUlJATTMTwua9vleJZSiwNgSxb4920iMplFEX8JAFQQWOtjSrcKiFZGIDkhy2r29CLKZLBBCi76Xb0NP4hVeGTlCQ4oH8uPrSFjP5NcCJONCgzsefTn6tHqVm40en86QujDZTa7ivC31oYkwsghNL8fJzz7/wAO0ltE9jQUWHLnx9WjxeJanE18+HxiaWPzAH0wjDEYVhQa8bcdfXaJpxumO4tmRxAH8wR5Lwzh97ygjeUQ4lZicAHGn6dvOMFJBIAI5Wu4iTETiEuQfX8wnmN9aHv1i8U2tkG0NzVUF9K6DhGCEhSr9Dz5d4gGLKg3Hmw5PTjDEjD7tTvP20Yg2ja4rYLZklBDl30PnwvE6MurlwXNNOfTTpGaQRfRnel3tAZW6FJq7g/y/N+0RlIokKzQNAQ9Kv8AXm8QqxR6aeuUZ49VxCMydlHGnp4vFWiTHZSg3I0p8/4jyVMAZ6vc/wAwtKXR7EGj6xlMRnFCATxLerxrivIIZM0asXJto/Hg31iWUnNmNOh10hAyiyXrUj5W7v5Q6VkAcR9K/vCtGomRa28SL94blLYoNN1ST5F9ITlzXYgbr15HXtEs1QANCbMA5cmzc3PxicuykUb37DoEtShnQUgTCRmZk55Oa9d2Wk+Yu8bJNlTJspQmHxMy5iFZUu6HBSjOA91FI/uI/LHOcNgphmeCncSrPmWugQgmWokq/wBjduUdDwxlJ8MpfOUploLkJUFy9xS0s4Ct6vFEcjTjI9N1JHNdqbBMmYoGqCosojKWcs/NgHFesVRwRqQQQ/wDU6x1jF4VM2WZc7KSEErQ7skkplKCkHfZkZTQsRW4Ol7c9lfurqQrxJRynQlBUB7xb3d5s1HKg4BMWjk+zjyYa2lo1UoLgGmoBpl46x64SSX6dOrw7MnJNaULF9GjEYSWtTtejO1q0fpFVP5IVXRBhMMZhLlrEcPXeEcbhlIWUmw+Z4NF9LYOGFHPP+Yyn5VPTV/PXrSE9xqX0M4rj9lGjZis4ADjiKt1D84dlBburdYVBD6nX1cw1nqaVoQ9Ho3lCS8apRYAU1PHm3Yd43lKQtKI+qZZ2JDOXr8vTximW6iRRh5HTT4wvJnsmg5HXy5NXrBiMQQa69r2+d+PSMp+CnIaSAS6ncG+nXqeXCM01INn7HRtbUiuxc06KZ71DkchwHWG00QKvzse2vowjW0ClboWxZyl8t7MX1/eMlYvR2HY2FvXCM8QXFKEA9efrlCSFgCprQjn1rFatbM6Y8iazmxby5Rmkkpru1BArRhw6fOF2d6igBBDfFu48omRNcs7/hcB+duMSaHTJkgjh5GCIxh1aP5n6GCEob9XwKeAWGYkca8bG9P2ivxWEvWjkDTy7NDuY6BhSr+fdoWWoE5aEa8fL6R1QbTOWVMrVSiCDz7xayJqSEkJ3g16nyhGZM3mTpqLWr8KQ6EBgXqQH5Xfzis3YsSwkTAakihcfxrSBExiasRVxS9bRV+PlU3w/SkTEOl06uG49uNTHNKGytj8zDIWDVySGP08n8opdrYYBQAsR8OfrhDCZxSSCCw4U5P8YixeKdKQEtV1VvrbUX8obHGUZd6Mk00QJTQa6fJ694kTKIag78m/X4QyMWnIKCn0s/n6aIpuIcCnNvXX4RXk2JSQ0iYl0kmwYnrrzOg7RHiWJofeuAO7l+NPKFfHoCTpZ+f6Q3h1XILPxLnlWEqtjdghDC462f8AWhiXZcqcokygSUghw26SGSQTq9e0RTFOWpU0b16eGNm4dKsyDMKR7z10Sp3bg4PYs1o3lS2PjVySLHA72ROI8aYoIBCM2Q5syjUkHeyMw4DnHVJGFySETZSSnJIUEmYrNMzEkpcGpyJzEFgWJjm8qYkkPNE5KAlQRvZiZYcqTmDMRmcE1FtI232emoVOw0wzlkqQUghFVrSoA50pJGUpVlZ3tHLkbbs74rVD2MmScJOSnIknELAoSwQVhdRpfd4V4CLnD4hUxM7PLRlHiIy5RvhOUKIGqS5BdxQRrvtFg0zsch1pPhFOdKjlKqBSd1mPugE2D1i4kTFJ3zOCyrw050krLJBVMDENqzC7pjnlp2h/3RVnJvb3YSsHicqSDKWCUHgxYprqn5EavFHJnKcqdms7aWbtHTPtawwVhZaspzJmpFRX+olalAnjQHy4RyYTCCU0pTiKc49HDLnBM8zNHjMu/GLP5tfsPLyiQYtw725d2bmWiqk4wjLVxw/SHfu+5U2NS36d4yUUuxU7GJaM+oBcd3cXewEH3MEi4II92r9iOnxjI4Vg6TQ2D3Y9K9OcNyMWKA1YFwz1o1dH8oi5VtD0vIp4BoAsBJqTq4Z7tX9DDKsMhWu8GNQwArRujGEp0xt0uGdgasHoHI66ax7JxrIWoPYpGty/DgGv8oHy7RqpDadlIUK7rVe3fj67wpOOU5XqD0fQ09aQzgMQ5cUBo72N6PycQntWQCss6RXWmlwPrBBvnTYOvBh4uZWYuRWzV69oSUghqkv8+kWasPLKSKgn8pPBy/7cLRWTsaA0tmAoTcu7hn0D8ni8Xb0JL7JkXanrleJp0xiGpu1Z+Gann8DCaat0/bWsTGcQjmDrbUUat9OcaZdEyiriR2B+LQR5IwJWkKUFuRolRDCgsGs0ET5RQ9tiisYzvUD+KRHJwmdTjMAU5gXza/O8NS9gqXUcKVACnsx48jDSNkzEJ3khgWIetCB0Zz8IpzitReyfFsoFpKVXceXSJ0TwTaI/CKla2JrwHHsGjAhifp+o+kWqxFaHXBsw4H10iL70R+xjySbak/rwENytnOQ4BLE3PugdIm6j2P30ZAFkE0DHXnqBUBqt3hTEyxUgv0tpxhyWrMUpG+zu7gAfhJPAPYX0BpGwYnZefCoyFKUOpRegBSVbx/KMlSSKFJFSUvkU0Nxs0oymqVDsfImkYS5p09axJj8KpCikpUCPzUNtQbFjY8YXQgs+gLPF11si9aG5U4fiALW5ehEiQ1m7G/n0hKYa0hnDqKnDVbrQBz8oVqhkyTxnAHlFr7OzD4ijkKyEsQDYKUASWBoA9xrFXKwaynMONuXHtD2xVKkYiWoqKAoe85SKF2cA/lIsRWJzqnQ+P9yNyl7Mly5wQz7i1Sz+ImoUDb8OWnI9Y2H2TxyzhkJyokALngpA38iJaVOkrL1VcuLRq/tFiilcqckgNMIc1uMx0tZiIttnYtQk4hSpwmBKZjG6lAgJCR+UBdVPdki2YRwu6/J6Nrf0NY1QViVYgEMpKwFKJSWUCMzFg2vN/Kqn4o5wQ0uXKAKHJYZVpUaXLqc8aDhGUoZkZnd6+h2vDGAlP4Tuz71QAztqODC496OaU3VnVCKTosfbtQVg0pI3VTaJAr7iyTX8QJLXo2sckxmCImLSlJFBQ1Ip040jpHthOUuVITdQM5bGtCpKAbC1XL3cPSmqYvagAy7zKIyM1tSbnTm9OUdPppOK1s8z1CubNYlljUceXq8XCJ+7UAjUWPfzEJ7RwZBLA0LEXIPAxnKwswBD1d6a0e7966NHbJpo5o2mPLngtrTma61Z3PGMVzMigsFw4NDxYgH1pCuKmFDAgPahftSj1hVc7SunwtE1AZyJpk9yKtW3Tn5+hDeFxGdGUPuhhzJ0a3XzisJZILHUX+n1iXxvdYjI4FrdwH0PGHcbQtk+BnK1FjfzpTT9IexE4qIUmiSA5ZmAvfUX7GPMNNSmpU6VXNRQhufrlDC8cFAhgTZ7XYg04Gupo1YhJ70ii6IjvAEG4b/cHLkjX9rXiux+z2JOYUyOGo5056V58XEWOBlKZ3qdL9ywvR36xBOm5kqBdVDS9qs70uw6QRk1LQrVrYhgMIVGh1GY6a6+rxeSMMJalKuC7OzMGKat+YEN0ivw2IUA9iU1qXJ+praHkY0ZHAqWvaj261rzjcrkxoUjIl6uP/P6FoI8nT5gJCVKA0AJYdGgiai/oayZGEmneSHFxqHFqatvA6GkWWAzZkoVmqolRN1OxNf05Q9gcLLocrJIGr0Z27O0MysGQffBBLpu4DuzfvwjnlMtGFIRxOwZSs6WY+66akB301JuY1/EeySgqhCksQCzN2MbycMLuxF8or5kPECJgdnO8SzkC7uOOtRBDPOOzZY4s0zB7IAWE5XIueAoAGB1r1ppFmNmMJikgapBY00DvdlKzFhcRsolJqXZWgBf1UQjjikylDeZYWmlPeDEt3o/nDP1LbF4RiatJw6SRlNCKqoy+drA60G7d90vjG5ZkwOlIAC8yg6ZYSAsrUl2VkJTkl2VMmIdylIjDYPs9kT/AFihQqAE7oIFAVMA51rwrrDu3pUlCUz2C0IIzygP9UhSciC34DMCcxqSBSrR3r1EHJQX/pL23x5FLtHZgnS1KbKoAFicygCM4zkXmqCzNmLNs6UAXCddXs2ahTEEBRYHLulif0ja8NMmpKgtTzFLGdTV8SYr+qQR+JExYDjVAbSLEbZGVLzFJfITlTmYqROmqTLQ7PnRJkyxYeCgkEUizTXQjSl2aLK2OpYOQPl957C9dKUb/bzaLnYmyEy3K1ykrLAIVMSKMFOeRoQSwIIq8Xk5CpgmpSKyU550yevxJWEc0lpSR/VmpDJKlZiVJKQlIS4y2Hj8cEgoxEnCSJhJSrEeGJs9/wDqTFKQpRKruSwFBQCFlFyi02CjFMrcbg8isqkmWSBlFCCLBiLpIAZqHjGUuWMgy3DEedHI5mnKNu2hsDELlb/3fEBPuTMMpCVAmpcISAUn/G7VZ41uRn8PdaWwJJCUqX/3qGW35Rpekcc4ce2Oorlor/aDG/8A80shRUfFuRchBSXq77oe13jYKJ2aVtvTwkBTJDpzFRBAGYsU1I/Mm7xTbTwQmYIKKVbq1HWrBnAGhLavXnFlinOzZJFR4gdgWOXOgXdyEhiGanV8k1UUvk6Wqc39CWw9pEAy1EPfW1fOvz0jdNr4cS04Uge/K43IXm43IPURzjCzhLnAqbeo9wQaOQ1iWLUMdHm40TcLgiHopUovx3CAo3Dt1tE8kErfyUw5W0vp/wBjXvbfMcSC4CRLSkO7GiiX41JpFVsvHSFyVSZ8tjnUoT5Y3wGACQ/4XSX5HikPDitoLn47EpUSZeeYQlSmypmErSwNveq3HnGWzMAlRKQrdLi9nAAuA1S+ocuTQhPX6fHx0/hHFklcmKLkGUs5VbzuC9K6l/8AIF/ylR/BEgxpOVSksNCwPvJdNNNxl5dHD3hRUzMnKr3Wc8kjxJkz/wABkH/2qGsTbPxoKB4gKlqIdjlfxClSyo8yJSWFgws4N54lLYil4Jtr4PPLMxKGYOSMo943yguAwFDqY1eachIJBbUORG8YYYeYMolEuAyUlQUd1wzquElClE0SV3yoIUTth4JCQsozZv8ATS65qphdv6UsFIKc1M6yASCyVMYnii46Zko3tGrYnZa539RLb5BZ+ID/ABOvEcYXkbOzJSQq4UTukgZfeHVg/lG0YPbiJczwhhzOmmgkSVmVLl6kLVJAVNWPxEFKAXpSm6YX2YxU5LzMJITLUDlAnqUsP+Vapyq8nbiIfjNKkwqPZytQUgAKpmNgagcS1hb48KWGDQo+I4YIDpsSqtRUaDVhpF/t7ZUqQtWRJcZgkktcssV7htCD2UkgKysnKVO6QHDAAEcNX1Eck56pofjTF8QhBCKlLWDB+AB6kH9LxSq1csMzZu7KoPPzi0xK1BW4c6q1QmgL0q4Z69rvFQvAzBVSVAOXLWHF9ddYbFESTGErY3G6E5GqGO8He5fj9IscNN3QAACUkB7JcMXo7jvd7iEgh0BiKAUFDQgtV34tQXjKcs7oyqyvQu2ja00T2EEleguiadtGUFELlhahdQYvwq/CCJjtNCSQxubOAXL0DwQlL4DXybPhkhlBIqBze+r99Bw0iTx1G6gjRiHcdWcRJgtj+GHQokm+apNKngKvSsSTdmEpALZnOVRuDQDuL1/nhclZ6HBi0yemWU5i66VAdw9mtq9+FYRxm10IKqFSiQSQWZ/jwh+Ts9SENOWFl3H4iODU+mkeYfAyCp6kF7iz1/X4xqaXYji30QYTEqmPm92gBAIytVLuHqx+ENzdlpALrJpwbS41/h6RMMFLSlWZqVoHIpoT9OUTIw6VORmrWtLj9wYRzXgf21QmEAjdCSSA44ixoXo2j66xEjNLzoEsAAMk5XJPFhQGj6cbwwZSM2UvSjVcn3r30NOUT4ndTQFVubFgavpWM5ULwo1QyRKWEhKiAUjeNXCkrRmKmKjuyyQmp+8KCQfDAhcoUhSchOZCtw2IIlqQk0srxJo6GLT2lwyciZiUkErIUFcSlI1BoQlqfEOFQI2IqZlMuYA4DAp92pWCClxuqyqDUJQkWj2Fni8am/Jz+3+ppFfgMMFIlSyxw6Bh5hlksMRPnpKk+IrRCWIJLsEEAEmI5EmWpYXNThpi118XFYhaQvh4cmScyZYsnMLAWsLyV7PTWy/07NlSVFhm8QAUFErJKauG/uIjObs44aZKMtcxGZTFSSpBWSHp4MszDZghDAM5IqTsPUxlLiglipWXeyVy0IzJkYEMk72HnzFmu6QcwoTmJCBU5asIpJ+PCgtJYApUG/ua/Ri8XEvETCudmmqz5k5AsJzKSnKrKskZgWAcir+89Y1qbsWZMWpZSbvcCgO9RqjV9Y5s1OeykLS0W2HkqmbNloo8uZN/CxIAQb61sQ1A0RHCn/hST4j5Z9AHd8swlJUbhlcNGi0GAKJcnKGTkC1VB3lnnaiUxhj9iPg5aU0Clzlqa75gkU5Mekcyyb38lprTS8mg4wFmoCGBoKilQXANC0X2w9urAQh3yrzjQBSkhIeocOLRgv2bdVAqcpSaAboo/vcrAClT5u7C2SZeOkJUwKlBgKsMxB5OAefOLzyRcSeCDjLfRrntkH2hNKAEhQKQzVCXRp0aJdhYSbNbMSkuRc1uC1eCjTh3ez2vs7xFGZTNLzKSoBnq6gp7vfuDFps2WSkKG6kop/bQVP06wzz1iUV+CXC5tlPt7YxKSEvVKUqNAKKSSxe5y168DFdLwzAmrAOo8nAXTilLKIH/AMZMblMwxXQKZt0qDEsWelHFvLpGtbXwuSaUMkqSzFRbK4GoYpJ1INWq4GU19JmtOLMy462iqIrvOE1KwCzpT401aXGhySx/tEN4LHzQkFIBxmLZMpqeBKbKCkD3XDgcEpfSq2JlpUgALS6kqSdGJQpFRRmzvYUSaQ3LU3jTKhS0yGP4ky05UYhAaxSzFqs3GOpzQigwlzFSDMk4TwZaZRyzcTNKd5QqrLQ0B0ZTNpR7b2dOG8UCZ9+2hOUQHQlaEOTRispITzJA5CKCeqYqeEpTmVcJly0OkAABQzBSUhkoAUGO6IvdjbWUEFX3jEqUlkpBxcmcglZystGXMKZjmSSzXEHJVoytje3gZmcoCmzFaQp6ImrUpDFT5g6VBwaks9Io8EVJKSaNvUukuQWueB6iLj2gnGTjJALhC0eEXy0ykFNUbtNCCbXLkmyxOCRLBIYcrk60HX5R52XJVP5/touoX/0a9i8MpSE5AyjR/dppQMXNNKxUYjAzEgBTqcuqtGT+Y81KIrwHJtxSQ5oXslx7tGcd2GvaHFbPQuW3EHeYHShrew+MShn4OmDw2aBMIZgBvEh7UOg8yYRxE5SCzhRBNqjz7d43z/l5CyQ9ARa9Hp3flpFNtL2RdQYs5YM5AFqNQDm9YvD1GNumTlhl4NX/AOJr1BfkSPhBGzf8tzE0lpSUixUznia8S56R5F/cxie1M6XMwOUUCW1qDpXk3TnGK8B4gq3HjZ/2EPmQWNKjvbSMUIIFq8h5+v0jw3dnrUITdk53BDsbc3MYS9lVI4ag11avciLNa1AMB8G5669OMQypilBRKcpJ4cOnY+UHJmUJJ2OSPdBYAXqBYeQaIp2xF53S4bR7jg3BrcGi2EtTGtaO/rvGZQVBzfhe4reDmwKn/hb1BY00rw1tUnhC2K2OrMkhRPxoK2FO942Dwya14xGpLixVV/3heZnFGme1ezZngy6qUVTAkAlLVBYuW1A87Q17O4fNhJYBYjNVLF95XAmnrWLH2hn5USSX/wBeT23iS8R+y6wFYiXlG5PmAdCXFOoNeUdfNvBX2S41ksnThxoD6pz8orNupMySpHhkkmg92qXr5Bq6dY2nxg4YMePr1SINoTWlTFM5SkkdSGHN3LRCE2pKiso2jQSCJCFSjYuClmMsrzI9ygyqIBAYW4CNoxCiELdADIJBBqXBqdW9NGc/BeFs9Usp3hJUdVF2KtSSa6O8OY/CGZJypIzLShKbXUwHzjpzZOb1/wAiUIcVv4FiCnJchMtAAdgd0FWhhnwnkyCXYGaWDn/qK4Xi0n7PSlTGjMKckgU+EEnDAYeU73mtXjMVr3HnEEm1L6/yO6tff+Cgm4Yr/CUgBm53v0f1WK3AYRYxuFUsvvkAu/A1vazcucbDiJgDAOQDX5fOn8xiZGefhSB7s1x/2KNT2ELCXaKOIgrZ4Cd7zu7sLmtvlEOI2WoJQgFmYDThytTmY2NUhAUw0vajGMfuI3nP8QJsVpFLh8NlLFj0o/V/KNfVg/E2kaBkpBJyi+WjE9U2/SN0+6MGHmfM+TRR7F2eFT8XNBcCYmUmtN1ICvi0UxSceT+hJx6X2UPtXswACehIzJICiQ7gEceFeVRwi0Gw8OpKSEXCSMqiHJt7ppwfgWi+xOyxNSqWoDKQQW0fUc6O+lIQ2LIaWUF88pZQXF8vunuCD3h/cbx/a/oLwqf5IsHsmVIcSkJTmZyNWrU3NHvGpbclTJc3IonIs5kkqWpncJCQtZQljTdS7AUZwejIkirv6p83ij9qMLmmYVg6hMtU0DE2d6hN2Fecb6XK1k35NywuJr+1kGds9E0g55S0ly7kpVlJdW97pck1cEvGzY4pKWYuzg8W5dWiJWAbZ5ls5MolhUZlb1KeXSLSXg91P5msaF2F/gIXNlT0vDZsYVv8FNhcFvEvQtXg/H5+UOSUgOEk5QSH5jnFgZQ5AE8Ka05RicI5f5Wre1zHO5fJRJCC8CoJITRy7lq8NeXSmjRH92o12o2opwewi3QilU0e3KwHcaRGJKSofXT9RBYUitMkiiTTRgI9i3GGAt9PrBBaNplyoAtlcjoCDRj/ADBIIOovl7ux7vSK3EYshACbuBRhlCmsGagP6xHK2olKslkpIA163q3/AOjHS4ohTLqbLAHL6eURolJOhe2o9CMMLiRTMan4PxBtVh5xlisaE5S4YnjoBVTN8OLQvBMy2tEasOQWYluVxTWPFybglnYuzUe3TixjxO1A4AoE1L9Mxbo9+PaG8Pi0ral9LMNPr8IVwNcpeRZaXoC4DaX7xjImEg/0yDYAtx9ecWyCH8+XlHq0BQtB7fkR5DXMQcqg8tSgl941rluBziTCKCnZCgCS5ZnP1/aLpcgFhUa/uY8ThABVRccrQcfhDe4VS1BIAyHh8efT4R7PkoXLZRUymtrUXewoH/eLNSQ7ODArCglnNuJb1+sYlWw5lWuQhTJcFOUBmo1gPIRX7VlZlSZMtW8ZiWvRId3PJxrpGxjDISfg2g9NGKsGhRcAU1Fw9KRsKjK6BztULYma6lKKgOT8PRMQ7HUoYWSF0USs14AkW9Xh04ZLlh8uNfn8YzTh6AB2HfrXm0MptKSrsV1r6FChOjPWt4gkgnEyAn8yyeQSmrN/k3eLNeHBFojlgpLgNRi3Plx9U1XHJRkmxpSuLSF55BWshLuqrjR+nHnGE+W4qKNXnqbeqxMsCwep5j4nSJQkFq14PfhSJ3bbG5UhGUpBcF9Pp6/mMJWzZaBlS6XUS3MlyfjFkpDCgp2rECZgFCwzFhr8eH6wzfgFKzz7qlIGpOvPtEKcClExUwXWEhVPy2PF21hpUwEslQvb9IXx+IyJN3pQcvpGckgTb7J1YdLHgfOup8orMdsdMwoNsj24kCr8gLQzh0uLnhUG/wAKViRcjKwvpGcq2hk/BjIwyQBwSGGvICvKMmS9K/L4xElLvdQFLenLmM5csKFXvwavqnaMNskSlNy1Hq1qF694iVISSAnyGlOWlYJkkEAG2vSjPyeJQkp0d6O/PWka2mFkasMLMXHq3aMBhEsx6m2lRE5mu4JYi4fyftCE7aMsEbzvwZqFtWsaPpBoLHk4VIpT4fWsEKiYg3mB9aE/IQRto2/sdEsb4YM1mihx8hPjg5Q7Jqw1BeCCKroWHbJpat5X+Y+keYjT/B++VVesEEKjRdFJcsihKqtr714uMAlpYalD8oIIdmvosFe764QylRy30H1ggjV2c0jKSfn9Izm29cI8gh10S8nqUjhpEQ971xgghZeDYmE0W/yH0hSRb/cfnBBEX2ykeiB6p6n6xlKmHIqp1/8AaPIIg+mWfRYYI+vKJUe6fWkEEdWP9pzT7Ipo325P84mkJD24wQQf7gfRirWI5ksPYa6chBBCjIwKALAD+IzSmh7QQQkfP88DMjnn3eo+Sv0iNX6/MwQQj6NiYzTSI5p/pnqIIIVfuHXR7gi7vX0mJD7ivXCPYIZAytUkeKKfhPyjIygcrgFnalqG3CCCG8gjHBYdORO6nyHGPYIIouhJdn//2Q=="/>
          <p:cNvSpPr>
            <a:spLocks noChangeAspect="1" noChangeArrowheads="1"/>
          </p:cNvSpPr>
          <p:nvPr/>
        </p:nvSpPr>
        <p:spPr bwMode="auto">
          <a:xfrm>
            <a:off x="215900" y="-744538"/>
            <a:ext cx="2466975" cy="18478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3078" name="Picture 6" descr="http://t3.gstatic.com/images?q=tbn:ANd9GcSWk8wif4J6MNa_U62g_VMAJMDfOssM65A2wYfNcHKNasKlrKhKQcXwP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486" y="1988840"/>
            <a:ext cx="1590361" cy="2160240"/>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http://t2.gstatic.com/images?q=tbn:ANd9GcQ9guo04SYQB2100FSDZyJm8EEAmlk6oAvlg3464P3DcOFZITIR2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7944" y="2301229"/>
            <a:ext cx="2466975" cy="1847851"/>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10" descr="data:image/jpeg;base64,/9j/4AAQSkZJRgABAQAAAQABAAD/2wCEAAkGBhQRERMUEhQWFRUVGBsYGBcXGBoeGxggGxoYGhwcGBoaHSYgGxkjHRcYIDAhIycpLC0tGB8yNTArNSYrLCoBCQoKDgwOGA8PGikcHBwpKSkpKSkpKSkpKSwpKSkpKSkpKSkpKSksKSkpKSkpKSwpLCkpKSkpKSwsKSwpKSkpKf/AABEIALQA8AMBIgACEQEDEQH/xAAcAAACAwEBAQEAAAAAAAAAAAAEBQIDBgEABwj/xAA9EAACAQIFAwIEBAUDAwQDAQABAhEDIQAEEjFBBSJRYXETMoGRBkJSoSOxwdHwFOHxM2KSBxVyghZTskP/xAAZAQADAQEBAAAAAAAAAAAAAAAAAQIDBAX/xAAhEQEBAQACAgMBAAMAAAAAAAAAARECIRIxA0FRYSIyQv/aAAwDAQACEQMRAD8AW06q06UBSSZvEbePaCfpiutXCJrN2MWG4nkbkDmCOBi/NmNUAmNwIBHBF7C5HHMYy1WjWYklDIJBie3iPpI44xyRuddL6zDkTFNSJMGTbk/mN+Pttg/NJqZINgdHAnuHPmPvM4S9OyrhlERzBIOr6C3O0833wyp1GEGo0rq16hMywju8je3phcjfQqFSoQadFgjI2qSSsDfUx5U6T9jjWdEruaQ+IQxgEMNmBUGRbbuxjk6iKuWoUKUB8wzMxF4TUQ0/qkgiPA4kY2NLMpAVUPYIHbJAAjxYwBvjmsynyuzMQ6tky6kloW0gAtMwNhB+2Ea/hvVUUF6hBYOQRp0gc8ksTYC2zHjBXUfxWqhvhEuQYJVZVJ8sIBN15mDgjLZohXcmXeC0DYRpA8wPBuDqtfE+MnYl5Zi+j+GsuhkUwSOTJv6YZU6djFuPtYYW0upF1I5BgkG31JHF/scD1c+wgAk92ykCBYAfKbW48+uBOWjetdGXM02RiROx5UiYI/y8/b5x1Po75XtqXidEN2+48bD1xvWrVTcqb/mNubWJERgLqf4dfMgfEZEIPzDu39LbwOcXx2HOij/00zir/qFPzEK3mw1j9iR6mcOPxDl0avl6mqJdULAwRapBkf8AcQPuPTFXSfwZTyrMyVHOoAGSP2gDn1wyq5OjA1gNFxM2IMyADvh2dl17TyXW7lKjLqBMEA/xB5A/V5X7WIxkHruK4CCfhMLL+ZRAUHuvCq49J9cakVaJIYQTwSJI++OMlIk9qf8Aisn7jCkGyCD1Gm1la4uRefqN/wCWAqmbpQ8Q8fMFM23459MRr5ei3zKDPpE/bfFT9Oy5vpA9j/vhTifkQ9R+H36VMdpE3AnfnmCZ9Y8YFr/DFMuW2jVLjaOJG3GHlfodJg4Vj3eQCABEAWF7bzNzhf1D8OjTakjiDCxYbR8zSBzzfFK2MpmM2tQMF4Sb+pANh4n++M918n+GPzKZIgRIkGI9zjW5/I00YQpQvCteQqhhOkbzY+/AGIP+H6Q1Q5e3bqGg+do3AEXBifS1y5QzHSOpqphmjwSbW3uduMbLpOcU0vmVtfyiQJIi3r5t6YX0/wAH5VnLamcAwQDBaZuBFtj7wcNMp0fLokqmkE9rKouVjdiSZ5j/AIwcrKU0zTPEaVUQ0dwBBIEcRtt9iMTy/W3RqkliFuAWPdvtYzuPthX8EXBDb3YX5JnV+Vu3z4uMXU6RiIcDYaiJkzBdiDvaw8bziOlaJqfi1x8yKwPFre5IOAMz+Iy4g0aUEbwQwtuCIuMc/wDbtRhWBklQJm4ixiJFxcTit+lVFIMC0NINoMbG8/S2CZo6K+mdTSmrq9EOCxNyQbgW8Ee4wRVz+XezZYjaNLjwALlQRtxgVMi7mEWe6GsRBMQF8/WMWVeiurENAi4IvIFybG1gbG/Eb4vpK/WjzHGxMyYAHO/eVHn1F8DPlgGE3IgQIEx4Nxzfm3rYxKK78GSRBWZ1KoME2HrN04nEMwhJN5JMAnYA+s2mZv5OLItakDvptFgCRuIvtEf5vg0MdFwoAH7bEwPBZT+25EeKwGaYH7/+Pnb7++J9PzXwwxbudh2r+ZjY3E7dwuOZMmNOAjvo1Onl0qVdIK7LEkECQRcBQSSCBPEe5NIvXDFyFpqwXQIJaTIFQJcmwEebH5cA9MnMVe8laVFmhNJLTABIQGDfYn9R3vB9XOzqNNyoE3exIkzInUrfKeJiYxjyrSTV3Ta7LWVSdCKCpQrETqIIWSRsSDIAjbDGpmGI+W8XcEMkW/8AHhYBM3PDYS0aFfSPi1BpNzaVWdJMmAEPG/pGHGSyoWLdizDSG1SQCZAsSbQCYgYzvZqcpRqu4CVNPJJuFIixgrrYeRIHaDh0KiU9rkfmMTczsIAE+PrgSvni0QRA28DjAdZmjffn+eKlyJzRtbqZO0x59v7fvip+qkWiYv6/7YDn6RbbElAAvcDnC8leMePUHY7wMVJmXLXNsd1TaP7f5/PEhTB1YW0ZA5rNe5HiMQ/1L2Oo/X+03+2CFiTziNRvf1J+/wBbYek6c4Tvfn3/ALY9UqTfeLf7YgFDCBI5k+k/WbYjNvTfBowXRqiAf64s1cjC+iTcXv8A8ce2LDUI3xWpsXZvJUq0CqkkXDCxH9xzBwrzvSNEwZDW1gMSt97bWn3/AGwcmcmZmf8APGCKdSfUf2M/ef5YovTMHOuqaULAfqUgFgIk2EkQwsTz4gG8Fin8Nofz2iFACgbFpmZIWDM+IadZVSj/ABCWBsngSDbSZUj1thRksysMrLUUuDtUBkEagxOm4NxAmNN8TkXqXUKD0ipqMCFgD4bXDQRxYQZ9e4xHFNHMM9QpT+HEhm0kSNgQCRvsDa0XBvJgzrdjBBpYkwQhIPdMAX0gaTB/Tvxi2karj4gplyoYAF9JiQJ0EGQQdo7SNzg3CzVHxXpsEqMw0TDrphSYncSJ9DIMR4xOhm6NRnEVRIK6ogyNiINzIPExvE4W1ut6AxFKoCrC2oFFuVJ03twd7BvljHEytWsQUZKZ0wZBBKi8fpOkhoEg3IiN6hVamSUu4+MArSRp0AghZvAiJkfKLkYsTLadOsaqekEq4Ame0MCLi4IuAJYecC5XplN2WszO6hjYpOrTcwQbSeDpN/sVTr9pqR2zInSAlisKJEsDPcCfmF7jDyETr1RRAB7rm4hoJIUtaQ2qSReNUY7WzsmNvQxb1nx/e8YoymVVWGowZjf5SF0iTvqg8+B747nVhl1EmWPHMqb+DxY8HeMaYFVSsUBa5gRAvMm0lbWj6X2xLoNY/Fl4btkA7zaDIuQAZPpYXwGGFiDMECBsb7RHNv2wX0Gn8NyzWCDTOkX2JkDawP2N+MUTW9GSUOrVdmBaBphS5ALMpAAG5J4g84lROklRAmbEEJMgly+kGf8At0RbmIFHR8yFopNIu7NVbY/EMksukC5BDGQBEzzOI5OqddTVSCW1wVGtyVbRpQiAwKiZeLggzOOaztpxFCnTLizEKQICgEnYEuDCqSdrcjfDammhYBMSTJJMyb7kn0A9sRy1Z4OqFvEKVKkRuCnawPqJ3n19Uc82jb/JxNOLD54/zbA61vX+W3jFpYKo8R/Pj94nA2Yq6YUbiL78YSulrVBt/nriUCP6YHQfq55xIDfnBha7pj64tRwR4/bFTLa/v6/56YjRriYsT74MDrH029TiVYA3B/z7YozTAzG/g4rpVYsIG9x/TDwkkhTvxzb33+uPVatu028D6DFFUDz68ffY8HbEhW4Pj/IO2DAtpvP7eZm9v89MWiCL/wAsBjMrIkQBN9t45xMVCokXgTtzx9bYqFYqesVYdsA8qbeP6bRhkrSRE/57+cJlUQTJDTwYMmZtueJ3xZSrsIkz6W/ewg4acO51CN7H2HiCefXGa6nm8zTX4dOrTMxNQ0lBMybkkzED8p42jDNa+959uPU4p6orFC6EB0hvk1TBuIF4mDb7eQE+VoV0qU6hYF2VWVlCgNJmzQFsAJiORblhlswKmlMwFIGoBiJ+WZeBcaWixn5bkwMBVXr/ABAzAVXMBSJZCQBcXJgHQfpzGOitWv8AEEEzrVAAxO8FjcCBz5vthfWw1ydYXSVpJUNMAaagA1PfZRBbe4UtzcbLgLSrVO/4hYiEDHYTzTHyqTKyIB9YjDNNdVVFc6VKsFIUOVBNm7ybgbgCb++AVyzqzIQrLdXdDrNhILkgkdtxLG0iLRioAlBSHqKE7jEj9XzSbaWJgj5T/fBfSMkvxL3aJXSpldYO7AmRBNz+nzjgz7CNcN3SIF5HgiO2RAtzwJGLHz3xKYAdUQaiV0MVYEL3GAdcFgNOm0zIkSrtHRJUzKhZMBtQjxIgCIt494O2kYpTNBi0kjTbtEm8Dkjb2P05FFUvaAvNhY34BtxxvJ2wcMl2mBfwOfXxuTNhAPrjoQCptabWkgHzIHniTb242Z9OzlmJmCYkweBx4J2H++Ba6ABREEkk22HsdpNo9/MY5oOgKstqIVbxdiF7R4JY35nBRGt/D9ZVpKNcVGQAF3FMKA0EA38H8wuTYxhp1CqpimjFqhBiWbSOJLaZCmGJHn3GB06K4RAAisouQNU22gkR5kSd/OJIzUNKvpJC9zEX3/Kbdt+bmB7Hnvtpg1CFAUWE/wA7/U8/XFlNZIJuD7cA739BhX/7xTM6GWZMTebfzmL33OFf/v8AUde23mwjnwbASYxNmLk1qKrKxa4tBj/7T6i2OL8Mkyb/AGt9sY09arMphmk2jj7zYneIGOt16qBBgiPHPrEYW4fh/WucA3EebxxjiuoF6gJ8yJE+2MK3VnYgmdU8ef3B/wCMQfrtYrHaZtx/b+WKn9T4tw2cpq4FzJjxNvW5PFuTguiizZdM7bzfj15+2Pm652uhBCwRcAwfXn2nDZfxPm9OmxBHoSPTm4j+e2Cz8Hi2ddEkSbj34+/2wKatAf3gnjzjHP17MmzlrDi1vXaN8Vr1ep+kD1uSffE7VzhGzV6LQFZR9xb6j+uLRklI7WUn6HGMXqzARpB33Ef5uLYNpdZMKIUepi08CIg35weUK/H+Voq+VPoRuYH+eMCfB0zpMCNjuMLF/EbIANStvu2/jZTF7YOyf4loVZDdjD11KfZh/IjFTtF43iHNYAkEQbA8TIA5hfG5/viadykzsfB9bD7i397F53JB50kEbG/g32wofLBT3Hc3I+tz545xWJ2CqGYtvfbff6j2F+Prhjlnv3GbARxHt5whVCHteeTz7X2xfkM3pYqfykx6f5IvgoxKv0qoSf4hCq8iWJIbZfPYZ2ki222J0svVeoxSqG1drjQUhdgNMaWBgWvvJIti7rU/w3GrV8oj9Rm+0bSJNvNjhYK9amWDhiCwVgzL3A3tubelvOxOF4ypcqZhtaqxqVBayhrnYCUiPcxycVUMg9esQpRV1EMDYjSIZbktA1BZG8zzfuSzIdlRQ1N0YMC9GJEHVLITEcTpFxzuQ2YSmwr/AA6qgEkAAnVa4dW5lmA+X98Ualvwv8NxFfWAQYL6SAsghhcOsxufNsWuyJrNSlTeGj4gZy1goGkhoYxvcWM8X5ns4WHYNAb/AKiHWdMmy2ICDTcwTYjiYX5nLEBV+GApIUMncxN4JJnbYAsFg+shzfsWBKGShrmADHabHY3bmBb6e5DZ8uFp6psRJMbSI5s0kRBNvpgHJZoMWZwYA5uxggapjYAG1t/bEaubIfTpEaZPbZZk2PkAknzAxoVD5tdTG87BeTIiCI9pve3E4Fzuc0VAVMFAsHe6sDJn6W8ecWjMRqaJjVdjbYExxa/NzOEWZLOS5GmWJiPW3pyPvhyaXp9bzPXKr0lqIAdQ1aTuCRtB3g282O+Eecd6nzlpJ2G8e0AX3359ov6LV05WgSsn4e83HcdvSIsOR64Fz2ZEyGOOPxyury6A1crptI9bXnzvc/4MTXP6FMn1JuB9d4/3wp6l1Mrtc7KBuT4/zxgnpH4dq15auxjfT49ANvrc2xrnW1Fup5fqZqwKYLcS1hz5ji82wUcgSRLTYEgbXtuRY4Z0ujohCimP+Z2neY/bEmTTpH1HfsAfuYk3i8j0xFv4qQLQySOzKNAIBMncxftnnzt64DzQS+kHSsSb7+kek2uP3xZmsyxlJlgwWFHb5ve++wvvjh6e+ZbSoY0qYK9oJ1tPpIAHnjbDkF6BUTrEhY/NN9kIBliIJkiBvvgNM0+q10tx/WPX0xq8z07VR+Ho000iQCBN43MxvsI3jjC3LZGmIVNLEjZayMTaY06ieYsPONOkaDzdYhabQSpZVYkntBt5vsAfAHGLclSDrMyRIIIBgz48eDGLjTVJVp9dYCvO0hgLi0bRvvOEWbqPRqB4lD8yW2NyQOPMjC8d6h60dPK6RYEWtuR9A1xePQYkMk5GoAMJj297HiLeuF2V6pJgN2OLbWsREcxa0/ywbQdlXUpIBuAApBmxj/x9JgYiyxWBqtZbqQJG4i429fJxVl8n3BqZi5mf7b38+mHj0aNeiBBWoosdpI3j1Orb1wjfpLCSRpbZSpIIsePtE+MKWDs4+PVB+YEfX/PtgzK55dqhcC1wxJJ+pgfa/pxnD1B6Y/iDUPI3+2LaGbWr8hB8+R7j6YLKNn4d1cxLTrJE/mKk7+f6fvglPhFrmfMqPpcRe/B9MZ8KQN8VvnmT85n0xnLyPI0fWAKSVNPd8MhhzAIGqQfAO884zWS6o5ZKYksxbSo1mJHGgbAkX4keuD6iMcvV090odM7Eggkfyn3xlMlShGao7CRreF0kAWhSTZoJNrwdzGOiTZ2wrTRVpuZrHQBOnVTtGwXTBtBm9/SwwK1So2sopUqS4CuwJJ4s3ygmCT4i4ggLO1wULqVMjURUIO35dwJkjtJ4FtsSpZhdApqfh6iVjuIfXA06hLFQ2mxFhtI2r+pNDlHqAnXpWP8ApgsCDsTqDEkxBBMj6bMXrrl6IZLnSiuKkkiSfmWdJBJJkkibRY4X5lGWmrCrQWYDaTBJMrIkX/8AEDeBhfS6bp+IanxDKhlKSQIiSxkT5vPNtpXsJVGgTAMEwbFiTc3n5gSd+PbFuTyMEtc2YyAIbyZi148/lxT0zMhl1SR3QsCYIkAIBsT78HB2Zz2tYNmOpVmbm44FwSPpp9TGt0irM5QlIadJOojcflj3mZ/lOFWaqhVHtvFzYcYd5po3G0EsbxvpvHqT4wl6lQZge2LySeS07TvsY3282w4VT6J+K/hlqVQFqdtMbr5gRDA7xv24aHVWXVTBK+TFo359cIsl0VYB+W06iZOrg6RxePSd74adErGhUbWYDXdRcQYOqZMkRG88cYnlJ9K48r9mH4e6CGdqz/KpFNJB5gsQTa8gSL2xt6VDUGKmBvOrciDBEA8nzuN5sJ03LqlEAGVu2xi99wbWO8c84YUSAyreV455/Se5dz9SLSMYcu2xTncuAWBcgtN7wQYkAiwHzfcnnC3N19AlQhNiGEflgbNNojj6YcdXzCoYeRqkktaB6CI82jc4x3VswoNSIMg6VY9osYIg32J8WHvgkPV2Qyb166BQ2mdTtYMoIN2IPzE2Ajz4ONFR6CF0hhqThDdFm5AHPkl5M3tsG34b6H/p8uimPiPJZokqSCSoMDbVbzB9MWZsASpJ7YiCZ3B3/rzc4V5d4nQNPp8KGAHbNhYCL3jbCyvlVYHUAQZBDXUxA447p5m+HxqCzSTb0tG8m/t9/GENfOa6jUngE9wK3Pvbf2MH0wS0F2Ym6sSeBvKRHytHcIiQfoROAc3l9JKMLAn25m/Mi4j1w1zSH4loCkzBJM7A6vFvHi1sLKNNgkEk6GIUn9M2m0bG3p7Y0TKW9NyjUwEYXQgeYEX9+4kQPPvhhSUiNJkza5je2wvePtgPNZtUcqRwW3/SVk/1+/jFtKtG9lVWY27tKkKIHntY/wBsO9nGgoKBpaw+ur2t4k4uegrXiSeVE3PoJH7/AEF8AUCSCCALCRMm3JnciB+8Ti9cu0zebGJvxeZmfT0+mM/FXkh1DKA3UFYWCI3vG97HwR/PGZr9NhtVNijSZgFSQYIMePIbn2GHmYcoZ7hba9/a/wDk49bcRET/AMD6fyxfHoqRnrFSkB8cEr/+xfp8y/2+3ktawMMAD6/84IzmXWorLxtt/nE4z+VR0VgGIK2O0GP9sVmp9NCnUCEqAkgFT8ok+lja8x9cL6fVpRkllbc6gQBfYgTMwQT97QcdoVKlrmZk6Qe1ZCz27d7015+b0sCEYOtRwwdz3EQqgQPm/L6xIkA7G+FOOFyunA6XNN2uUbYhWAkEbDeDJ9J+uJ0OkuG3AAAK2DA3EC2piAADces3tTmOszLN2hTAI7hIBk6ZJM6hc2ADbxB7keoEBBUYfDMjVSTUQI/NcFxPI7okycPtOuVTVy4DLUK2ZGkqQApEAWFrk72tfxZTzOYrLFQsdURoGi3Ba4DiTJvtF74rrZQVqoWm0ggmbiRuCQbgiNtvfHKmTCkOI0MCIlouIDFuTeZMfXAJTZsjTNMgU3B4eV1XjkJsRaBO3GBlytjCoW4JLSbEkkBo5tItzvautnyG0ESduwfqBMRt47p5v60nPhQzKB5J2JIBiQLaNRN5E2jYjFEuygksQY1D7XDSum5NiSDuBvcQLXCHREksIBtsLQwAgiLzbbYXwV0rpr1mJdRBb8vqeDEsPTyIgXxpafStMAj9WpoCsbm7Mq3JnmecTaeM0+RUL/EEJP5mhtwTa8GwtxhYeoJSqj5ioA1bkneDPzEbD2/bXVumgBVgRO2tgNoJ1HcQQCTxp4xlc1lC7FVHxZFlPoN/Qe8c7YqYTZ5esCsq0KbhlPGncGInbewHjBeXzql1nSZYhW1AQY1G4m142J3tjCdHyNakGJJYCFUSw31QTBusyLjcWkSQ/o5gUlVKo1a6ci0B3DQQwkyCARJ3gbYjlJ9NJVX4o63rbTTIYG4YkaVtIgRsJ3P0gWOBznWWStRb5hTqByG/OQQYb3jT7Yd5lySxvBuCfWdx9v3xlOvCI9+MXwneFy9P0Vka8axd/h9s/qsPMQRpWf8ADhN17qpoyzr2iJ0kGD/L0k/tiH4Q/EBzWTFUaFU69YEh9ZKyQBuomoBuR273x3PSyslV0iXuq/KLkSvBF58xYYwvDKrWRXrblWu+owFj5d5229drEbjA+Xrn4uoXdgWbwCdhe1hNv/iIGKEy5Z2QaV0mDBkbkCDEEQQf5Yg1MLT12uSAAPf1ne08bHGuZBvbSVKwY6lJaR7bgm49fGKfh6VY2JJ3iRAG/wBRa3i/GA8g5FNNY0lTFrSTHzKdmCm9xspM4A/EHUv9PRCliSFRb7khAJ243wpN6F6I6/UYzTHeCQPoOPQiR64d5BHrpvAKgaryY1AxFiDqH3x8+/1hLyTzc/1x9f8Aw9TX/T0wv6KfaDNyNRJIFksCSeQRE76/J/jGfG6DPSwIkKSNjF//ACF59ZwUtVaYGqAZgEVGMcjc7yT98OKNETLAhQRAJHHsb8+dj64vzWSVkKusk/lUm42iZMnbaBb64x1bNEybsCeAxA9vcRP0JxX8YQQLxvfmJH0uf3wdnPw/IUUmLE9yhyNEQNiYYGNBn/AlZNAkqPWbCOCCfykRf1xckSv1THOrgc+88+mFvUaOmqNRChgJJPN4B4m2DsvXAcrGkMbnwfIM7nf74X51KVXMMrlRpQFSZgSGYrIEDUdiRzFxJxUmFavqVWGX1mFai8hD2lg0e5YMpFyIn2GOZyqNA0isTUAcCo40gmJ0BfNx4gC1ziwZn4TsXABCDtemRMSrE7R6wDdpE471FA9BFv2hlEKYfaB9pMcT9cSRJmacNb2C/Xgb33jwcHdNz2ofxJXgxOxgCOQtxvMYFpKNKlwB7Xkztc2Pn1/abUyY0/vMbE7bz6+SByJvE60WUzFSnVUyHUAWWO2THad4tEG1t9sDZnMBKkGDTkEAFgAGLWgzFo2HPrieRpqRT+Iy0o3L6oO3KgxPFubm96qGk91SGVT3C8fmiDAEHeeNIECTiOp2pDM3BSCxmQSRAPbvq3b1OxHmYnQoq1RKdQhdIIZt/BGriAbDi88Yto5fUq6SAI7yZvcMVN5mfH88SOWIDyobWdNiSZnnaBb39jbDD6HkcloBpg6Qm7CJtwF2Am3r64lUQX0kRo1SI2kwb/fxc7xjvSsytWjSclu5SjEmSCAFJP8A3Hu/8p4xaMuNmYGAsOygKGnUe47GABYeAIuMYW9tMIM1lzrAg6TyN9OxsflEk+8E4jR6N8MkTLQu14LlQSJHCq31I4AGGlenvqEMfyye4PIMR8h0rO1pF7XFzjkSbNJBkGxIBifvHPN7GXKMLc1VGpgdIBJPbAJOkgSY2EyNoLN7HNdUzXaFE9p2IuCZmPvuRwL7Y0WbuGY64BOskbmBJtxI3sQI3nCatVVHDlSLXgDyQQBfcaPtxzWiQmzg7BMzvtfe59Nwd7njGX6vl5p6j/TGs6kyljC9u8Dnmfa22/2sm6tSBRFY6ELDW0fKDawjwN8a8b2XKdL/AP0y/E3wfjUKgY03AdQOHBHM9oZZFgTtjS9R/Eoq61FwbAAk6rBQfVrDY7iLi2CMllsrSorTp0xoNyZ7iL31QZBmx2wNmukEQ1IjTeAyxAtEMu/Nj49cRzsvLcXw43xyhMhlncy7MADCqotYiRqYQIkxufMTOCMzlFlmVAwNgPNzcn85tJ1eTAFwA8xn6olajQPA2+kn0iI49oYdFy5qSzMQjxJ5AHm/ptbBfWlOPbtXNClFSq2wlifnciYC/cD0HIx8965m6mYYu/rYbD2/lPpj6R1HoWVJJCra4Om59SZv/vhbX6HT0mBH0j+eDhzk7Plwt6YX8LdLFXNIpFhLEHYxsDtaYnH2jpmUdqbKYRQSNY+ZtJEQf0ja994jn5Tk1/0ufpRp0sQO7YBjBn+mPrSZb4p/05YaFVC4HzMTqlWIi1lY2BJPrh/NbcZ8Jmi8rTZgKo2caQFJiNQgyBBkBT6D9+MdJgks03+aSbC59uPX786m1IVMuq93f3qDOkaWIJUfKJg7AbY9U0F2FMhVAEmZAN/oLRv9cYNLFYZT76jLSf7RYRb/AIwJn8ktVVSAQxBBPOkCdJHn/wC0ztGCDV7SZJIMSwlbHczbT623GI6oaXZRY7AlTxBUkmfW07cHFSosJMz0ibrAlZMwbgkcc2aRsCYtvhQvSMwrsz6SNLaWAusW0sB3TssbSDeBONZAg3XSbaQBIgggujEmAbC1gw3G3nqi8Bm2J7ACIN5BESTN9rnaJN+XSbxZur04NZGJhLyRMAmxO6gwlltOraBIOay1aQYYhbwIkaQd4MTFtuD5jG4egskvup45EkxefX1scU1+mEEHSumBe2+8xB5JMasOcomx86rlXdlCBdPb3MDMWiIHEAEDe82IxQ+4DXLEAAD5okW2+8+bTjfZ7o4YE1VuY/iKefBP0/N/tjHZvpzZeoG+IU1EgOFkMDZQQeDsVttGzSNJZQK6egK31BogqzCCRuJAkAkbx6zj2Uy51nu00ywbQwFyYjRGzWsAdh9wsv1HVUcbsCATZk+YbC0dtt7CmeFOGopEFUUQ4sJgEGLnjfCswQxo1VQLOxJMnZosCRY3hvvGLs0hcgEgQdVgI2Eep2/c/RLlWLONDzteYBP5SNrc7cHDqiGa5aSTePtYcEgXOFTaL8IZ4UmNM3D6mDevapHiCIgf9pPgDQ/6ggtpCFELDS2+9zMW8bE74+eVc0ymJj2ncevHmcOcn19bgnuAHdAhtvl83jcCb4z5cO9i+Nh5Whba/wAsDSBJ1xYgXMwsCZuPM4ozGWJch1CygKqsGNw14AP5RbxxN1NXrVyoBAG4Yi3iOfN/34wszHVGNTUX/wCmIW9++bXnheLbX2xMlUNz71aNIBAIDKWKxJhlZhHLHc33m5wirZ4MZMaR6bx6HnFuY6o7ADS1/WxgeCd8LaFRb6oDAmTEHfbmbf8AGHJ+q0HVSCSBMmTxAMmJO++/9DjP9UctCgN5ncAjbiDPjicPeoMDNyo3E+ADeDzvjPEO3eR2wNjMxaRbfx746OE+2PO/SOR6pmKVqLlVmAIUC8g77DiYvzh3kPxHmQoLU9QE/K8e9iDO04py2RQgE07aZjm1r+vpzvj03IAMx2q03Ij7WnnzirlTLYhnurmpJamyxEwZve8cf5vhp0b8SCgul1lTMi4NokCQPI8zPOEtTJM24FrFW2YxEmSD9Bbt2wf0vKwA1VWdJuPiQQWCwVBJ2E35n7RfHMVOV08zv4iomXp3H/dKt9NojzbzFsJf/wAl1hiDpkCJFyZ4AvO9/JGPZz8OAZZ6ihwR8hMEED5xYQfOqy3A8ahsh01p1RpYiQz7NKg91tza/MiSOZnireRRncm9cl1OptWnTz/9RJ32jeSN8fSvwX1YVqA1XqJC1IPdMRqJmdR8k+fEY+erQNNkXUdX59Mn80EtO8bgASY3xpOn53Q3xj3xMsh+YH8xE3PaN5J072OK53ouPvW16BVCURU0g1Hux5kRO+/P0jEuoZ5XqIQwAcEM36rEqCOSdLR7H1wjoZnUKdKlApkCoGt3AzYj9eysfX1sZncuAvxlOplIkKLtNiDM39/USMYZ200+/wBSmg3AVd9wB53xV0qlCaygljYTxe0+gj/BhXmM+wAWT3WhyZO1iZta++32xVks5VZNIlqgH5QLm+wtY7x7AbYnOjkOcwUYdyweGtIP1+m9sCr1KrVZSCE09uoKDqHJIbjmJ35wJUFSoobUdJ5UGIm8eDx9MXvCKPyoF3EED3MxuBM4forFtekY1NpqkEGAANo/L8rAX9RxOLVzJqrCFUQi+r18EHt/f2woqZ2RCc8iYHvGPU30gKSQPb7kxhxFidbMVA4pBxoY3DLMiQbGdrePBgYrzNJHU0a4Bm4a1/WSIsZ4ieDiirmpYEX03/y88YVZv8S0lqmWEqApM+5t4358414y1NJqPQzQrqisGZp0m9iJK2uZkRciPvLI0qlWzJUpMHVe5e1SCAGmPyxIgna5O5Iy34jyyhNbatIDL23nVMLA2O0+++GdarVplnqOiUhIVnBurDcJdja0Rb03w7aUjPdOcpJNoUhFtIJ5IN4Hr5w7TPDcR2r8vrwP/wCRHqDhPXyWuqWpLp+ECxAuCJuYMnY82+uCKGfDal02YlmjmLRHpYCT98MhBLMsyCfHFz53EYKWgLaidR2gnf1AAuBxPHOF1LKMDHxAUmyrzMxDXv7DnjFiVWOmjKhTqBm8TH7/AMr7ScAWnqrU6rKRqiwOkbjSADYgmxNjO3pgnL5mmzEMApggaiAeD2za3qRFyTwVlZhTaNaA3Ikklrza0AwPsR7YtyUGql1cE9xVrWkiGFpJIAG5+mF0cX5iuRU0/BqAHVuIFrSZuACQSPB5wq6p8RFZiDwdUdony3nwOTAtjTdWzNN6qqTqAljpBCgn5VB8EBbXiFNjfGb6pm9ZdQNUBgQICAEECSPmiCI5EWAnEyrIqGWNWWeykhWqMOxTuEn8pmbm1pIiIajolSkELQyMVAZSpAZ4AW0xePuNpw1zldmy1bLfB1KtU/DZanyhajBDEEldwB+xwHmUDMBSC06RDHU0yxVS3aACTEJsIBK/qxXlanxgXKUS5+dhcfl0g34gnf8AaRhkcsvw2ZlKinLFSg1CQAOZuTYibmx5wf0vL/ACO9MoQFpgOogk6iApM7tALXvA3JwIbSwChC0GbKZI1LOnu+ZjtB7bTjO8lTjEHzIBlPiBQo0jVrYyDLDUQABvHHGKeq5Rx3rBWAajIvagBs7d0JYEbxqJjF69JV6iR3BypUASqE3Cg/pgCwJ/NB8klatVvgsFo0leWAUnSV19rL+slhAtNyPlseSsLqWVJGl9Wmq4buLAkBjGqsSuoLq1EjwP03b9Y6A1OrQLU9VFSupQNR7O5gbgKCAVEQBA84q/E+c1BKhkIqFAuuxEME1MBJWIGnyDuYxRSzLVHVC0kkqpYzr5AUghiJVPQ2JA4O/ZW50v/D/QEdMwsEqopwjU2UjUHDBw0amJXeF2BhZAw8f/ANO6L5c1y/waiKzFioZSFAbvHzW0/lM3Nm2wJ+Geqrl8xVFU/wAOu0h94YSx1ESTJcgm8dosDA3FLMUKq1KPxUKlWVwHAOlxpPqu/PnHlfPz+bj828dxXWPkOXzOtKT0zoLM4/SrEsukQTZmuJuSFO+mx7ZmorsAutFIkrDAXsGEaSRPEm0bg4I6NVpLQVJIKqa9NkU/FmXUIpIgfM7b7OdpnAuUfSxSqA01NNNh3ErBs+5WNIjUTMj6+r3g6+6jnuqfFp0hT1MCRK6WYiJYMpiwsBF94HjBOS6uVAc9osdRBF545xHqeRbTqDBSV1KFazEhdX/zaCLkAiIgCIlkuk0syKRqOEFFlQJIkkaC7sZBlj3XmQBG2DZid7B//k1ME92oi0mfNvbjzwLYspfiFKvzHjcbWmJtMfXAvUfw4NVQrT1j5hUY6QSSZSTqn/5NaFt63fGUFgyBlSQoCuFrrICh2BGowpF7cHzi+s6LsFR/EpZopoz3i3dcbgRb67n9sG18xVqlQAUJCt8p7QfC7zb9IExMAzglel5evQpBvhiEOmmKjrpFgd6DMSwiVJEE2OGv4ey9JVaXespSSQrHQwZvlZWk6tJBGmCUknzPLlJ6Gb7YtsvVXtcl6mqdKjeRuIuy+1onkAEXpv4PVw716yqBdlUEwTJCliNKsSDG83xss7nVTMKxRKgPyhy4EkrqCssHXBkai3zA3tgvrH4e10fjZSr8WlUWVDCW3J3A1NHy6YkCfmnFTnU3jCnKUKWVTVTZFBVtLK3xKlp5b/preSLGI3sMLK1MqHdpkmTqJfSbnsv8QxA8hRF+MdynRatQSEQx8yqWneCYLC/BBgjTF5GDK9FVZKv8IagI+KpANuGusGFjUbwfGJ5csv6cg3KZZKYLkkqu9jHJ3vJ3vvx5we9IBnJUaiCH1GwKyQCZMDT4mZGBeh9dWhScqs1SYUsCYLTqJANtRExA3xF+ofFr1JCloGreFhQLT8qAHcnc+2GKufp6hZAVWVoIBBJEKxIgmO0gk7bjmw1QTCgtzMASOAQuxm7XIMDcWwZ8Rqh00pcuFJIU6EiNMl4kgEkECQbXBOK63Sip0MZJkt3mQoEbk9t/lsfbBCCUOjhwq6kDXOpotcdrCQFHre84ozrwwqPSK6R3OI7QQE/UqtApkDVvYcEhp0bqAy/xBULwqg01JVeGuxCjVJiGIMg+hBv6P1GpWgMA4kvop02gmNIQ8kX0SZW0/lkx5WLyYCp5FPiO7my6GpB9SmoWbSTchl0wDbYwWABuJVo1KrpTo01SraRJFMA6dRT4hksuoawWEWiLwTmtCxoCmlOkpqYgkdwEtdqYl9I2tB3OqSRXZKdKEqEVGQqmgFlEgAAdokGWPbDNPAw5+jcKcv1fsYtUJVk7TSDCYYQFZ7BpbuOnmJJsChkg9VCSNH8MBXfUSGuwGlQwUxawHIPIcVatN6lOnRDIe4CysAY2dlJBYA3gn5jvthY/V69BqbURTL1bNVVZ0Eaeyiulpa+4lmMHtEybb0eGOayXwaLLVTSAQyAgEhiVEaTEWJvFtrzJV1ssjambuXUSb3DSTciIImCbW+s9q9XzFcLqzDlNRh1Y6lILSkD5uPnk77E4v61XRcqXADO76VDQUtEusRqG0zIDA22xEl49UWaG6VnvhNEVANS/DZY7l7TLBlKsAY9TBtbEv9WlVf8ApuxUs+vVMqOwu5gQoMXvsb3gGZKpXroBUAWkVuFDAMAQQVnmRPAA4jDDLdOUaiDpDCDp+UAhZg2J53J+Y8mDU/sLSWr01qtZElmgH+GFJBhRGzTcajPcZVdthChUq0atTVTFNdCkBWaAk9rKY/iDUVBBI3WcaIUKV4AECTErqBcEglYE2+w9QQJT6WqmUmZAOqN4mZESdTONVvmbfANZ1WrFdYDBSdTfpfWAAFkqGghiII/bExkfiIzKsi2pzbTM/qEi5EXETcXEamvJ7WgSBFp+W6kDYFYJn+2A1cKKgWkHp9i/DYlWOkA6rSIWAZ8MRaBJZvsig1mCsWWNBA1CCWOkwTAGqQL8yDInBmUo5hqh7CoUjvKfJaRppq0m4kgxeMEZnoYZxVQvpa1RY8KBuTIB0AXt48Y42XYw5LwqHSoaCYCgEldmkgge98PeujgOqvxF/hkpUpKIqKDBIaC4EyImClgGIBO4xdTyWjMBiqAISBUmdQEq/dO4JMm0aQIscXmvVC6ai6l3SV1CwYMNRsKg0C06jMxiFLqFPu1roJmTBgaQNLTtbTO42FxAIXcPoRna4qaAhBVnMtFjAaw2vq02jA+fyhWfg7mBELy0mAbGCzEbTJFpnAz5xe2oCzM7mDqJ1su6sFBmTqjt3m5kjBC9Xp1hKK4LKTBUrqiJie0LBF9XIPM40jO9VR+HfxHlcuHWsNZe5KpKCAvZ3eSs+ASJiJwzyuYp11SpqhwZIQlRFyQQNwRAN/W15zHUleozagkoyFSGUkrofV3b6dUW9/E4Opuo1oqsGA3UmL7FjYR8omf2M4XjFXXPxD08UhUYWUp8RVPyLPzLYnTcmIMfLHOODpOrLrUpmUZjoIIIHxIUgWAB21EKDxvtXUDOugjSuiQsliBLapAlWnwSPlOGmbr5gZVEI1Gk3xRqA/hqRqVZQ+WcgeAL4O50kF08MwFf/V1NUkafmBg6QJbZgImb4sr5wsp+Pq0yQBTcQ2m8iRAM/rIIINzbEMrQ1o+gJrqmQy6dLaj/AP6iw1DyPWx3HjX+ExSoULgbKytM7wVtE4dhfbO0M43xWExOiY9XT+rE+8YddPywKAkkkhoJvpjR8s2E6jPmb45j2HQZZHqD1K41MZEJI3ICyCTy3qcX1mJqQSSHJVgSYIFx+5xzHsZ/9G91umqZeoQoLOpqFjcySNidrWtwB4xnchmWdaeon+MW+IQSC0B9yDMdoEbb2ucdx7FwfTQU8sEK012aponkCGPb4PYPucNuqdCppqZNSEU6rkiJbQtMqGJBJEuTvwPGPY9jPl7Vx9M5mcktNalKnKAoCSCSxJRXJJaZMn7Y51zpApZs06dSoqKGogAidIpayS0aizNcmb49j2LlSj0ukodFCwtX51loaWIMyZntF5nByV2XSwP5KcC0DVo1ER5NZyfWPEY9j2Mb7bcPSvL1CKzoPls48glgJDC+w5J3w7q1iFO3bqgQI+v1JOPY9jVnVVIFjpLECOPVoPtsNsLstm2LafLATef5/ufGO49gSnVrEEAe83J/LyfW/wBB4w2yvTw7SSZIAkQIIlZ2uY8yBAgDHMexPJXH2XVM4yuUBtAP3U2PkX/YYsbNMMtUYGCkP7nVov6R4jfHsew/pKFHpy/6eLymqpq/MzaistwbGNsFv0qk2QFVkBfS5Jk37iI3+XftFr49j2J/FMXlsyVosFgCVMRt8QVEMciyiPBnycH/AIVzTVUJcyUqkD6xJv8AmM747j2Nv1KGUyihajmWhh2n5ZYMx2g/lAiYiQQZw/zOXQUFUKIMj7CBHA3n3GPY9iL7H4zGUcu7KTA7dv8AukxfgEWnDGrU1OqHZiimPBtttbiRj2PYuFPZR1V9FN4vBtMmLkRG0WHGPZDpNOtNRxcBTa3zapuL8DnHsew7/qd9v//Z"/>
          <p:cNvSpPr>
            <a:spLocks noChangeAspect="1" noChangeArrowheads="1"/>
          </p:cNvSpPr>
          <p:nvPr/>
        </p:nvSpPr>
        <p:spPr bwMode="auto">
          <a:xfrm>
            <a:off x="63500" y="-836613"/>
            <a:ext cx="2286000" cy="17145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12" descr="data:image/jpeg;base64,/9j/4AAQSkZJRgABAQAAAQABAAD/2wCEAAkGBhQSERQUExQVFBUVFxgVFxgYFxgeHBgaGhccFxcYGBccHCYeFxojGRcYHy8gJCcpLCwsFR8xNTAqNSYrLCkBCQoKDgwOGg8PGiwlHyQpLCwsLCwsLCwsLCwsLCwsLCwsLCwsLCwpLCwsLCwsLCwsLCwsKSwsKSwpLCwsLCwsLP/AABEIAMIBAwMBIgACEQEDEQH/xAAcAAABBQEBAQAAAAAAAAAAAAAEAAIDBQYHAQj/xABFEAACAQIEAwUFBgQEBQIHAAABAhEAAwQSITEFQVEGEyJhcQcygZGhFEJSwdHwI2KCsTNykuEVJFOi8TRDFiVEc4Oywv/EABoBAAMBAQEBAAAAAAAAAAAAAAECAwAEBQb/xAAuEQACAgIBAwQABQMFAAAAAAAAAQIRAyESEzFBBCIyURRhgZHwcbHhIzNSocH/2gAMAwEAAhEDEQA/ANPbt028p5U9cQKmXELXjvZ7S0C2W61PBO1euRUZvkUvYfuTrY61E9og1Hb4sOdFW8arUbFpob3emlRNa0ovODTSBWMgW2BFPZTUot+VLNHKtYQdk50I9xhyqyygmnd0OQohuila6/mKAu3HDeJiZ5AVqDb9KY6DmtLTGbi1TRm7mGLD9aE/4SZkGr7E4BXMyR5VV3bFxQQB6GhbRyS9Djl8Squ4AgkmRFNuYwrHOrDD3W/9wqOWtQ3MPbdtNfOqKf2L+EUY01+x7hrwf0qW7ilzZa8Xhp2UGKYMC4aSBpWtHBPFljpdiY4ctHlrSuYSY6VEb55g077cGGmlCzial5PVHQaUoXnFR4vGLETB8qjszl1A9TuacRqSdsRxC5tqeyCJgdTQ32YTrMCjLiyRkiANqN12CrBRezKQog1498hAXG3OpL9kyNYjpUbAnTpR5FYt3tD7ZUgRuaTwuwk/2p5uZV25QaiU8uW9ACjcjxcMGaTEDrVdi7gOu2UwfIdRVtfVVXQ5pHLlWYfEh37lJLTmJHPyNXg60UjGthn/ABcLoEJA59frSpj4HXVTO3y0r2m5of2nSkwQpxwsVXri2ERJoyzjCwg6GuPR7UXLyTJZNPa3pUXemnLdNLY9Al/CHpTLVuKtFBNeNYFChuYPbu9aISOtQ38PzBqO01B6N3LCfOlNMtEGpe6rCjQwpwM7U42qQtxWNobFIgHeguKcYs4cA3WyzJAAkmNyB0HWiMLeW4gdDKnY+hg+hBBHwp3GSXLwLyi3x8jmtDpTDZWsL2w7e3sPiMloqFQ5WDKplpI1+9HoR1rRjtTa+zWr9zwC5Gm8GSCJ56qflTTxSik35BDIpNr6DrvDLbGWQGkOGW+Q2+lTgnWOQLHoABJJ8gBXLMD2qxF7HDxNGeFWTlk6QF2jUDaTMnejjxOabXY2TKoNJnQcTw65MowHrTWwpAgjMeo2q6UQYpr2JqVFG09MzV3h5JzaD40JcwekIJNap8En4dfOo7mDA1gVlojL08H2MHc7OZWN15J3idqixGKJPhBPKtfdtAzlgzVXfw5XQqZ8hpTc7OXNh37gPCNCa6nnRX2gASRy0FMNonQCBz61Fcwzbk7UDy542uw1RnOeYHSvAozeGQJ1mnwsTNC/aAASNeVG34BHkuwTcuhQZNDG+disCdD1odr5JAy0al1Scumm1N2DKMltnty0ShCaHrQVvBNbGbw5vxKsHXzo2/iQNjT1xAI18h8aZTYvUvRWfxOteUeNdYpUtsHJfRobl5pAj60dhXnlr51VIskA6+lH4UZDEfOlfc+lW0HMhO1ei03lXtm6DvyohDQdG2htsdYp5WeVPEU4UpiIrpEVX3FKnarfLND3LI2rMaLILJopCRQxQA1KlylC0EBulD8RxTW7TuqlyonKu5jeBzMcqla4qgsSABvVFxbtPkAKhlHNiPum1cfMI12Ty1ZeZ06cHp55XrscubNHEt9zBdsOLHEpZxNuSrjJqOdq42YRyGqnrqK2Hs84opw4tFvGrGR67AddNf6qpeM42zcKW4FoYYFlBUkbEXVOUQCGQSREkMfvCspxK44vHF23RBbCtk2P+I9seD+Y280cswFenlwco8V+h52LNxlyZqPaV2RuMz4i2CysoLR9115kfhIA16zO4oFLoxHDO4iCpzqRspkGDtocxA/zbVoOE+0Br1i34R3jkKSdAdYPw/3oLjWHKd4oAtku4MSAiKXcmPukWWSf/vWyNqXBjk41ND5ppSuDLHHdomOCXIvjdArwZ5agQJGvL0oDsP2LuJcGJxAyGCypzk/eYfdjpvMbRrWYa6yKytKgTPMqVUsxH+XJckdLTxqADbdrO2DJhVRYF9/CwETIbIxABMSQdPyIJXPilGCUFobBOMptzezfAinBBWM9nHGL2It3De2XKVJj7xbn/TV7x29cygYW5bzNAZjJidBkHus3qY9a8/pTtr6O/qwpO+5bFPjTGtg7g15nJ3Nes561HkWSYxcGi+7A+FQXcFPSilg71J3a/s0bM/zKAdnXknMNdt9KjudmyBuT1rSLcUHepQFPQ1hXGP0Ya72fE6gj40I3B2BIUJFb+5YU849KFu4S2NlJPkK1tCcfowZwJWS4AjYzoaiS1bbWIM6a/wBhWt4jwfvBPuxtOvxrP2+AIjSWnSBTKSrbODPhzXaWvyAbup0ViBzjSomxYUERJPl+dXpwgjQaUK1q2DlPPQTWTRxrGpOmqK1C8dPSvKMWyBz+lKhZToRNBaKmCFgjnyqVnXUsyA8jNAYfh06tcz+u3wFWmE4dbj7vyG9Fnqc5Jk+EVT7rqfQirFbOlBWsGqmYE+QH5UYtFIo2xxtGnrtQt3iAyMykPlmQpB23HrSw+IDgEGVIBB8jrU2FWFqRXrrUSn9xTwZrJmIb9kU22o/OouK49bFtrtwgIokn+w9SdPjXOLvtAuYq53YVEtNsM+Un+Z7hMH008q6MOHqPekSzZunHXc1PHeJlw1tCFQghrsjwg+E5J8Icif4jQqA6SzAVjsTxbFNiWH/Kmw7d4CpS4VQQxYOsXBkyZzsoI21E2nFbxAW3C2H3RMVat3Ld8Hkl1QYf0iZqtt4tLymcJawl+3iLVm4LYjPbvI6ET0IMxqNAa95JRSjHR4jbbt7BFdkZ5MEGASA2Urdu2wwBGpAshvNmJO9V7JbUqXAKM4cqdcyW5SxbJnbKMxPM3PKjseh7hXHvNlI83IF0/DNeBqgw1ssSFIyqVAYnQyAqjX7pRQeni13qWV0VxpNmt4K6khnthbTBjZKjwrcQFlUxtt8RPrVvheDoq3Ia5JdnUXrZFvxDu3tZ2JN1WT+GwnXwlQStVfC7QtWzbDMovDO1thBtvbc2XAJ3B7yf6ecVqsNxO6zK7XcQ4vZUTDW8uvgGdXDAgKH7wEwdtakm0Giv4lwMC0SW0mCZ1yFHUy3Nij3Jbq7GsFxjAMmNdmRk8HeRcObNJIZmA1CkTKnxKJI90V0/tD2jt2WuW2TKRpEzJHnGhB057VzHjmmKuMqss2VLktmLOXDZ84PMANnXYqTGhqkppxAk7NFwvjrKgtHVnKsB4fGDp7wIW4dA+hOYu5BOorb9neGXGIuvlj7gDA6ncmNBAkR5+VcqwRk84GsRGxkkqNFbXxRoQ8j3zW99n1+4rMswmQaTzJkACNx45M6+Z1rnzq4Nl8Gpo2pwjdBUF20y70U909frQty445z8a8aVI9iNsiW7NT27h8qHa6T60OznrSqRRxss3tq1RGyRtrVd9qNTW8Uepp7ixOMkF9/869OM00qFb4mTPyqQoprV9AdeTy4ytu3wppt29iBr1plzCihroI9KVjJX5IsZwdN0BB8jFVV3DnMJjfp+dWq4qKnTEAjUb9KVMMsakqaKbJ/Mo+FKrjuB+yKVUs5PwmP6BrFlo11jaBFSpZafd03qFMXlABMkeVGrjgNyPkaYHTtktm2BqVIPlU0ggyD0j1oazfzahvpQ3G+MDDW8zGSdFXaT5+QpopydIpJqKtmXx1lsFiwUIOHuSLiltVEaabnoCPIGImoP/jCxaQ2ScSEkxdDWwygmfcCyQJ/FtVlgvalZZTYxarlP3kSRH866k+uv51R9sOxSXU7/AABzLGYqGzBh1tneR+E/Q6V6MMMV8ls8+eeUvi9EHEeIYvANnt3e9s4hf4dwyQREzlJ8LifMHz2Fue2l61bF62xxFiQrPAV7bR7ty2cyqOhWAetZbsp2mt939jxYzYd2lTztN1B5CT8NeRNFcRwT8KxoyMWSQ410uJOqNyPMHToaLjemt/3JqVb/AIhntD7Z3MVZsLGVDmuHwlc5HhWVkiAc2oJBk7RWP4Pjwl0FnyyMpYAmJ8pEj57bGtJ2w4ALKrftAvhr4DoxHuk7ox5EEEeY9Kyh4dd7tbuT+GWKhvMax5f7U+NpVQs7l3NhjcZNo2LJudxcVlNp3zKl1VlblpjrlJ1OggAnSDHljiR0OV3c3BfMAknLYyYe3pJLmQ5HIGg8Fw+5bddTcDf4YENnBAzAKQR/KWOgykCY00uDxt64ba95I7wICD/Da6SICqIBt2l8RMQxIGoINNLNu0BYtbKq9gLl1FQkWlGYS05gqW1FxiOULYJ6iYiSJlwvC7GGVGYu4y2/CQon7RmUFwJ8TWlZ8oMKFtiSSYLx143V8I0XAkL/AJr+K7tT5k23GvOKj4tYzM8SUXHMBAkm3h7aWkA66aDlqaZy1bAo26QSbrvdvx4rmFxF9EmTKvbulVk7xcw6x17w0ZhOL/4QDOLTQjlGyucPcIuoA0bxNs9WRhvlk7gdjD3rt1sO9y3eOa89m+tsrdIliFYEZSJYjYjUyNTTbFsrisWAAQO5sID4Rlt2hcbOSJAEIXneY5iovJfgqsaXk5t2k441+8WCm2muRSTKqshQSTJMDWo7TubJbQCRmIIzQNQ6rzKZdeoc+ta3iN/DsWVLd3HvzdywQaa5ETWOkxt8KpL/AAxrYLmy1tRLIGB35pmI8SsvgIPUHkczJ3poVxraZNwJfERzhlIHIqjMAOqzBB/C4H3a2HC+NrhLmd4yHwsTMhQdwBy/iFif5FHMViuGXWtd5kGc20VlJ+9aaGstrvBOQjnIXlQfFe04a09uAS4UEncAEE/Uf9x8qrcXFwYm01JH0C9wETpBiCNQZ8+YoLFYhLZ8dy2s9WE/ImTXNeyvEr2Isoo7y4ERUlmK2lyiNfQRsQaNvYuxbDS5vuN1t+C0PJnXx3PgR5mvP/CN92dv4tLsjXXu0GHBgOXboisT6xG3ntQWK7VWxso/qu2V+gdiPiBVPgezGJxSA3WTC2TqtpUjTkTbEa+bsTRt7s7wzDiMRinzAe6Cuv8ASqsw+Jpoeix+WLL12Twh3/xFmMLbR527u8jn4qPF8gaPweMRomVJ01Ma9PXyOvlWYxuD4S+lu9etmdyHIPTdTFNwmBVCO54qvOFuzl2iCGaI+FGfpYLsmv3/AMmh6vJ5d/sb0LpoKSuR61lF4piMMttmCOGfuwlt1ZbgCFs9o/cbQ/w9jyArV8Pxq3ra3EbMrgMDpt6dRtFcWTFKB3Y80chL9qI3Ap/eBtooVsIdSCPTWhhdIOu/SpW/JbivAXfwgI21oZrMbR86ls8QMwZolbyt0+VK4ph5OICHHVaVWGf+UfSlQ4G6hzbhnGkDAfxdSdSv5E6VpRj1YaDfrPzrAW+LOdgsn8Kj+9E2uJtMMG6cv1NdLgyKkjcWcUeQHoJFQv7TsKbT4W8mUaqWYBlczudJXl6RvWfweJnQgH+o8tjXnFvZ7YxbM+EvBDqTb95VPMfiT6xXR6ZJN/ZzeqekUvGuxpCNiMMTdtxJUeIqOqke+v1HnrUfYDjTWMTbUse5vMLbrOni8IbyIJGvSaiwd7FcKvw6sF5rPhcdVbafP51Z8ewlt1t42x7l0mQBGW6upEcid/UE867It/FnDNLugftz2dXD41wB4XAuAf5pDD/UG+dXnb1pwvDmI17qPSUtkA9TuaI9qiBjh8Qo8NxCB8YuAn4Mfkag4kRiOD2HGrYZof0Hg+cFD6A1vMWbvZEXZeBGTIuYoIo6KBnPzcfWgsEbX/CLouWhK3gLT5jLXHHi0EaLbHORrR3ZrHjEYG9gg+W6ZZAR4cuZGInrIb51XpYGIv2sGp/gYYPmb8bAzdfoMzQi9BFKl/07GPLzNawlsElr+JUIn8mHGgUD7udjy5T1NF2rotYlrI/+kwl/b/qNaOd565rn/aKG4Li1xHEGuk+CypKA7eHwp9SW+FC8FbvLWJu7viriWR1Ae7LD46VqrbDd6X8ov+H4MretTH+LhLWXyw2HF5wfLMVqbgPbtsHgrQsohuvmuXLjiSzOxYgRBgCOe8+tK1xJVv2b7Qbf2/EoTOmV7aWwf9IJ9BVlwntRY4XbXDNYa7dRnBIygEFybZzGSZTKdudPVpJiPTZLw/tRY4iy9/bWxirbLctXrZILZSC6sZkSoO5IAk6RVTwwWHa+L5dLeIN/FkK8M1qVKL0IZY08QIu7grNH9se1y4hFHci3cCkvqDcCkbW2G+g8QI2MczGD7F8Ue7xA3nAchGIUjTfaNh4jPQE1RV4Ju62XvEO0ePMjDYQ2LOuUW8OT4eUvlhj5gCq232vxCzaxKl7dwZGDLlYToCNBqDB25VouO9suKKS32dRb9C+nmVefoKornapuIW3svbVboGdCDoWQg5YbUEx15mhOEVuh4Sk9FXwe5bs5hiUNzus3ciSAwYhsrEa5QdQP52qs4lw9VuG/fUL3hzLZQZfiR9xfrWoxmOtohvIq3AVlZGxJkaHUQSdN4A9aocDw8XScRinhN9d26bcuQA3pL8ma8BnCnxWN/h2xktLplHhtqOhj3j8zWgHGsHw1Ss/acQOaxCnoCdE+p9KyHEu1F27/AAcMDbt7BUEMR5xsPIadZoXBdlLznxQg5yZMeg/Wtet6QON9thPGu3GKxDGXKJyRCQI8zux9adwLgmIxIzW08P4mIUH0J974TV7w7hmCwom6VLdbmp/ptj9D607E+0JF/wAG0XjQFzlEcvCNa0Z/8UGWNL5MsOH+zW9cBz3raEcgGb57R9akxHsvvAf49r0yv+hrON7UMYNEZLQ6KgP1aTQF/t1jWMtibnwMD5AAV0W6I0jQHs/i8CpZlW7ZkOcpnIy+5cCsBBG0idDrRPZTtSEOYEsjq1zEk+FbbzAZV5OfvKNDuIqk4V7QMQzC1ffvUchJIGYToDIGu/Os/gMMCb7k6W1kTBEhoUEHQ7bVHLGMlTLY3KLtH0Ph8WrqCCCCJBBkH0NR37AbcfEVgewvHnuBluF5mfFkAWfugaHzB862gxUV42SPCVM9jG+S5Ia9qDrPkf1p6sBsafnkaR8/9qaLJHSOk0lFbvuTC8KVD5DSo2LRz9eB2gd9/I/3o2x2fXSCsctB+mtaMYJuseWn6VMuBKjRvnrPpR5s1IqrXDio+6R6CqTivY7FZ2xGGMxqQhh1Ok5fxegM67GtjbwpZuUehqn7X4jF2LQu4fMQpIuIFzKVOzFY2BG/LNVcMveiGePsMke2bkGzjbfeDYyoDDpI0k+eh86seA8OS7hr+Hs3A6XGF2wT926o8VtuhKmNRtryqtxfbq1iAExuFVm2DrIYD0PiHwb4UfgsHhsLbF23f7u3dGZWfWGUgJEAHcncaBWneu96do4FtUw3AXftuAfBvpesnNbnfwzCnpBJU+TDpQvs8vyuJsONGSSp+KMI6+IfKoOKY/ucRZxixDn+KFMgONH1HJkMg89+dR8QujCcUS8v+DiNZG3j0f5MQ/xpVK9fqFwoj9ng/iX25pa+PvCf/wBaC7PY3usJi7/3mAtqehMa/NwfhRnDP+X4net/duqxX0JFyPow+FUuBWcNi7J3RswH+U6/RKdy/wDAKD/uGcBYW+7WNb6M7Hy2UDyyyfU07svZZbZXXNbxMgdWS2cv/floNGy28Len3QVInUj3dPkR8anRcVeLixZK965bWAJy6wWjlqfWlpyGtR7GpTChBcw90IcNctoUuIynJct2wgbfUkgz1n1oU8dt4a1JIuXyMpuQZgAKqoTrAUDXmaqeG9lSjA4jE20YGGWfEkiVIJOVhJG3LnV5xDhOGRLT32QuygAE6eDwMQo3lgTqOYrSkk6Aotq2B8AxQvlvekzJOoE8hqYqj7FWWt4y6v4FYH4Mo/Ktvg8VbMi0y5eUaR8CKp+Gpkx19h99UP1IP1ANPCVRNONvQTxbtk1s5XtadZIPrqNTVJi8VbxB72x4btplaCAGInUTz9f7TWnx/FbChluHlEFSfy2rM4jh2GvHNhXVbgMhQYnyynb1GlblerNVHgRGssFP8JjmWPw3GCuPLKwVo5Zj0FU3F8QcRiRYtaIpyL0GUeJvofl51araFm7dspCrmWAdvGkug9Qq/MUD2Uw//O3g5lgH16nOJPxB+tKnS/oaStr8w/E4u1w8BFBZyA2+/mx/KqvHdrcS4lV7pNpRP/7M0/hOG+0cROcSFd2YNtCaKD8coitR2i4y1sQjIpHJgSCOmmtUSpbEdtmJ4bwC9iDmJCg6lnmT5xv84rS4XszgbQm/isx/CGUfQBjVFjmu4u776LbjNInKOoOslhRWB4JgwP4uNWeiD8/FQjJ3tglFVpfuaK0eDL+En+YXm/uIr272k4bbMW1T+mz+ZUVTNgeFDfEXm9AfytVLgr/C10CFydBnV2J9JMfSqyehYrZaYzj2FuWLl2Fc21lcyQcxMLEjqRVX2R7N95YLXNnZYB5wYBPUZiT8qfx0LeuJYtqEtW4dwAAMx91SB0Gp/wA3lWhs4YZC5mLNu5cUA6SttssjY6wfhUJyqDLQjc0ZDCcfV8fddR4WdQnmqwi/MKtdWF8FQRm1A+6a4oeEtaxWUSMj6f0kQfzr6Ca2On9q4PU1qjt9M2rsrLF6fxf6T+lFZORJ+VNdmB029Nqd3zHmf9FcqZ1NWefZh+NqVPDN1P8Ap/3pU1i0Bd1cH35/oH5mk9pjrnJ5bKNfOpr9oMpXMQDzBAI+YNM4fw8IAFJyjTfc1qNYVasMI1HnA/cVW9rWxC4W4cN/iLBjQyuzCCI21/pq3W2DuKf3QiN+u2tGL4uxJK1RxDF4/FOAcTZlNpy/lJqDjq57Sx/g2hCfEz/c/Kr7iCtZuNbt4lLqKxEXD4lg7AySI2+G1N4hZV7NtCRIYs0c9NPXfpXfFnHJaM3wrGEI1twWtHQ9VjUMp2kHkfSr3GYVr2Et2zOdJay8EC6okEKT96BEfyj1p/A+EC9ft2VIGYy2muUasRy2H1FdfXAobYtlFKAABSAQI0G/SufJlqWjojjTjs4zxLE50w+LUeO0QtzrpoZHrP8Arp72QmMY/wDt30zTsCRv8xr/AFV0nFdgMM+crmtF9GCwVPKcpBgx0IqoxXsxPhy4jVD4WZNQOhOYyI02odUKxoxPD7a/Zb1vuw1y25AY7wrBhA31E/OtBxHGriEtPo1sAEoJCnQAhsusAgfWrNPZfdLF/tFtSYkqrHN/mBgUZg/ZaFfMcS8H3giBZ+bMPpT9YXoxMbdwBuWyBhcIwU+JbF4d4vWVJzH8qk4OMDaRruIzuAwS1bZZImSVK8ypBGugkdRT+0yKt17PdC5kJCwFTE2wD4WV1EX7ZA0OpGxgilwHBPkbEowumxcRQjpBY3It+I/iWU1q/KlZz8W7RZ4THWbkpbU25BaDbK6aDTSDy51QXcf3eMTTwMe6J8539J0rSYjiV2x/6s2hcueFLVsMzb7nxHT6edZjHcOuMxVVJYZr4kbgXGXMDH4gR8BT5KhFV9gx3Nu/ouuJ8SsW2PeqXyxP8OfqRH1qlu/YrhF+wGVrZ8Se4uoMFjqAJ08O+0Vc4/EXwR3WHV9Fk5wJ0nUfTflVFxPEM9yWspZcwGVYOoEg6aSQRr/fajL2x15BH3PfgEx912LXAWDs2YHQBtRnOU+IqFUCFBgDUySKkukpeTGW10928g1IBEEjqIgzzgHnRvCeB38Q7LZBVguc5lhXCkDIbpJefEIBCjyFPxHBsRYnPZvW40DKuZd9iV8LJud9OUVKUlF1ZSMHNWBYxe5v/arXjt3B48vQwcw6iQD86G4vat3ouzmEaETTxiMhJHg1ll+4TzI5of3BpW5cxaR5Y6qiFpPUBQaHUH6X2UycPIDZG8LCDroan7vB2nyXBdcroSpEE8+Y51reHdhsbiGjuhhk53LghiP5be/zj1FSdseyBwK2jZBvB/DDrJa5uT4QAARJ16HWjDLcqJTxJLRS4Pj2DXSxgDcbq5zH5ENVmeNXArXTgxaUDcFdCdASMoMZoHxqvGGxap/Fv2cKh5eDN10USZ+NbvsJw61fwmJQ3vtQuEW3aCCoyyAvXxQw8wa6Mkmo2yOOKcjB8OxefNGrGWMmJbofjWw4Lwbvc4a4zN3fdsugVRcYEwsTqqMJJ61kl4WcLfvI7ZDb0LQPMBhPUZTHPSt/7NBbNi8UDz3oDNcnM57sQxnYamNqTLrFaHxby0y4HZiyWFxgCwhpKrPugRPTSrPIBAzafCvbllRuTUNyysa7HmYryXZ6SoVwAfeA+IqJrf8APTXsIOsnypvdgCltjJIYx13NKnBG/YpULY2gd8LmESfgf96Ks4eIGv8Aq/Ko7HX5b0XbXTWqE2zwWddz8zTu6/cmnBRUttQa1CtnJe13D+7xtzJhkgkP3rGQSwDNoTEyTtVTiMV/EPiA0k75emnwFXnb7ChcVccoxYnwsLiqo8KxKzIYAATz09BH2C4Ub2O8RlLU3GESJ+4M0R75mP5a7W6jb+jnW2bTsR2daza7y9/iXNQI9xNNDPMnUjlAHWtV3cV7mr01xPey4lFIEeVeH8qitT+wKxgsKKYEqQV5lpgHGe2eCIxN/MoCd6xXvLy5CT4ibaqDdB11VSNTrV/wTCheB3bnM57nhjZHAGWNBAtyOfXWaqvaDcNu/egAM7gyFQMQFA3S4LjiTzHLWYFbDs7YD8HRcpOaxcnlqc8/e01J510z+Mf6kIt8mc+bHWMrLhheLuCLmJuAkqm5yDziOW/OttZwS38Jh74UlltZT7sgEAPLHaGSSRrow51hrd9u6No3rgt2Mg7vKMgAzEF7hjwyvuwS2wFFcM7Rxw3F2mGZc6BCwkA3WJMyY0KFhruavkTkov6ZGHttfkUmKxdo3HLXMRZcmQFJOcHUERtUmCtnNcHjaAkFyM5ksDMmAdBofShOF49kYOpIQOshbSk6nVRc1CjnEjfatJ2uw4TGYsQsMA4BymZysYRiJHiJ339KebtqIsNLkaP2XYUW1xFwjISyIZQKYUFvEASs+PcRIFb1bgjaf36Vg/ZNdHdYhAF8NxWIXuxGZSNkZgD4eZn6VupI5E/L9a83P/uM7cO4IeyzuBXijzqIEzzHyp5n51GytEhQdaqu03CjicLdshyjMsow+6w1XXz2PkxqyB9KhuZeZ+tNF07QrVqj53H2a0xF03L1wEhlgoARoQxPima3Psv7RRie6yW7Fq8MqD7zXB4lPVvDmE7SQKm9o/DBbZMTaa3aDELcm0HOfUhpCk6gQZ/D51z+ziWW6H7w95IIuOIKwZlE1YnoY9BXrJ9SB5z/ANOR1j2h8KyXExGYKHHdsQskMNUYA7sVlR6c6q/Zbxf+PfsM7kv407xhJKSGAUbGCDHRTV9xvi/2jhHf5fHlS4JQ+Ei4FZwOQjMfIGue9mFZMbhTOrXV6qSC0NvGbQnr+VSi7xuD8FGqyKS8nZMboJgn0E0Jax06FHHSV51aEgjlUJIHvDf9615zO9MgVtdiPhULsB1+P6UahU8v7VBfwSb+ER/KP/Nag2DBB+KlQuROo+b/AK0qFDWHjl+tSADSh7Sb7VNbXpTk2SsRUluocleLaY84+E1gHM/aTw+MYXPdfxEUjMpL6eAwesgQPj1rS+zW2iYQ3Pda7cdjmOsKcij00J/qNVPtPVgbXvMAOQiPEdC3IHXT9NT/AGdv/wDL7YEkBrm0/jJ5iedXnvGiUfm0bJccp+9PpRCXQRpQGHw5OpJHy/OjrNsKNPyqOhyTMKQM14D/AHr2KASUN60opiPOnSvWFEBxL2mtGNvDWJUnwqRORdSpYzp96FPrXUexnDSnDsPbfQm1JERGclojlo21Y/t3w4XOI4cFQQ9yyhk6kSJ0IiIJGhPw1rpYvrO4+Yq+SXtSJwj7mzhWLuFMRdUmImNmIAMbvmCyOkGnm1/yWIgeHvMNMiP+rrqBO43FLiCA4omW9657t1U/F946J8a0OD4eP+DYloEvcDT4m9w24lveY+9roNemtXukv0JJbf6mAw2HVntoSkM6r4s2xYaAwAN5hRz1NdO9onBYYYhQIde6cQCSRJQ5iRoFDLrpoK5lYvlXRtRBBnTUA8iczRXbu2tkXMDe5wA4kHkwJ/7c1Jlk4ziw443FmY9jrA/adQQO6AgyP/cOkKFHLafWujm4I3HzFc49kraYldZm2RJPRwY0A5fdEeZrogtaVy+ovqMvh+CPXxGXlP78hXqXZ5AVCEPU/Mf+akX1qCZXQ245HT4UK+IPT6zRtyOoHWoHA66U1pdwGc7WW+8wd9SIhCw1Kxl8WrDUDTXyNcgwtl7rKis5zMFGoupqY56r8RXXu3WJFrBXSNWeLayBux1gGMxy5jHOKwfs44at3Gh3CMLSl5CMpk+FZEAbmf6a7cUkoORzZI3NI6hhr6JaWwEAthBbAn7uXLG3Mf3rlnCuHNZx9u34gVxCKdzoHAmc06jXbnXYPsqdK5v2iurZ4wrfzYd99APCp+cGlxyTbSGmuzOnqehpl+2eX7+FTXB0Aocn+UfIVzsshoJB2/vTrhJGhAPpSHoPlTRhwddR6UEFlNdN/Mdj55a8q2Nj1+Yr2mByIVIHT51Mh9KDt3p84Pl8akR/WhY3EJ7sn730pxtn8Y+Q/M1Cr14tzpFDkLxMJ7THXwyZhREDzJPltl38qI9lt5mwtxVOlu8QB5MoM8tzNC+0Lha5muM4JYLCz4ly6GOeU78tjWY7HdoWweLUZotXCoc8o5E9Cs7/AK12KPLHo5JS45NncLCxvvUj3QJoe04JpNcHSuOzq4k+f4+VR3QT5VA95QdR+zTu/UAnT5CjYaJ8KhEyTv1n8qnzUFbxfjIk6R1ipzfHWsmZo5xiOOW7vE7BMf8AqBBEHTRV1E6nTY9K6WPQiuQccw/2TFyuRxadbikkLsQ4U665R67/AC6VhuL97bS4sBXUMJPI/wDmrZapNEcW20zjVzHC5cJE/eYmPxMY94MI16DY6TrW0TEqnBkGgN12jUgn+IxPPNsBVJ29wGFwxz2Fyu+bMoJKDaMgIheeg+lZm/xxmsWbTE5bTnL/AFgSNDqJBP8AWa6EuaUl2JN8G0ysxl2CDrO/3fyA18zqa7hjsebnCWuAeI4QPH/4wT6c65f2Awdm/jMt+2HCo7BW2kERI56TofI8orc+0jjKpgu7U5DcIQBQPdXU6fh9350mZ8pxiHEqhKRS9gMYV4m6qwhxcDaiTGo15kEDflNdUdn5R8T+dfO/BuNDD4yzenMqsGYL02YDbWCTFd/wnErborowZWGYMDoQee9R9VF8kynp5JpolYvrt+/hXirc3JjptSbGr+z/AL142NHLX99a5DqJYcjb+3501bbfsj8qhbiEHbT1qr7Rdrkwtk3CrNyCiNT5nkOppork6QG+KtmP9rXEwWt2AfdGdhoRLaLII5CTuPe9KsfZfwv/AJd7v/UbKNW2QcpYx4mI/prm9/FX8deuOltrtxjmORSQOQkbKBoAegrs3ZXC/Z8HZtNGdV8UNIzElm156muzKljxqHk5cTc5uRZwZjMB08W/0rmPtNvFMahzaiym06HO8fs10o4k8gojaa4p7SeMtexz5lgW4tjzCkmfOST8IpPTe6VD+ofGNna+D4437Nu8Lki4ivEbEjUaHcGR8KONw9R8v96znZJ+6wdhUZShQOJEE5/GZUHTVjpVyeIDzPpU5d2PFHpxBmJGvlTu/O2aPl8NKDvYydg1JMXmEZW+cfWkRSgzxf8AVf8A0J+lKoxiCNNfpXlNbEorhiNgdDzgHapkck76c6ak+VTK1TLDbtw8qamb1qTpUgMbUKNZQcc4DcvyUyKSIJM8tthVDb9mYIHfPLQB4CYgaDda6CtzTUV73lXWaaVJkOlC7orMBhntW1QOSEAUFtTA0GvpREOdm+UUWqjoPlT/AIf2qY5W3FufiI+X6U25hnI1e5/rNHPHUj0gflTbajXWfMtWsNFUcCQdi227ufmSab3x5beRP5mriPF1HrUxFC2PowvE+z925cdkVSH1OYidteRMUVw3h1+1ZFtxbYLIBEnSZAM5fStcbXkKhfDHr9BVJZZyiovsicMUIy5LucX7d8RZ8SLWxQhdgNTBPMjmPkKI7Rdh7lvJ3KuygRPhkNPSelbjGeze3dv989y4zZg0EJGhmD4ZI+NXD8DJ1ZifgKs8/FRUPHcksCk5dTz2OJ8PxjYPGD3hlIVhzggZh66/Sum3cNm0YyP5lB/uNKZj/Zxbu3TcZiGJExpsI/sKtbfBnUAB8wGms8hG450mbKp013Hw4nC0+3gxXars8bqL3VsSpJORVBMx6dD9KsOx6Yiza7p0ZACWUkg77g6/H41q14U8aR57z9TU1vhbDWfoP0pOs+HBjdGPPn5ARfudT8q9F69PXz0+A2q1XAGnLw5p5fL85qVlKRTti7vQH4Vk+0HD8TiHnLoBA1ER6eddKHD+sVFcwi7xNUhNwdonOEZqmc97L4K5hrbKbRBds0bgaRoR6VfJibvJQPga0X2FDSbhq0spcnbHilFUjNlrx00+R+stVPjexq3XLuSCxnQkfqK3D8NXQ6/M077CseZ6UYzcfiaSUu5UcMYW0W2GUhQFG86DmeulWi3j0PyFEWcOPwkUQuFB+7RTFYC07yfpUBMHc+v7FW32YfhobEYRfL51maIxbgjc/T9KVeLbX+WlQsPEen7+VPt7H4UqVAJ41SJsf3yr2lQCNdjmieR/KnWv1/vXtKsL4A8PcJuASd6tDSpUzEQ20JmmW139D/alSrIL7kirqf30qSKVKgFjiKj5n4UqVYwy5tUBQHcA17SpX3KIHHvxy1qWPypUqUdjqkXY0qVZCslYbfvlU9sUqVMTZ6w0ofn8PzpUqIon5fD+9Rsf7ivKVBhR5+v50g2hpUqAzISxmnW2Mb9a9pUyMyVNh6VFdFe0qYVAzWx0HypUqVAof//Z"/>
          <p:cNvSpPr>
            <a:spLocks noChangeAspect="1" noChangeArrowheads="1"/>
          </p:cNvSpPr>
          <p:nvPr/>
        </p:nvSpPr>
        <p:spPr bwMode="auto">
          <a:xfrm>
            <a:off x="368300" y="-592138"/>
            <a:ext cx="2466975" cy="18478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3086" name="Picture 14" descr="http://t0.gstatic.com/images?q=tbn:ANd9GcTv16rFqGjPwxcbEltS1ry56Cz63wG5vQpYyiis7uFUm1k7-xtOn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87215" y="3863240"/>
            <a:ext cx="1847850" cy="246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704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755576" y="147638"/>
            <a:ext cx="6696744" cy="1384995"/>
          </a:xfrm>
          <a:prstGeom prst="rect">
            <a:avLst/>
          </a:prstGeom>
          <a:noFill/>
        </p:spPr>
        <p:txBody>
          <a:bodyPr wrap="square" rtlCol="0">
            <a:spAutoFit/>
          </a:bodyPr>
          <a:lstStyle/>
          <a:p>
            <a:r>
              <a:rPr lang="fr-FR" sz="2800" dirty="0" smtClean="0"/>
              <a:t>Kirikou se promène dans la savane ; il croise  4 okapis, 5 éléphants, 10 lions, 3 pythons, et des marabouts.</a:t>
            </a:r>
            <a:endParaRPr lang="fr-FR" sz="2800" dirty="0"/>
          </a:p>
        </p:txBody>
      </p:sp>
      <p:sp>
        <p:nvSpPr>
          <p:cNvPr id="4" name="ZoneTexte 3"/>
          <p:cNvSpPr txBox="1"/>
          <p:nvPr/>
        </p:nvSpPr>
        <p:spPr>
          <a:xfrm>
            <a:off x="188999" y="3669116"/>
            <a:ext cx="4968552" cy="523220"/>
          </a:xfrm>
          <a:prstGeom prst="rect">
            <a:avLst/>
          </a:prstGeom>
          <a:noFill/>
        </p:spPr>
        <p:txBody>
          <a:bodyPr wrap="square" rtlCol="0">
            <a:spAutoFit/>
          </a:bodyPr>
          <a:lstStyle/>
          <a:p>
            <a:r>
              <a:rPr lang="fr-FR" sz="2800" dirty="0" smtClean="0"/>
              <a:t>Il compte un total de 92 pattes</a:t>
            </a:r>
            <a:endParaRPr lang="fr-FR" sz="2800" dirty="0"/>
          </a:p>
        </p:txBody>
      </p:sp>
      <p:sp>
        <p:nvSpPr>
          <p:cNvPr id="5" name="AutoShape 2" descr="data:image/jpeg;base64,/9j/4AAQSkZJRgABAQAAAQABAAD/2wCEAAkGBhMSERUUExQWFBUWGBkWGBcXGBQUFBQWGBQVFxYXGBgXHSYeGBojGhcVHy8gIycpLCwsFR4xNTAqNSYrLCkBCQoKDgwOGg8PGiwkHyQpKSwsKSwsLCksLCksLCkpKSkpLCkpLCkpKSkpKSwsKSkpKSksKSwpKSwpLCksKSwsLP/AABEIAMUBAAMBIgACEQEDEQH/xAAcAAACAwEBAQEAAAAAAAAAAAAEBQIDBgABBwj/xAA+EAABAwIEAwUGBAYCAQUBAAABAAIRAyEEBRIxQVFhBiJxgZETMqGxwfAUQlLRBxUjkuHxYnKCMzRTk6Il/8QAGQEAAwEBAQAAAAAAAAAAAAAAAQIDAAQF/8QAJREAAgICAgICAwEBAQAAAAAAAAECEQMSEyExQQRRIjJhI3Ez/9oADAMBAAIRAxEAPwD6bQydrdw1wteL353Rbcqp/oZ6O/dU4WrEt4beA3bHxCYUx9/ArV2C+hHjeylOq4HU+kQZBp1KgB4QWk6SOkI13ZukWwQfEFwPwKYubx5fZXrqkAnonTYjMbU7ItaTU1VzT/MBVqlzObmguMt5jflyTJnYvDPaDrruBEgtxFYW5yxwWjo04A8F7Tohu1geHAeA4INmS/plsV/DfDv2q4tn/XFYiD6uKXYj+FNO+nG45sgxOIqOg263W8LlVVPDn8uKBj5BnH8PsQ0zTxuKaP8AlXqPBHEjvNNuI3Cqy7K8W1msOp1W6ocXV8aDTI7p1AVCIkT58l9XxdAHvHhHz3WTzTKHUHvfQdLXXfSN2OtfhPSfnwMV2N0xWMox/H8LvwfirDl71/NX0eyGNedTsTTp0zZ3sxXLwOBb7VxDTwkDYo7I85ApgVGOaGwAXQ7ppJaTccJ3EJ5gszY4ugyJgwDDTaxtY3Co9GuhKmn2D4Ds9QoN0n2jj+qtVq1J8C52n4BEjLmOIc1oOm5F4jlY3TL2giNx1XYdwAsoUUsHOT0hs0Hxn/YVGMyqlBIaWOgwbub6Ex8kxLlTUdwPT5hNrYLMrmnZ5r3Ea61NwGoOpVXta4Hc6C4tMWkEcbIV2RYtpkVKeIbHdD9eHd5mlLXHxHktZjmAFrx+U36tNnfAz5Jc+qWVCPyz8CRYeBS1QydinBZjL9NfDew7sh2svY88NLhYcbOgpqcIw7NEHa7v3VtFwg23JCqdTM2OkdE+N35NNUB4vCtBO8X2c623Xz8iiaOGp6Li5B4u/eyqr4YgOJM9LcDb76r3DPEQDwkc4/xsmFZ1bDMADgCY3Eu29eXyXppUyJA+LvXdXaIG6De+LDZZLsz8AlekAeP9zv3QVZpOxeP/ACf+6vxNUkwuqYiGwuhUTADIHvv/AL3/ALqk1Xfqf/e/91bUVJCZJGK3VXfrf/e/91B1V/63/wB7/wB1Y5qi4I9GKXV3/rqf31P3UDXqf/JU/wDsqfurXBQIQ6CfXHd4TzFvJSpOj0EKLHWhRa8rk17DYXrsoETvznxVIepB6NGCw9eOeqA5egpWg+S4PXPIUOCrL7IVZvB5WbqaRzSSvcjruPvqnTjZLWYW5JNpkKsHQklYPT7PBxLvd1CHCAWu5EjmOe64YRpEVAWVmgNNRndkR3TyLTycN5TUVUPjyffAktBBH6m8R48R/lJONyspGXVC2o2u03HtWji2Q8eLdj5Iujiwbar8hc+BG4PkvKWKbpBb7vy4bcPBRxrQ/m1w2cLOHnxBG4Sa/Q9/YQzEX2MeCk+sJS4Ypzff24OHu+fJXlydRbEbSJ4mpLSOYI9QlwfrY0/mAEzxtfyKJc5RpiPvboqVaFTplbrEOFwfv78EQDa/RVEgCFWaqmoNFHKyb3Kum0DZQL1456ehLJVKqFe6FYXKD7hZGAsVe6Ecr6h4KVPDSFXagVYEWqtzUwdhI3Q9RoWUg0COCrIRJaqi1HYNFJaoaVeWqJCGxqPpYeuZUvC8JUUgrPTVupCshS0yvNJTdA7DW1VYyul4JVtMpWkMg6pXUDVshKrpXjWlKopGstqVwqXYhQr0iFRBVEkKwgYhRdiJsF1GhIuiaGGabINo1Ch4I1OAO7jHO5uOqKY8OEi83V9enBQYhhMbbxy6/OVL9e0U/botPVD+ycz3bt/TvHh+yIFUc/VTLhuUzkvLAotdFFN8iRefvZRqVmt3cAhcXmI2B0j4pRiMS0dZ5rgyfNS6grOuHxG+5McOzSmZ7wsJO+y7D4plT3XA/P0SEaDwE/FUkim9rqdiDMcAOPqkj86V00Ul8RV0zUPpwoaUO7NHO2AaOtz+yofjXjjIV383HdEV8WdWEVagaJJgBAPzunwk+AQGa48uAaYAmSdwQhBWpgSP3XPm+Y06gWxfFTVzGIzQE3Y74JhSxzSLH6FZf+YXtYfFWtxo/wAcfHokj8zIv27KS+LB+B3VqSqHBQw2J1WO/BXli9THkjkjsjgnBwdMHLVFzUQWKJaqWKDFqiWoksVZYhZj6F7CypdTITZ74VNSCoqbDqLbrrphpHJetA5JuQGothcGlNDQEbKLsMEOUOoAHlSDjyRgwoC401t0DUDc+RdVOd0RTsOOa9bRCKmgUCU2E2RWHwsGSidQCiK4SudhohiGghKazLpm+tKBxG6bH9MEv4CBpH380Nja8COd0fCTdo6TmaHbC487H5BS+T/5umVwu5qxbmL7QfKJBSd9N7ZcDM/lcZlE4jGat/Lqh2vnifXZeMeoAVs6qMB10tZGxB2RuU45haHkzNwOJ/0uqYYQb78DxSI0BSLGl5aNToAiDJkBMuzPo3GGxYdcA+cK3FbHgl2XBzQASZjlJ8kbimnSdwesfRRa7KJivF4psEOGw3WdxdR5qezZYC7ncQOHmic+oEM1OLgCQLGLyqMK3U4ukT3RPSCqJexW+yyllwA3J8UZhqYB28+S8/GADnzUsPiAeX7LWwOg+nUgTO17rQ0cG54BA3AM8LhZk0HOc1gE6jFuvEL6FTaGgAcAB6BdvxZOKZx/IV0LGZKeLghMRl7mzxCfF6jUAK7ORnLqZkUSdhKvw+XmQSICdaANgoVSg8tm1H7q0qBqKg0nLtDuSekAv1qYCpZh3FTfQI4jzSuSXsZJsvFQDiovxPJDVGxu4DzVZxLP/kakuC8s2sn4QX+IsuNdK8TiwPzSh6uYRvAHj9EnPiurKcE/NDZ9dQOISd+cUxu8KL85bEtaX+EKnNiXsHFP6Hjakrw1Ejw+fNc4NcDTnYn3fM8E9p4W28lGOSEv1YsoOPlE9IgKssC8eDsouplNYtF1OmOAQua5b7amWGJNwd4dwKvJ0jZVGq480r76YV12fMMbh303Oa8aS3f/AB4oFzpNzBHw+wvqeMymnWA9owO68R4HdY3tX2ONGm6pRDng7jdzZNz1auGeFx8HZDKpGZZjz5KjDUzXxTWTAMH/AMRc/fVeuMJp2dyI4iqImGtcSQS03iBI5lc/SOj0P34gGqQAbAWbvxXuNdDZgt8TP1WYp4p9PHVKTnE+zaIvBcJsCQCTE8L3RfaDMC2g90aYG0vv07zRdI49pDp+QnM8O2thXc294eLVkslqam1ORPyTnsbg35jRqd9zHNBa0NcQASLE85PNJsuwjqNNrHCC2WuH/IOIPxCrGOqafkk5bNUElsHef9K/COi3A2HiqaVMueGgF0mAPJfSuzeRto0hqANQ+87fwA8oTxg5CzmooC7G4VwDnuZAgBjjxHGJWj1KLnqD3dV1whqqOOctnZPUoa0M7FQV5+JVKEL3VQqjVkqLriypAdwWoxrHeKhrK6Cu1FEBnu1Xa04Yimy7yJsJ0jgsqe1VQGXO357+YUO2FRxxD9JA7wBcd7ACAleIwUgSbcTxHVeVlntJ2enjhUUaRmbOqgOEwdgrAXRHz4+iDwVKPCBHMhWfiNMzYC/kojguJz9zDDrHz9Ukx3aOoSNySYaB+br0C9xfaClWfoi36rFV5c9pcSIMWHDclUqvKMmc5zg3VU+BMeCMwOMqU2+0Hm2eH+l5jancnhyQ+DqamxwKS7Ho01LMw8AjYplge0zqcB127RxHgspSqaSQLD/arr47cTunhJxfQkoqSpn1elig9oc0yCJBUg5YfsNm5dqoE3jU3r+r91sRScOK9aDUo2eXOOrovdUURUKruvC9PQpeKi8qVbIcPPJelxPBCkYz2bdjaFYlzP6bzy9wnq39k17J9nfw9J+otJcdxtpA/wAlG+x6Ls6xBpYGq8bim6PEggfNcfyIRSLRlLwfAP56XZlUq8HvcBv7pJDeXIJ/2ixGvC1OA0/UdVhq9IteHdfkVsMNjm1WFrvdIh19p3SZElq0dGO6lFjP+B2M04mpS/WyR4tP7E+i9/iPjxhMbUZoJ9pFVuwHe97/APQJ81R/D/KauHx9B0EtLi3WPdIc0j7CefxgyM1sRQc0tB9mQZJGzrbA80jcXkJ6yi0kfPsNnj/asfYaXB1trFfc6ThpBncA+oXxqh2U03qVWgcYBJ+ML7LQYxzGlpkaRBBkbBdeKUfCEyxfVkXVVRVI5op9FvJVOot5K/RAAe0KLHQjjRbyXfh2xYI7BoGOLhefjFb+FC99iBwQtBNMfFeVq4a0nkCfQLLYbNi0GKheBa8FMcHmoe1wdE8nWB4FR2sbWjA5k/XVkmS5xceQ4wqatWSZ2CYYnKyys4y0g3aQZseHlsl2MaQSPvdeXJNPs9OLtKhjlr+4JJtb78kDnVRzpa3jb91LB1zp2n6KmpUEyh4B5Mg7CEPe0kCDwFz4nwReRl/uDad0Bn2YNbVqEG87dYCKySsdLD0F/vquqSetslFrakajF4ctpmTP1QeXYctiNiJ6eH31R2JxA9gSTA4k8Fkj2vee4xgaBPeMl0dBsFGEHJdFJZEvJpMRiG6yAl2Jr7mUsZi7XNzuqsXirfdlSMBHId9nM19njaTpgB4B8HGD819upBrhLSCOi/OmWk6mnjIPxX3H2FakYNak0dQAT5Lpg3Ho5pq+x4GQouqBLnZ0yiP61Vl9iJ+KOGJa4AgggiRcXHNWUrI0emou9qoDEt4EHzBQdXM2gxH0RtAoNNRAdu6sZZUI5NHq4BVvzlsWifkFLPne3yrEAXIaT/aQ75LnzO0Ok00z8/4/Fd3bZV4NrqkaXEO48oA/0q8w4qXZyfbaeh+YT1ULRSUv9D6L/D2vX/E0KT9LhqmQbgBpM7dER/GrNnDE0qbHERTl0f8AJxj5Jn/DnAgV34h0BlJhE8NRF/Rs+q+ddss6/FY2rV4Ew3/q2w++q5YJNlJW5f8ABOKpcbkknmSV+hMG2KbZOzR4bBfn3L2aqtNvN7R6uC+14rNQ73TbaB6LrTUSUlY5GIaDuFE4ph2Kyrswk+Nv3XDMw25v8hC2wNDWawOCjUA3Sw52yBEukT3RqA6SF47NQWFzZ8xp+ae0JQxUHUws9/OjJLnAWECfuUizztJUMNY8tsCQBB33+CTYLiXjOWsMNkG5nbhxVuCzkVC6e7Ak3sekhFO7JUj+Zx57X8borLMhZQYWNe7STJlc6mkdGjKHZtRczWHS3j3T53QooGvpFMTq27paPrbrsm2Nw9JrI0F7SRqaOR3McUVhtDG/0mubqEFzjDgOTQdvHopznFjxhKJkMW1jKrqbCX6bEyANUd6OkyvezeBGIxbWOu0S4g8QBtKZZvhsPTc32gqMBENc2Km1yC07b7gqfZzG4Wk6q7DvdUq6Yl7dDWSbQOJlSodtnyPPnexxuIDA2BUe0AgOAGo7AhMqWdtp4drmsknuwPda4X9OKQZjqNRxf7xcS7xkz8UXkWLaCab26qb9xyI2K9OcE4Jv0edjnJZHH7DcNiK+IOqo46QZDfyz4KrMKYFUnaQPVa2jlVIAf1CAdhAPDmFXiezNFxDjUcLXB0jwuuVZY3/DtWJ0ZY1lW90plVyBznaaUu6GAT4XujMB2IxLt2hvVxFvS6feCV2bWQvwziCPFfXMVmD3aS7TYSXaZ9TxWFxPYioxkte15HDb0uttQeNLe+dhPjA6pOVejPE2LA1tR5qVS8k7AgubvuBAt0XVMU1p2c554REDYBOW1hwKg9zOPzhblBxCn+ahjpJiwiJlV1M7ZBcSCZgc52TYClO9/wDt/lc3CUXcAesytyo3GxMM2DT3gZ32dHkmGSdqwwVGPYTTqAtI2vBEiehRVTLqLtwTP/J37qIyagI7pMbS5x4zzSuaYeNnx3MqRMle9lHxVJ5Nj4hNe1OXezr1WjaSR4OuEmyCmZeRwgfP9l0J/wCbIzX+kTX4rtJWbhzQa7TTJJIAALp3k7lZh1ZjmEts6duisxUmQLuNh1JQ2Y5cMOKI/O4VA/eCWVS0R0gJMcFRTJPV+Oi/IXD8RSJsA6V9Ar5gxgkECRzueqx/YjLxVrnUSA1pMjeZAH1X0GpldIj3QTzIafmjOaToEYt9iBubjd1iTYDcDgfNUuxD3OiC8dOqeVcnaR/6h/tZ9hB08hDHS2s6JmIEFJuhtJAzMUWgNDXg3FpAVgxYbbvHmCC6/Qo8ZaP1k35n0UjlzJmII4rciDxsS43ENY2XtcCdp+vJJ8RXDnTs4jgfotLX7OMcZ1nnG6GHY0A6hVv4bfFHeJNwkalmLbzUxiGkX+aSwARJknklr8eC57eRmZIHW44LkOtM1dOqwu0gTAEnlOw9LogPHRYmnnrWUxY6yJIBkuPMAb8vJE5Zm+pt51bwZHGPNGmaw7tqCcPqH5HA+Rsfok3YUQ98/nHHoZ4pzjKzX03sfZrhp8yN/L6LJ5LmBpP0k3aY8evgR80y/XoD8gnbrIwzEucLCoNY8dnfG/mleRYVuitIBc11MNPESX6o9Fru2FQVaTHjdroPgRx8wFmMipHXV/TI8yJXTHI3jZCWJcidBz6r6Y7hgnjJEfSEwwgqAtdVGt0cdhbYDYeKuynA6qw1iWtbqg8eA/fyTjOWhuHqOAhzWEg7wY6rnb9Iul7F9RukB8XbefoFfh+0wiJWbwWLqOa19R2ocrAAdAlRxJDyORMeqCxX19DbG3GekugIujnLQ8NP5jHOCdr9VjctxEanHlbxTTKml4qH/h8ZBHyQcKYbtGyDgoF45FLmOJAPMfReQUAUMmVQrRVHNKASpteVg0NDU+7KP4jwQHtOqiKp5oBoTdtacuY+AJBaY6XHzSLIMrdoeY3cfgFoO0hlrJk3PyUsmLRRAtxPxlV3/GiTgnOwPIcrDsQHO2p3jm47eQ3S/tjRDqFKs0kxUqNm2znuI+I+Ke4WqGmoW3MbDwKQ5q//APnMEEXaekyZ+MqmKXaJZYpxaL+wjXB1QjkNvErWux0TYysr2TeKdFxgkl3DaABHzTijmeonukeKXI/yZTGvxQd/M/uP8qX81A/N8ChRiJXfiZ3CnZSmFMzRjj73zVhpzeT/AHFBCt0XorBCzahmgR7zv7ioRH53eqFdXVD8QtYdRTSzt1RmsHSQgMHUdU06nyXSCWX/ALhwHVfQqWQUgILWOtEltzHMqir2foX/AKQ8gQPgUqzQ7pA4n1Z87x+dmk9wptbAAEETPVX5TmwfWa/SQGsgtBtqmT5H1WqxnZag78oYZGwg+C8pdlabR3SCJm2oePFV5setV2S4cm130DVM4ovaNY07kztaLRz39FmTU/EPPsWO7gs7eb2Dh9wtjU7MscIcwH4qWGytlARTZpHjI+KRZIRXXkZ4pt/wzB/ENb/VovLdzFxa82Qre0VKmD7OleZknitXmeaRTc3SbtInfcQvn/4DVMbSr4tZ/sLkUo/qbLsTjTX9tVf70taDyEEwByTvPr4eqD+h3yWR7HYj8PULHSW1IiNw4THwWjzjHE0ngNJkRF5UsvWTrwNjUnD8vJiMsxZ0Ryst5Q7PYd9NupgktF7gkxvZYzL8IQH90w4mLdYTytTrOptax2nuwbbnxmybI1fTDBNRQt7Q5a3D1Q1hLmkBxBMlpkjfiE/7LMhlSeJDfKP8pTSyOsRLu8Y3JTnJaLgHNA5EzziEk5qhoxYVgMU5zIIhzToPGY2PpCtNfmCrxgnHkF7/ACtxtKjuh9WUGvO0KBrI5mUEKTsrPJbdG1YuZiI/0vPxJ5hF1MARaChamCPInyKOyBTFOfuL2CCTB4DgULllJxYO6bSOHxT6ll79ntB8jEK/AsDQQKem9+RKzyUqQFBt2xDhmupl0tkkW/2lvaX/ANuxgBHf2PGxPzWqxrnaoZTLjzEQPFI80wdaqW9zutnfmnxz/JNi5INpoH7IPID2kWsR47LQkgfYSfCZXVY4Oi3IT6JuMO47td6LZJJuwwi0qIOqjh9FU555opuDP6T6FW0MNBkgCNg4HvGdvmpuSHpgtLCOc7SC0u306m6oO1kwHZ6oGFz+7E2PQSgnZfTNQvawB5MmYL2u/wC3HxCatxpNMNquN3aRM94EhomdrmJSyl9BoRaOYUH0gmmLxFH2YNOm586dveGoOIMC0CIN7WQDKlNrQ92o8dI3+5TqQpqH5kzYESFUzHatm8QLxeeSzeMzGnraw1iHExpptDjIidhIVrMn4kl1wQTM/NJol5Ht+jQ1KgJIgWPj8tl77FpNgPSJ8LpD/LNMlsGfK3moV5bctiBxAIHmtqn4A5NeTRii0Oh2kSLEOn1EqnF0aYiZN9gfqswzMGuM6RN4sPnCqfUDjOjjJItw5bJuITlNRSyGhVb3muHSZB80MOy+FaPcdY89rpA7NQxh7pN/1AcOQSyrn07U+M+8R8k3HLwbc2AyTC6hpYQRxuN97o6lldECzfE3PzKyOV5iXjVNQAGPecb780c/EaGFwc8jc953MdUrxMKyGgGW0A39IPiPiFUcrww/KTPw8yVmcLn4Mw6oL3kkifVHPzF7QTrIG5kDYA7WK3GHkNB+Hw4mzQBvMT5c/JW0qdG5Bb8JKyNTNA4n+uJFuR9dKvoYl5b3akwIkQTt/wBUHiRlkZrW0WchPkuq1GsIkRJi9lm2Y58jvNIAi7W323iF5iMa/YBhmYsLT1cZS8SNyM1NOs09I32Uxewv4X+SyBr1NUjSIgHus73qpUMVWDie6SeMRblZ3BZ4UNyM1dct/NYc7hQc1ovKydfHVouOIm7ojjEphSzWIhhPd4u68JCR46GWRvyaAEHaLKAaOkc0op5wHO7wc23/ABd8irqmYU4jURveHN+MJeNheQPfhwePyUKmABEC3VD0cTAhjmvEcXkEfVE08aG7gxzifBHR+jLID4bB1GzrIcOENgj4qvCuOp4eHQD3SRYhMRmDYNx9PioVccwcQhrIOyKdTORQ2NcwN1aXEjYDfbomDawIEXleua3pzSdpjppiClQD2B8OY5wuD/Ujxm9kJjKRtr1Pa28hzg4dCDf5rSimDtHz+S59MclRTaFcbMeM6oNJgOIAEd46usjcXVmBzvB1XaTIceLrifEfWFoMXklCp71NpQjOzdBvutIHKSRPODKpvBrtOyek0zH5fhW0zLZLj+Y3PlyTT8XPEpFTxAiZV1N08TPIBWkm/IF0uhxTx0cSFJ2OO+/n9Eo0j/e6up2vJhJqNYxOP2kDzC9/mFObtbPQJeavQ+Jv6Kt9RxNvVZI3QwqvoOHfYCJ5uHyUBl+FfZojwcSfjKHYbXF1fSd0utbXsFL6CsBl9OmHAOeQb8BFlficDTfScxhLXGwLjbfkEBUcRturPanbUZ6Lbz+wccRfS7LVGj/1Gzw95MjlbzSdq0l8EBoNiTsZMQpsqlv5o9FL8QTxHmjySA8UWZodn8Q0xonmZaZ+K0WVZY8UzqYQQTxFxHLiradU81xxBBs76Lc0r8G4UU0MBWpQILg69uBKMOU1DY6SOF7oYZi7mT8ld/NqgHD0TrKvaJvC/TLGZU6828SqHYM7Qr2Zw7iQfh8FezM2EiRvadx58kVOLEeOaF7MORw+aspYZ52M9DdN3U2kWUqbGhU0RPZmYzbEVKZbwN978lVTzYltx5iQve11QGqAODZ9SUFhnDQCeXNJKKKxbGNDGhwMg2tMz8Nv9qIzWkIOs0yROzh03allHHBlQSe6bH13QGLI1Mj9APqXFFY7NubTB501zItVj80kO4xNkDjs5cHN0gsEtLnAAlh4hpIuCg+ymlz3tP6Z+Kb4jCAGw248UNKNuhpRztpdc7b6mnvWjdhXpzNuvSIM8LgW6mLpIaxBuJjmotdJ931U3Bv0Mp17NTTqjg0jebzf915+KAsUuGa6WgOZYD8jiI8j+66lVY9upvfbOm5OrmZB+SR4/sbkYd+MEHSOtoJ9Fwrm3HmeXkECIGw0k8QJHn1VYxzQTuOZ/wAIaIbZmI4iytAkjrysuXLoZkX0bao2BUp3PRcuUx0eYc6rlSi5Xq5AxIuU6VUhcuQYUEmtqOw2Xk7dVy5KjHPpbFWN2N+C5cgFHntj9F44SDc2vwK9XLGOptkKx7YiOK5cszHkAzbgqG24m68XIhC2ZjUbaQQBxEk+cpnhMWXC4E9Fy5WxyZzZYoxGdYsuqvJ5keQsqMHiDoXi5Xf6kkC4x0n1UKLjxMwIHgFy5VXgn7HHZqtFa3Fp+hWzbcL1ckAyHsGncKBw4C5cgYjUal2LYaZDmOIP2Fy5ZqwxAK/ayo94a1rWcJu7p0U8SKntGsNSxBc6GxMHYCbBcuQUUkZydn//2Q=="/>
          <p:cNvSpPr>
            <a:spLocks noChangeAspect="1" noChangeArrowheads="1"/>
          </p:cNvSpPr>
          <p:nvPr/>
        </p:nvSpPr>
        <p:spPr bwMode="auto">
          <a:xfrm>
            <a:off x="63500" y="-1571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4102" name="Picture 6" descr="http://t2.gstatic.com/images?q=tbn:ANd9GcR8NOQjBmJ5leLlFytVUr_pTF28ToXrOI488lzvRF9fn5BB3Qg_6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700808"/>
            <a:ext cx="2888454" cy="1800200"/>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8" descr="data:image/jpeg;base64,/9j/4AAQSkZJRgABAQAAAQABAAD/2wCEAAkGBhQSERQUExMWFRQWGSEaGBcYGBgeHRwbGxodGhsbHRwYGyYfGxwjIRsbIC8iJCcqLSwsGh4xNTAqNSgtLCkBCQoKDgwOGg8PGiwkHCQpKSwsLCwpLCwsKSwsLCksLCksKSkpKSkpLCwsLCwsLCwsLCwpLCwsLCksKSwsLCkpLP/AABEIAMABBwMBIgACEQEDEQH/xAAcAAACAwEBAQEAAAAAAAAAAAAEBQIDBgEABwj/xAA8EAACAQMDAgQEBAQFBQEAAwABAhEDEiEABDEiQQUTUWEGMnGBQpGhsRQjwfAHM1LR4RVicoLxQxYXsv/EABgBAAMBAQAAAAAAAAAAAAAAAAABAgME/8QAKBEAAgIDAAIBAwMFAAAAAAAAAAECERIhMQNBUSJhcTKR0QQTQlKB/9oADAMBAAIRAxEAPwCAqH5Z7jKmcgSOYI+mrmEsoH3J/bnka8AgBEyxH/MT6TqPmMhOT1fczA4gSZjOkARUrJHv3yR9fprrODBIifXv2yfTVRrAqpZTmQQeY9T6agaXcKAT/pJBI9PfQAy2VeJAbvECYx+/7aZeGboLNQLlsEWzkCB7gY/bWf25gkSSfUAfnI/LTOijKCUIk8gAg+ozzo/IBP8ADI2WFV6mIkKoDQBgEzYIj5pE/bQniFe49QRBblSbiYzI7ke2q0eqWJK1LDOAUZZIiQDaZ59cnvxqt/EVLoPMRGDkm6VYqcKFuCwQe4kd9Rb9AWV9yqmmzS10choEdK3AmRE4N0alt9z5XyWvKw7g4Bxk/wCkmWxEgAZOJjR2z/htkghiYA5wLhz9AM6Ap0XorU8qRVbioqgx1GRbAwbpgWgkg6h/V1D4B7Lw1alSqb5phsMWBxaL2IHyr2AEkxxq+vVhiKamy4EArjsLQP8ASInPvpkKHmLdURDUYD5qdrfWUMwDnnV1Bm+VqZWOGQLUHsSrFGz99Jw+B2KKArQRcQJxC4wYMMefoPzxona7S1Q1S1lhlIeAJPcXMM4/FPeIg6abyqKoEAsR0gvTaBmCIYWjF0we5HGhP+n9UvJBJIuKlcQVESYgiOMTidQ/CVlR3Z0abDpsBUiFQme03GYYT2mOQM6prbK0HhcEO4M2ye/YTHpiNQ3FMEQLZxBdxAHoMg/oNVDakd1IBM23sxPpHB+5z6aahWkJuwvas9TpuBDki2BaYWYJtF2Rkj35GNU+L0zSWQi1WU9aZLzHSydmgCOO5jjXduq0zFh9i7ARdJ+UA5mO/B15w9QMDSp3DNM2yYkXDqZirHJjOZ5ugaJfIrFo8dU9AoMF4W09MySXYxyOwxxJB0w8C2f8Rt6ZCjohFzEmnK3CBz0jM+vI1RV3FUhkDnyonqWxrmkrMBQ35E86UeHb5lpLSCVLXDKHnoaXeYF4tJnMga0q0Saipt6qlum1OQ9otu4AB5YzjBjM9o0NuaZAZmtdsjqqCMfLJA+XGQonBE6DXxBypUWlR0Ky9ThQDBplFYHJxkYXgyBoPecimxqrP4zMGSMOzRaPoIHBHc56RRZu6DVZ/mbd4BkAt8ogFgLTwcHtEZzjiMaYIRqKquGAJBIBJDBWEkg95yPa3Qm53lCm6VPLJHNM0mU5bMqAw5iJLEn01dQ3VNkVhthHADYYCSDBdiWDGJz2ESQQK0IuWi7OVFRCCtytatjZz1HGOymD+scq+GVm+U0i0ZJqSTM8jE/2BqLVXpsKq00Kn/MCytpYRccFUg5DTEj1Mav3W9p2O0tchAZyEZ7+IaSvVd6wM5KzqsLFZRR2lQKPNgFJmQIjglcnpWRmfxcdtVeQJIDopJPTHPqQJknMgRxxqvbWs5coQnzU1ova7mSLnFZlYiJwCRkxpnuKuRUNCoy4lY6hxJAP5Tk/odNpJAC1KirgVVWMAWFSyjJAjGDBBOe5iTqNOgGeBVuRhIckjPcMAsgzwIjXlr4A8lVYt0LCCY7i0Ae5knk/XRbll67pYxcI+2IJu9oz++pGS22xC9ReG4z6HtJE6b1GlVA5HOgaGwIhiOrmZkD2E9/fRFNieDAIxiT+/GspOhoFqJfMwWByvse8fpzr2rqyeZ9BgXA9vp++u6kuhZQcnmSP79dH7daYYuxiPlxJ4HAgxzpX/EgEZJiBFpgffj/bRD0iRdke137xkj+h++ugyIf9SJe0K2Gi5hgweAP09To5NwCYgXHgHJ++caDp7c3KOJkCQR6yRPIjkxo7fldugJaAOSASQTnsefbsJ0AegnOZPpxq5lqWyguInBYCAfUgSPtGq/Dd+HgATccR3H1I/TTvyaRslQpBliCoDAkCYKmYJPIx6GctKwFOw2tUmWLH0C5gzGeQBPJ5gffTD+BWoGuUsRgiLhB9vTtnSyoFVQ1EWuHINwW0CckMAGIJ9AMk6ZVaoi26DMhpZukYMgzzzBPYc51NjF1f4ZosgtimYIFhZGAjg83QYxBOcSNBnwwBradQ1Dk3pLA9yCWUSQCOJPPMaP8AE6Sk3FjUXNyypB5EEDHqIE9jGpUmKsr2GalzHkWhAJORJ7CMA3Ez65ubYUKtrtNrSd/NNcn2G4Co0/61WCPr3MdtMa9OizgKzSFyJfkmCYKAZkqAZPHGh918S0UaWqWtMGelcRJngn1IzB99RobhtxWR3aolMIfLXIJB6sJbLl8RJAiI76WTGkg7ZeDecJBqwrQyleI9YzznBzI13cbQ0VqW0w9T8IcBFnkAtMW2zjntIxLg7nyy+SQ7YY92P4QcZHJEYkmdUr4laDYounqDWleQQAQSskg9QPbAPZ5MKRna/gtf+X5jkGowlVVjdcICKrSBHNxxAMjjStPDQz+XT855aFFsoYxIDMhIiRIX6DTip8XE1XUGgBV4d2AqAQRaF+aWgN357411fF7WFNlIaMVBCyp6uXJMAArETA1fBCp7qKiFqqQDJe3pAM5hSo4Bkc474Fq+M1sWkvwWIBWAe8hRJGG+vPbXG3NO4MqXSFDFi0AwCBggf76IrmBCIsEwzE1AMcyZJwZMGf1ynNL2FM7Url5dVNrYPWp8uCJIAyQY7Z7Ec6S+C+Kqu3BpqCQQIZyIcuXJKtaoB+YGY+mmtKq9NgpUAE2kCTAWYn0iIEev5qtvtFanQCyAtM1b1JEEwidiTBWoIiB6Z1cXcLE1ToYVfEaZSoXBpgi1anlsVEkG6aVwXODz39dE7OrR8uL1qO4gVCxl2PzNkTJHVaYHt3C6m99Ty6vls2JIUzM4Fpb5jgjIE+ka7Ur2M6srMFB+clgwHCx6jPpHqdZ6fSthptUAOoZYwIWRcTDSCI+gHpo3aKloBUvbEBvpBOT3I/TS7Yhm6wHRSRIqWYBEqQeYnMNbGeZgsaKklSWgL6hSQQOo89+2PXjQlsAZ9wq0Wml/KQNIHcMJFgHpJk/7654DsgFpkowVjlZe0ENKsJhjOJJnJJ7QF67533BFLpFK5aYLASRzJOFheoT6ETOmFGmwK+abkVizi/nAMnteTcf/AGAzbrR3xEjzZUqZJVgoHVdkAi3ljHKiQO2kfje9pqQlJA1RyeiBJHeewwLiT8o5iDpXt95V3VU09sPMdiPMdi3lKwyeeCYkqvJE40f4d4eNjUqedUL1HIVK1srB4pkH5WMSBw0gTPKrEOjLwrwAqhdmXzYliJIXuFWe0RkDPPsJFAhLVGX1j5ee4/PtoqizrKjEiSJYAEnkA57jEY1W+2gT81TIBPI/8SBrNspHqb9BEHq9RGh6kgwSxTMEiYJz9s9tcRSQYBhIkjkzifUicTx+evO/4ZheSbpkntHc/wC451DZRwAGBziZnn0zGval5YX8Vw+4/K2de0rGAijLM7KYxgAHP5Rn3nUK1UFuG9AAMn9QAIwD29M45c0BFBcp+GfXGTcDM4xoipRMleSYzE5PMd7frrqMiNAXNggMIAyeSMwZI7e2iBtySoYzHJtGcHPp+nY4116i0ljDEDEc+vbjQ9GuQZKm0jloJzB+gP7aKQDLY0QDElQDdbBIPaTae2YnvHPGuhLWF7NcRhZUDJwSQs+neM51Ts9y3UQVCr1kzkDgHGT99QQMxtJAEm1gD2k98XGfSM/k9PghwuwTJGQSTAOJ7zwT9hntqipAUjpwDIkgQPWMz7fnodrEFxLEcyItkE9xgHA4GT76pp/EAa6m1MrXTii9stPAENBzHJ7mdRKI7FfildtxT8ui4K1iQo703UgTjhVKnOPmHaJab7aVIvpKS4ULY7QmR1fL8s225nE+2uLWpgErW8q9QtiKjCk3LFenrcZWZzgj2HPi1arVVdvQKKpjzXjCvgkKxwTaBn2BjvlhfR2U7z4UotUepuq5tdVIUE2luPlADPmB6GRmcArwj4gSpWqU6CVmFJIVrEMwYFnVAIGBcxBEwpOmHh3wzUqUqv8AEVBRNQS1jA9WJDOZLLgSBHzECOC28N8Bo7ebCGBmchi04zPfJify00PoiPhteoIatUpxIC00BIjPU9kBhwQBggz6gmt4Z5YUAVqryHDO9RiBxBybVYgGYAGI1b4vWqCYUkAQygkSPwgifw8xic89wEpq1HzlCqiMpqZMPJkKirHU2RcTAzzOpcmyqQT/ANHar/OK2uMg2nhTJBuic+8947aq3e3D073kFB/2w5mFaYmRaJHoTgHJd+HeGLLZVgJggC0KMiI7GYDH00l+JEakCw61iRk9RBGJ7EDI+naNQ18lC8eFWtM3XNgZAUACMEfQGcDn6G0/AmJW0wMm6VBMYNpaPXnj3xoAeKg5gOxaATbkEMkcZ+ZgRn31ZT3QFQ0vKqZmVYgU8kkEc9UDkdo0tCJeP+HGmj1LlZvLxY09cEfngcyDnVe1RaFcpUYKgoCgrSRFenTNRIDEAyGeFbkgCMxo7xitdSVRcSPLVQenqZrApknA4B9IPPOI/wAQmqCs7Uz0rVWFnCvTS4HJyTLe5s99di/SkZvpsvh9/L2lMV0pNXUlVVwgYHL3s3PBggz6RonbFZZ61RarFkVgbFMKJNoIlgsgQY5E8zpVuKQagm4rqBW6JV0BIYrbYsZXqMAFsdxyBDb7g07adSoiVI606ZYtm5TepMluQPmPeJ1mqAPpqWpyQiUw+AMFpK3S7R2ugjItMkaQVt+lbd1KBSaQYFKqQQRgkypng5KyATnTH4g8OFNDtq1w88B6ZWMDzEELLwWlhgiQCxnQtfxOl4dQpUhdVr0y4WYmKjXEWh2A+UEifcxMa2S0T7GFXaDbU76rKsf5YuyV/FIEfhOZ/wBPppaPCK29dGanUSjgqjhkDLnLMBcFbgKOpsnA5l4VtqrVPOqKu4rmDSpyhpIxypqNdJZRBBAIBGJIkMn3L0xNEGpXqPNYNUIWm9gMkiIkjB5aS3YajL/Uqvkp8RqUkpql6U7CERKQUhKj5iBIghccdye0cTxAU6LIBUrOKioS6G1gxAIgiDiScFfpMBQ+4bc1PK26OHd/LqOQFRQVcAAA8mHhoBj1xDiptwgSmpyrqlpAnptLIYEGQJkATzidYNuK2PpGlsTcwFR6akiylOcfMGcBiFz/AJYbtyI0wNcziCI5mII4EEyP750XSrU1AFpFMAzjgwWhoExyR68aU0qpp1Fpfy3DsroVwUDDrEklnAIB6gBLDjMy97RS0d3CSwsjzADcyHMHMc4+0Tq2wgsYIJMkcR+Y+pj668GMSWgnJgiJ9Y78D/bRFPbzliR3ABP1Pf0z99CTC0Vo4GeT7cD6R2769ohqCgYN30bP1JB9f313VfUGhT/EJToEKGLxJtwJiecCfT/fQey3tQsSUCgfgJHEzyc/1OfTUn2AmRknvzn0yQP7OdE7HYhnZWMAEXT2niSuDif19dbmZxa5IYwTbmYImcBR03SfyGuUfBDWqGwgICCSWyJ9PdT6+nOq/G/HEoOFN7B8LavTnHVEETGPz0x8P8WvWPLKi3Mi0HAkqGIuGPf5geNO7Avp0VoschrVu6jkMYBIx+L5uMTjUPMp03FRhdcbGZSS1mSAJMTJ4MGBzONL9+FLFlmRlQhaCFaCptJy0yMAkduJlsfDUoOlR1Y0qsRSLlrHAkQ2MMQAFIiSBPq0JizxShWNXzdvVpWYLU2ZbIm2Y4mO3PIOjPDRXLGoKoJbEWqYDTcOCYjjP7aN8SoUhlUCNIN5VJZuB0wQTzHcSPQa9tSSsrTWROKck5ABtCkSOWJj8WQSNU6a2L2E0FpGDUQDn5gADPBgm7kd547Rona0lBkL0mM/KCpOB29zjt9c8225PSpLAk/J0wGPJkCeCMxJ9fRg1IsGF5ZoJgDntM5uyIyf21niirPUq4dQJiRhABdJz9TgaM29RYUCBESJImQT2EniPbQS0CggLDGRknAPYnJ4ngZj76u2tPynWYZnlAcjIEtAjHbOImOYmGUiFch6T+W0F1IUBUBRzIEEhofkCJ5ntOh6VJFoFadOmYyZEtGSrH1iTEz3yTGubvw4pRZ1Plti5qhYhYJkZgAEAT3k+0g7wsqsBgbiAGMYOJIX1Wc9o7Y1DKRIV/KUNxUdiSxHODgED7+8ZjSPxr4upIgXcmPMMKLS18FR8o7SfQ9/SNOaz+aQoEqBEsTme0AREEz+mo09tRpEELTDAQvQrGJk24JuJ/pqelAz7anTWmQnUwPyopi0dUxkeg4kwB6a7uvDLprHoqIhF+DaDJyDggHOffOciCpWNuBTQKQqyxkEFRcM9WSZDEz69r6dUODevmnsHjJX5YJ+XAzCiI76fPQhBvn8taJaudwDWVlZ7ZhEJVAqkcsIBn8++d8d8YhtwykB0qM6sAkklKdOmabuSVaPMMgAxTUgzxsd01ybYhZPmP0jE/yah8uX7mInAM9hr53u/BNxu64oE2pN5qMzZVibAyM9koSywsQXaddF6V/BnRqPCqinaUKbGooHXe9ytIeQTgCSCCWBYZidH/E24ektOls6PmNXRxUD9LEEDIJIaFk+wunMg6UeH7SrTcUHc13pqVaMUqYCsKas1tykkLPJgjAPPd/uvJC0dvTvqmmXq1FCiFBiSCQFRBAWnIGBPfWcI39T4Nv0ivaeZQbyqRbcbpx1OSTYAMGSJUdMBjJNgAjE6H4X2FIba9lD16g/nXzdKv8AKCYhIEhIxy0nSvc7Bafk0qaK1N4rM1QljaQF8xmSG81iekcBsLwRpmPDH2ylmIqkSFWcIsKwRiclpjJwvpi0nk8l6XAjEt3SLSsppSpNUYFZaCOlQWBJFwEWmT+RnCmv4cCr+T/KnqauQwJkC1UCkXMQ8iQSc/TRocGoarrxLWksQPTjJt7dx2AkjVG7qNaz2AlTc6iesA9QhTJYBsHIhRiNYxlXCmrKPCNi23ogJuFq1KhGKhJWwSL1g3KO9wNpMTjTlLqjM4VDZJC0zLTaxckMREiBEk45M6SeE1QXqNSarVpu12YkT+EcSOcdiTOTOtI20NQrllVeYJBNo7FTgfU+mNNzbYYgu236VKYJV0Jz1XSOwBIW0/aQOdRqUKcBwWcsM3Bj3wFypEcYg6Or7TBUliW7yZ4xnt9tSSgVOFlhmRwO0evrx7c6FCwbAKNxEC48TgyD2MECTGMdo1euFOCD6meY7iMfpHb3tO4PBXHAafXsJGhH3aSFUyZM98gTkj1xyfT7lY+wK6bVIELHuAYz3kkGTH/A17RAonDKvOY9e0yT769qrGI9qwZifLIOCzOUCgE4W0CSe0TwZ5nRe12dyyCV7sIgjMDMAZGYP/GjKW1UE3sQogqbgTI/1E9Rz27/AKap3m8ZugL5gY85UAE4JYRCyBM8xHeddFfJkdo7ab/xFgOmRBmeYEgfXnBxzqyGanAVrBm8xaYMEXD5Y5HfGCY1btKRWkVdlI5Np5Aj0x6TycahV291S2mGhgJJujA4LH7D6Dk8aNJB0B2GxdFYUaDkF5PUEBJGbgxAJMCC3cDjtb5dQn+cwWYhXHEKerIERJ6pHp669SpFmYM7BVZR0Nb3AMQRzMXHmCQfQ0+HqEEi4kEM/JYz+EtJceuRx34CWwegNTTFZaYK1AcuwgwJtkfhtB5M4GjPJZQwBCpdkRF0mYFo5jn1+uNWiiCozCXBv8sgkz1Ayy2icgSOmOMRD+GdiVphlSAb2aZH+lGEwTggn1PAI1TVCPeLCir0kJsqXWotMKxDR5gDAt8toMr7xiQNFtv326ipVdVRugkq0KMEOfLGB6mYyTMjRfhPhyqrGAHYiahyYxCk9h75Jg5ggCv+CNKCJbOEEkCQxUsWIDAycRAwYB1DbGDDxFNwk0qtN1Uw7KitkiBBMSvJ7jiRjNu3BU4Zlgck9RzMEQMTwBie2NAJ4bbRPlJYzdT00yLyOQBIpkHqgGDHvofwxazE+eloyBVVz1EkwouhgcnicDBGs5MqITU8TKlWdXcs6qTUckKSwEhQ1vuTGIgxA0X4fu23AhqboFfy2EG4lVksk8KYi446hEmdGUN8tNcwYkEqpgEiTLEcZGYiRHM6Mp1wEY0QDypY+sgAQBMfigdpImZ1HSj38MKay09MACQfxTzxN2TMiJGhErhn/l0S7HN6+mDF7EBBnAH5c6kKRZgajl24bpAHMY5KjBwcmYJOnVFiBzaOBHYmR/cc+vq9IZn/ABBKg6iRTUESBkDibpGFA5jA5OBrK16rJXKmsyl5ZKlPGDFsEjPcGIwT7a2/iAJuUg9SwFkD5pBM5znAMjBkdtfO/F6Vrq22So1dJVVAHVEhrkfEArcCpPDEwDJNMBp45vRT2wuYsy1Ua1bj1CCEUjOXzzJJP01nvh01a9UmlTNiKUq16otVTdMIhACkN1WgE4GFBOnPirdOx857bVB8qeXKk5JJhUEn1JE6Rb34pWtU8qnuU21KmCfMyFwfkpqMXfMQTMmck410YqlkZ38DyjNeaW3e4UyRV3DQDLZIUBQvmETAAhe+SQS97VobdFo04rbiWYUMyWkAzbgTEHHYCAJIzO18RO7qDa+GJ/D7UC2pXKnuOoseZMtAm45ItGtts/CqOzoWp1WKZqSOpsNIOQMNOMABh1ETrHyNv+C4oTeQ5dXrIfMRldoaCjkiV6D/ADODAmJk+2j/ABZi1NoXkQAskxPTMSe841YNswuqMXLIJVQxACxIhCSAJDTddMfh1bt1LdVMKykAgkjgkNmROQ2ADb2kEDXJO7o1SQCKbBRi0iBwAMcgSdd2+3d2J8voAwSOo+oz2wOf10xpVC7BZkspJhekx26ySD2B9jxGY1t66gMKbW8GSmMAl5DQR2gwfS7TUV8ku0C7bZWYAwM8cfTR1F7QYEwJj3mAB9f2GoruWLCLbPWZzxHvzPbjVi1AinljJYtgdpiThQOef21ooMWRwKS4ImBM57n/AH7/AF1LcbgzFMFgBE9h69xIAGTwPrqlahccAiJjkZ4zM6tpkCBFoOIgwB2x3+mrELH2MszFWW7JgLPEwbu/0gT6mTrn8GrOwU2wMkzbnOOM98SJnnTZFRhJgepjvGYx/ftqupSWDaMDJ++JLD1/ePs/yADQ28gTEESZMTnBide1IOO2YMdyR3Ofy17StImxfttysXW3Mpt6xznAF6iCeLiB/XTIUmanYYnvPIE8RxA4jI40BufhZipL1Ll4CqAvYzx3JjPtHfU9tTal5ZghiIbMkSO89J4XnMDtxrqZmNKfhgObiCCOoHMAgwCflHbRdagpjy4yIEyYnk+5Hvzie4KTxfxJKVIs1RhPAOSSIEQYjuZIIyMaw3i3xfWqAhq7UqRPyLhiOckdvYQNXGLl+BN0bre09nTK+YwupwQL2ZpjmwMLeO4GfvpT4t8eICpSkw5wxVbxEXELdIBHB9eOCPmtPfstQilbD9mghhnme4z76P2W4BtSoQ//AIrETxAEEenaMHOolUWWtmg3H+JVdoikgBmIWoQ3bBJAOfTTsfE25oL5bLtiskx5lQEHJMTMkSRI9vTSpfFVoU1LXmmBCLTKgQACJ7QeSQD6wZ0fSSmyCv5bGVBttuYCTzEd498DjWUvI3xFYoL/AP7HWiArUHbANwqKeDj5k4HP66k/xvWekan8IQp60d1lIOB8pWJMfMc+50j8OrfxDW1KLsoyKpRwpiRDyACxKOJBEwwtEGGv/Uhta1GmNtUN7BKRRrAZPyrIKkiRKmIjJAM6Tk6Wh4oj4Z8Vbl9wpYpTlbf5SKhnkIWYOe5x05jPr3e+Olaz/wARW39TqFoSqqx6j+Wqs/HOOO+TrUbGpawZtsPMAtIYqxXJwtht7/qcjSXc/EO4Tc/wy0qdKowDtZWBikA2WiLCBAicdl6p0SmupAogW/q7erSSu1Lch7TYj1gqvkwzqJOBMTgyJxrOVPjvc0AzUyyA4VXqgwDx0rzHMn1ONO/HqyEguxvI5mSPUjBBOBnq499KFo01CEtGMPbcfucEkf8AaBqoKdb0iZNegnw7/EXfCoC6eYuG6lCyYB+dQsfUa+i7D/EfbVKf85WpNwygeYAfUNSER9QDjg9/kn/VnJAbC9yR/Uz6RqvceJM5WkpCiMuZjPzYA47T/wARpJQJWR9N3PxbRHzFmObagQ49vr9eY9DpbT8ZpCo7KVC1GliVhsYIboJcEHEnlOADrHbLZs7eUzZZbrgLrbYzmJAnJ9O+itrsaqzIpso7q/7hgMf76hKBTsJ8SSnWqVqtRBVp00JpJDElyD04GbJnMSSpMwRrL/Cnw4KoepVViFK2qA1zNk2wowjAFS2IwQcEa1m5pNA6WKTNwF0+gNoxnuckjRXh1N5kXKQMZtn2z6wPbtq8bXSbNl4SbKBHkDbovyU1ZZi2SWsGG+59yM6kKdKCzG5wYoAQopCBACRAaYYn5sgYiNZXbeM1VNqXKVjpZUjBuHzBf/8AXpq7a/ElhddwgBJm5QVgjK9JZlZRJiHAydYS8UjRTRqqDXX3OAwaJEQYWDaJu+a7mATMTE6ReCUF8u4XMCXNgUkAXsMR8wgTPJzjXd141tjTdKTVYdSvUCZnuW5nJbnEY9CTtdwlwSlUVwFC/Mt0AQsCJEdHueo+2hr5QJhhrmnCqI7yvHy4UgSQMCM9tKqm6eqQWVLUBmYCTleq0w0SQcwJjtGjKm0ZmZGawBfVQhYSTkqcDEHJMkWkjIW1RmBcpaC0FWAyTCuLYmyLpAJAF0kRIzarhdjDYbZjTuU8DppkhTGBbcTxzxER99Q/jXAE05IaCDBgf9wnOIyoPPOpUwFQMxK0wsiflXI6R6NBAAzIIjGrdvtqcMTiBhSR6SLs+hn+p0J2SwRfG3OLWb0tgAdySZYE9pIxmB6VbjcVLP5tikjIHTHMdQaQIEftpzKlSFgZAukRBIAaTjJIA7ZB40veiC1h7rwVIMgZlWI9R6Yj10V9wAjVWUQgFfZiIMyQHtYg47yec9tSbpAuiQG7+pIHE9uTPM6q8S2mQQDEyYII4icER2OMGOCY0obdWGOvpPcMTJ+Yc4JnAjIItB07fBUOzXBBWxmkFmYzjqAjqJH9/l7Qey3NS8MWBvBAGfmXjmCCVDSDMWgeuvayUqE0M9xvvMfGDiRBEiTA57RMRPH2H3u+VgFBAMiWBcTPZIMED1JgY5MjWJbcbyvcFep5YYollktgnJ4Em04xk5nT3wvYeRufKdA7AwKrsCzsBDwOyXEgWxiJJxHW5UTQq+JK5qEsqGB6rOPc+neP1Osr45Tfy8LjvER/XOvoPiwanaopLaRCuwYw3eYgXdoaZic8BFt/ADHtkYXJx2ER39o11QksfsZNUz5mTpl4XvwtQvUJJjnJPpn+vt68a03iPwzRvZGV0decRkieIPYjQa/A8iVqtaeCaeD9DIB+2ocS0y5/iKk9EpUphltK0yCvmEyJqQf8smDknggQ2Z2VHd7irUWqFpVL7SYN4WVzlwiQCItmc5MjOH//AIbTUw+4P0VM/q0D76d+GbxdpIpea934TlSeQQAOe/21nLxOtDUkaTwb4drm4VzTapczeYptYgxF1hCuf/aRmZxoHxqhXYU0aqhNKr5qhQHkhYFxbpMehQ4nJmNA73xjdVMFKgkXQVfjmYj+mga9WoEFwLPdwScdgSB2P25H01Kgl+pjyfofN8XNSLeYS7ntDKFJmSoUgnnEtiOD2Tp4wrXMAU7yMsx5Bc5Y/Un0Ggdzt2qoDcRGQpHTmJ4z6Zk9tT/gqSjCsTI6mJmRkYWABz69vbTyjFaCm+le53RqGLijDEwSI5BHGcnkiftoUg0iWLGAJgAgzMGJIzj74+w/iHjpBCUCbhgsQCZmBb6c5Pr9BoweFvSkPUuf8RzzwRnOM/n7alt0VSAavjSshy7N3uwADAkmSTkx7+2mVLcLTQOVuU8LIHOBn/TwJHr+S7dIqVabl+g28HugMSCItkD2zrVfC27WuxRWHVN3UowQZOcCJ5OB7RqJP2NDH4Q2T1K01aRtkkN+EsGIa0AyYIiCfb0Otanw1XYOw8gNBhWughi0GRwykHPoACPUb/D/AGtIbdb2FyFr7vkJV2ubDgHkdRxM4IAOtn4Zv6dZgaQ82kWZTVWCtwBJWQJIJPPyyv56QaomRhN94S9GCArJ+Ml7TLYUyPmWSpMZgNxzofxHwg03EpUZjNoQBpIPyzyDi7EjW83+zVt1TVDfFMsVBBAtNgLAYg3MuI4b0wo+I70qUUQZdmKtBEEAdxAgTMZYhBEWyak0tiWzK09o1ZOgsGBlkMiCBDKZyBJGccsYwNeeg60mNzFoBAaDb1AAQSZ59T3x2LurXG1om2msC0M1rMZNssQpGRKyoK8E99VeJeImmhcr5hD2uEYJgNaLLxhvliBdmDgEhOUeDpmTO0rvTJMQZ5KrUaGzP4iAZEGPlPtIp2gWJMfaf19dOdzuxUPWgUSDGCD9yeo+nYC3Pqu3CHi1Qg7tkn7jv9PXWsF+xEmD1kYAOleoroZW0tCkZDAM0Y/uNJn+N93RqSzLVaWIvQEEty8rDFu/VMRo7c79AIEkH5mBz/6g/sTrNbsBnbkjBX1jv+ek6ug3RtfB/wDElDUVtxSdWVYL0yWGCtpt+ZSouEgk9R7YG/o7ilXQVKTh8TABnHIKnIMZK+k6+FUpGAMfWNMtr4kaWVJBiIWRI/0zjnUy8C9CXkZ9nqEmneh67gsjIAzUkSIMiM+h+ugtt4YFooHBJHzQfxQFXIUEwse2DGo/B/ijV6HmVOuHIvIALQAAQqAAQAOIkye86YjdEgEKsgYAAIuIBERyMgRzz7a5XGum6dgz7BLYLMkDtj09oEduMHv2pr7NIUMig+qgNyBBP4jP+nsAM50w29cuWxbB7xnnAgEH7cTzyBRv9wFM5ZsgYkZ9AP7+mitaC0KKvhppsmbVVvmnjoYE59ent6+51zR+4RGpfzFwYumDPBAPY5+vGNe1nLxWwTQBR2nkAbh6oVKai1aS2qXYwBDEsSILRgkiOTlfU2qk0mqBzWd4UKYaLStokmFCKWMkZMZOiq9EeXQFxXyyXysqalSfMYicsJBDFsS8CIOjPDNuVYFilWpwsLAAgDgk5txnjgQJnZolM54Uj06brUMUZYBibiyDIFRPw4tZRGQ4GDq3Y21kmm4qALAsILJnm0G6MdxGMTEHwozcwkQQZBUEHi5r4XAiZ5UQZgAIPjLYhjtqxotRFp86olJlZRcGFQooDAhbzkBsiZwQotx4Vpjin4CrOz1nyxlmwSSfUYPb9VAHclbv4fVwq0602gCArzGAuPSJIzBExiIG2/hy0lJp1qr0uVv6gFIgkVF5Uf68CLp5nQO+8IL3Vae7bbAKTV/zQCVMkjyzMgXG2IuGMNjd+RvpGKXCW+8Hp1G5VzBixlDEAIxlQZJUMJxgN7dC9ds1O9ad9MTnPcCMZDE4zwAR9Qqb4c+Hk3Fz1HYJTIXy6cXtIuIJ/AsYBgn5v9OtDs/DhSUU1YtEkE8kT6T9DI7me4JzcmOkhB/1naqZqV3w0GmELEAFRMQFyCWALcKwwYJX7Q1a73sKiUjJSF5yVCrMBoyC317kacfF/g6NtaXk0081akWopNVw8s02E9IbJJBg4BHBbt4XVZaYpUWChRBMIFAERbVN/bAtJgZBwdS+WUY/xRaqeW5Jp0wwW8QSs5ZmGcG4gGM2xAONc8NpiGsvqof/ANahyx7iwnpAN2STJnT7/oFWqKq1HFNDC4UszDBBxC5IB4PBHYko/GAaFtOn8pNqHpk97jb2jIHYfUkuEVIlsJ8R2SvRsqqzTlGSCVYxLdJN0gQQfQcQNVPUV1FwBAAHV3gR2IyR9tB0PEGorCkTJJYqCxJHqZwP/uoiorAMGcuTkMB834uOOcTM+3A1quk9HOyo0fLZ1AVwpBC2N+lT8J+vrzqnY7pqYLUmsJ+YoAveIJAE/rz7HUPDwtGalSbyIRRyJ4nP4o+wkzONMNvu9s5HmLDABSACoJmJNkERGbs5POdSmVRZT+KNyf8A9DntaCD9jOmFH4o3EqGqLEx8g6fTA9/rqweF7dH8tqdRW5HWxwCD3EEETmBGdFP4dSpQbWap/qIMAhskA8MOnmefeC/prgv+ldb4q3FOuKpzUsKzkgqScEBh3ggz6ZOp7r46q7ipSdlUNSPQFVuWPpcZyoHbmMzq/dbS6kjFQuchgLuCDniAAcCJgExabANpV8mreKYeenmDzGOwPIyPyzoi/sDRDxbxzclKgq7d/LcdU0lAtXu3MR0mcdjxnSnYeNFmWmidGSQMxz2Ed/aT9Y1oqiO0EHy2MyOSBMYLZ5BjgzcQQQ/lqt94vFyKrtGBDBRhSkNaoMDGIAjIEAAzKbQ1FMW+LbpleVZvLIBkDgnsWHuMTBORHErtnuqqs1mVPzXAlSR7nhvpnn004q+IoQ585ULdL06hDdUGCA7ZEgySSp4YTZI3iFJ2RYapTK4Q0yVURGAC/AYR2YHBlgQFm30eKQq36rULAMO8gdhMZ9D/AF+mkO7qnqaLTaI44OZEcTjGmVfZGl0wz1GUnCnIxiOwDK4u7wfsn3B/lzYUuOJ7/pxqkqZLZVRqFjE8+umG28PJcIFBaQAZ7mCMjE5+3tGivhL4Qqbt7rhSpCQXPfGQo/Ef2kT219O2Pgi0kASmLfwtHEveQrZtLQCSDJsQcDWk/wCoUdELx2OPhnwZdttEUxfABm49RFxAPuZzIx9MEOjBgLSRnIHHaR1DP/PM4XUdzVW0ywEx3HIzkEH0giR2jIgqn4i1sEnucwYnEAEY7GQcxjOuR+RP0aqNBVPcXKzKCYA5B74AIA6Zjif66V1N5eXBQL5bC5iRbPzFQVILCAAWGCxiJU6p3HUwYXSFN10kMoh4MkBOFMwTK5Mcd3rI6CmqqFETCiTA4HICcSOM45J1LmNIB8T3BuUU2W1hkuDgGSkfKGXpdeQRiQJAPtHbvYbasoV/NRgQRZbUBhQOtagNzZntwPTPtJU9l0jlkg+vpP684Ht7ajsdgqsCGAi49Iibj1GQcEgEx9Md9WbWpaoPt1H6SZEj6/cj66pp7hslgFcRAOYaMFiPm+nsuca2MRgtOWBukcLcBIEycnueMAfudWeLUPNpGm56CGDMMGGUoRM+hOPv9aErZFxkj7LPqAeB/wA+2uV90ScEc4ETwCRjJOBPHY6tSXsWwbaU6G3pxTQKkgm2+QRGRBmQSCYgZBPtd4Z48rsR1MiqesoGEyRDC2Tnp4PJAkmDTuVb57ASBACi1iCeQbgRbPBmcghpjVRqw19SLVaelMMsKAr8BowYGZTB4GjVgHUfh3bbUVLKlQVHa40yaflxF0ABITAkWx2wQNe23htF0SozXq3WfnyH+UtBAGDDHv3wNA0t2tZzTdiALW6rrSDDr1L0MCDcDPpORGnew3KBINq2yYHFwI6hBPpnJ7CTocUOzuy8aSiVpimttxVkQqDhDAx3YAfN6xOjdjWSrUYMQi3FVEgipIkH2YQwt5NrGMToDabJQWJXLdLN8pYLJHuB2jjPvliKCAEkKAM8AEEDGcRB1m0kNMzXxbUCr0SUqsVD89MCTzEsAQO9t05OPmXidQ0qqOogqStwwYYEZ7Zn++/1LfU0qCrSqOKZNUFCRz0BlgnkS7ehJJHeNJvEPgJiHaDVFpK04tZgJm4N6YgqSM98DV+HyKqBxPnXiG8aGbEjIwAf00p/6ozAhjE8kc8YEntME6f+IUHplqVamygdipuAPF2Or/yHP66zu78MZcr1L6jOulxvZndGh2njzFKRRS9UTeBJJtXBxkcA+8HWi23jSbmi1RgGZSZUxfcYkyOx+3GdfMqVZkMqSpgiQSMEQRjsRjTjbfFVQIEdVdVtt5Uizg9MAn3YH1zA1k79Fpo+tN40jhqyDqcXBiODdmAO4IaIPbkA6A23j+73L1E25BIAZvNFsXNCgKQWt5yMRdA6odN4H8d0OlWZkxyygANcDAiYBy0YEiJHGjtxtP4jcjcDcUxTYKGKvVDFABcpKwGnANrqcEkAmTlJyKVBtH41RjVVqTI6MFZCS6tm0w6EqIYQOzQIlgsM33ALCpTVr3gCYSZgyFjolSCT6fLA8tni3iGz26QFCozhmp0VDG4CMgEL+eIJCg4C17PfbiotNzSqFyXBWmrKh6pR/NcxUJBJ8sSW6pUEsWmT+41srehXqNFNxQF0ioELEkWqOkmJ749EA4/l53YIypuArXdbIahOWUSbsggC4TN3MMIwRvoaRbRKHmSbRnmfMIJ7xcJOJHMg7j4TrMKthpIK3zlxfJAw0lrREkzyCYyOkZ+WVqkOOhDs/Aqa0KRKKWBLs7QWuAgjHCrxaRiMgNcDVuNuIjuQJ9RjECQRjFv/AGkAxC62e3+FbVsVggBHyLJJHclmJJEcxwIiAoAzfDNBWJZVqMcG8TiZyBCkciLTxjkQ8hUfKNt4W713p7a6pfYr1Yugkgu3SYVZyLurHYzraeFf4cUqYD7r+YyCAmfLURjJgufcwPQQNbF6Vm3dQvIHRTUCzAuYAcxbm0EzYYIB1T49RqDIm6bmW3qcqwJCk9DNd1BXwJEDAmnNsVFK7QUwIUKowoEYgQAAMAD9J0UgDcj8u+BJ9PyPb2I1Xt2vQYnEycnvySYmQZMyMjE6xXxH8ZWsybUhqnN5EgwflQYkiZk8gfnOFjs2FXd2zLWg9zAH7/TQ+7qU3BAdZj8LiT78/p+2vm6bnc1LqlWSxcLcQOSJAhDCz2Ef7aaBbJNYBCsYxcJHJWMHvBzGY1ThFLots16zmD1RbmGPB+3En+8xpM1JAsYAjMj2kzM5lj66zqbU1YtTBW4FljB4i4zPGI47+onj1BtrTFlQq5jCs0SZkRPp3j09dZrG6TKcZVZsaO9aAVIGM4AjjkA/3jXtZ3w3zXog1mJD8SMwMzwDHGvavGjOzRooxccgzaDJBgAExwRxnOfvqXkiSYABx9xiI+2hdlUJUHj69s/2dFVaZIAQwT2IkT65/OO/b01VjaJwWmBBAMxn6SfX+oH01Hc7tFtAmTMRknIkZ+sEzPP28lS4AEEx2PP29J9fcfTUKlA25IkxkAcSSR7DJ+siROgRbU3A/wAsguUGGyFhiRAaQS6r+pjBAOrtrTUdWXfpUANcVkSF547e8jQ9GisCZMwR3/IfX9Y+urae2NwYAQIklsKW4k/6eP8AuJlQDkgqh2D1KQKSgxJFxkk9R7zJ9AB7ASdH+YZVFVgsSJAzCk5k8YAn3PGdDUQ9rtUm0RLZMdwWUhWUZmLRA9yASRtqqqDU8tmDG00iAVNpwJbrIOIiTcDCgHQ2wSLFe1zJKUpEMcIQQHEN2OfbIMAZ0btCCLWEgw3EccD7f7HuIX7nZlqlIKcsRSc4W6mwLG45NwqYgT/mTJ50t8Ir1JtDBgCadNkA64YgtJaLFC3SJPJ9ZiykqGPjm78sAmj5iXsbUBksqioD7gA1JgNBE2gTK7d+HlnG4oMWViGvRlLK2eAkGOMZ5bMas8H8TVnteoxJdKqNdIXIstwOkwQRb03Z6go1f4Jtn8zcFkKFmvtCwCSASaZPS4m6LuqCjG26BMZU9DaB9ztxuEXzdutYggqQIMHB6QLWnnAAnOe2Y3vwWtRDWog0YkNddbgAlsTAEx6YOBB1qN/49Wo1lpPTaor/AOVapYtDQCt8yIi4cnnqBE83fxWm7U06rMsFSDVRKbQwuMLeC4C5nibTPc9Ga9aIxPnW8+DlNMEPTZiSAbgsxyBnnjkenqJX1fh1KOaq2gduok8dOIA55J1qd98P1CWIpqRMSGXiWAMMRHHB4mOzRGntfJpsKlWVZcg5CyYIy0vM8RyffJ/daHijKruFB/l0SokACZyfcCTP99tdXcFmkIzEHuCYIz/Y0worRa56aorQelgbQB+KCSsn69j3yaaQFanipABziAAe8YAET3+2m/JYY0G76sWsJpqGIBZoODkWzNsfrq/bVAOFZD602K/mAfr+Z1V4NuUQwrVIwOpRaB6kSOPcca0J8KDf/lkgEWNaCDgQIxOPUZGqhDRMmZits38tqoZWUGJJ6pJgY7Hj89VeH/ElWgwanUt9RkqfYqMHv/xrX7rwrzKVgVqRQ3BWzdIP4om7JA55++s54r8CbmL1ovBJEgdwTzBlfqRGril/kiX9jdfCHxnT3DFKjeVVPyiZVieQt2VmT0kmIxOtZW2QYDEyMksM8cTHpHHrr8+bvYV9syhxa2GlWBIzg4ODIxxkYOtb8O/4mVaQCVkLrxcLRU/9ifn/AH1lPxe4cLjL1I+tnwmOvCzmbhwIJx9vbQu+YLcWb+UR13BTH04iOM/QTMay+4/xPo2kUWZ6lhJBW3pAPSzGTiRwSDxInXznx3x/db4hnNlOYA+VAexjljxnqPERrJKzQcfFXxtexp00CopIllIZh2unIX2/MScZjygCrhSWtvYtGBzIUYE5AHYAYnRKutV1uANRFjqMlgICkqBzPA/Q6J8G8HrbisQJBIIYMDbT/wDMnljBgHJxwMir0SF/4f8Ah9Z2NZFaowZcEwkkRexEyRN0R251qfG/hJgwCVaVUAzdksSCDlRx2+Yx1c6jtfhWntzNI39pcGRIAkjCAAzAtY9ZJbuWorkFZhQBmBySbZggW5AM5mRPJ1lKpDugXYbGrlnVVZsXTULQYn/LdVX73+5wNVH4Spq5YnzD6sRH5RkjnJOdPHqL0kewye/rn/ntzoeu0yRke2lGFDcmwOrsyTiPb0E845zn9Nd1xaPOZB74n9cn/jXdVwkF8PaQOfT3/wDmmDqYMQWP4fcehH6Dk6XbLgz25/vvow5wcf3OixFm03ZIibXAzacj2vOTGOD3zq2lT9IxyTMGQMXdoGc86HtlgTE5yOZPMx3Pc99TD4AmfT8s/T19NKwo9T3vWVZSDwLzEsRIAAgtHJEjt9dXHdGZZyBkKAAomDGFgmDJJJ4njQG8o3qAerEBgYIBIwOYGMGJUcECIv8ALl1JNxt5juYnk/QfT6mXlYcGq7pBgkAEW9MgRM5g25u7jP7V/wAdSLY+VuhyYyQDBxghjIk5mI5Noi1IJzBHr/z99eaD9jnH950tBY1DAgWVLDhQeYGJifTjOZHpyPttrCKICgJYFkH+XMBTHYqFkcHvdEkSnvADJIxg49sf76tXxHsAD9B+307/AFGpbRRadupi4XewJA4gTzMDgYidWI7D5WIHpEj3wxPOgKm9Ec4PBBweRAjJn84JOq0djHaRPv6T7c4H/aeMzFjL/EKL1ApNZw9Nr1fGGMhiwHzSDbBwABjmVHim2fcV6Z3TmooOFQQq8fKCRBgdRyx+gC6aUXm4dUAgkx/qAIA9cEanuaw4JH1+vfP00WwAn2KyVAJUZQm42845LGBAyMAQScQtrfCNOuTejTI61D3cRyeR6gEcnIMkvadSzMj15nHqT2j0/fVp8QK8mPT/AOdx9NUrJMZT+DKzKEaitoIuilSUuisACWmUYhR8pn1mc6jceAMFZUCqtpwDECIiFER/edHis3r9v016oDbKtz/Yxolb9jTQn2XgrUxtxcH8o3ZX50YwQxDZWTIIE4HqdaL/AKgLaaFEIL2sfKTpUiJFo7HsPUSI0CtM3AsSO3t379/v66PpU1Itj6faf20KU1xj0wQ1Geo1GhRXcpTiGQIFF4uUEsYXEiwZEyDgAtauypFS1ao1CchS4W0wflloBADTyOfQ6rp0GUllJUkRKkT7yI9fUR+uoeKBq1FqTsOqMhRIK5n3PuM862Xna6icDNeMbPaktduaVdYmKkB1JEgK10lswQPQT1CNZzf/AAuqACnQVwRNz1SpzFsyQCOeOYI9zqd78Kh/JS2mqJIc01RKrW8EvaAAQ2cCZJxAOjE8NphRTRegAgm8dQbBllnPM/KJziZ0s8tlVR8urUlWlD1KVJmOGpEE2jsYJZp55nHJ1RuPDwUNUB2GAr1CTJYgBgCMDPp2x77nZ/AoRiC5FItinaGkc2s0KX7EgjsJHTrRbfYU0YGLmB6WIEj6QOlhxIAOmnQmZTwH4CKE1HdgGGZSKjGeZMmmD79WexAOtVS2S0wERAi5MA495MkycknM9zox3B4kduZHv7/rqitTkhpEj/aPX+p0EsrnsFj09MaqrgkKCqwDlbcnBg/Qdxwfrq5Vzz/vrruBnmPT8tKhJlKpAKgT6Sf6j99V0EAEjgjIPP8Af7aIcjP66pqVJ4PGixlVZwNe1W+eMn+/7+2vaWQA9MAKZz7/AKj+/wBtXmqIxz6QQcx/fGh7CqsTBgjMMMASCZPZSZyePtr23cXdJH25kkmIOeG44xxrMYRSMZHHOPtnXHUASQbQbZz03Tn2GDnjmedQUiMH5hgj/wAZmO3Yepx6au2/EnDe/KxHMczGY/pkAEq+Zc7BT5Y6QVRiJ4uIBMCSBJi6D8sZmw6gRyI7HA4PGZ9s/Q40VVpqWLEAyLe/HH5TOhNzty7EFjTOYfBu+WMSJn0zEn1J02gsmslZzMGT/wCp5+hzI9+4Gu1q4BAI+bEz+IEY7ScnPMAzjQ1z2hiQAMsck2kRhQBPUSc4HOjKFhAZgLj1juQScwcSTgQfSMjRiFnCxEwpLW3qyjkkx5fUGAfABuBicemh9js6i2qxJkFr1KsvuBkv0kqRIBGZu+XTRGVeDJUACeSIA5Hqbj7g+up7HdLTPSFBEwSinmJwcZJP1hY93SoViTcbO6kHuq4AFMCAL5IkwGLyFBtLxjMFp0fT25SAbmgi9rRluLZXJJDcDAjProd9mtMhrQLnglTlxawhiCAcANMYtbGJ0XRIJCyQCnIJHSCcnkhpnqPEdxwmUjtKkqADJL+4OYAyRGMATjI1I/WfY8yePWJ/XU3ILFsmJMiCINwJEGSp547cmdWCjSl2ui+FaeMALAJGJOeQZP5S4sLA2IIBIBHvwZEzPAxJBHv76GrbIwIJABkDsfUeoxxnEDRddBLrcLwDcUgMBlZKEw34cSZM/Q8/iRbdiGIBYcDubgYK9ILTxHI9TgqsltapMxz/AH/9jR3l4/8An79tAbmkVYFD09x3x9PqMftplSfA/P0/+f39r6Lh1K5BjkH8uPT76v3FIAXAAwCwtmeIIH/dxH9yECQVjgAgz+hAHGJ0Rtd9+Hg+ntz2kHQkOydFmHS3zRyJyRAkTzzke/EasvDAEZA6uYnEjPYETn9onQ1fdC8fKQMckGcg4OI7A989tdUofQgn8+bu2Ox/aeRdBZ4UbXwVJACkmBIInKjABBPqIPPcXnbEAWQvSFzcVaCcXn/SxODnnqMxrhdSVuBBAMEf1PY5P1g+mLaqSJUwSI7Z+uNCjXB2UCtDsjqUcCYIGRPKkCGHuO5jBGoVRkf3/Z41ODbaTwZGBP7c+/8ATQ1RmIzkx2Md+P8An+urrWyGytJzg9u/6/fOo1K0+o/L9v741CqxuUcAE8YnB74kCP6695b3MI6QFK97iRMH0AwDPBnPYYyuyjjMT3/T8vvqu4kwZBB+3r+WotwfxRyO/BHy/Wce3vq1SCpM/f8AbB+vtONK2B7zQRIJHuccY9f115jnP98T7695SFTTeQG7Dt1TiPoR9zq+sqQTcsYBmPSV9I+4yDqaYAD7UHtkdxgnsZ+/541zRDsBGYkYBOMeh+/GvarFiP/Z"/>
          <p:cNvSpPr>
            <a:spLocks noChangeAspect="1" noChangeArrowheads="1"/>
          </p:cNvSpPr>
          <p:nvPr/>
        </p:nvSpPr>
        <p:spPr bwMode="auto">
          <a:xfrm>
            <a:off x="63500" y="-889000"/>
            <a:ext cx="2505075" cy="1828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4106" name="Picture 10" descr="http://www.dinosoria.com/reptil_prehi/python_molure_l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3275" y="4581128"/>
            <a:ext cx="2857501" cy="2090738"/>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12" descr="data:image/jpeg;base64,/9j/4AAQSkZJRgABAQAAAQABAAD/2wCEAAkGBwgHBgkIBwgKCgkLDRYPDQwMDRsUFRAWIB0iIiAdHx8kKDQsJCYxJx8fLT0tMTU3Ojo6Iys/RD84QzQ5OjcBCgoKDQwNGg8PGjclHyU3Nzc3Nzc3Nzc3Nzc3Nzc3Nzc3Nzc3Nzc3Nzc3Nzc3Nzc3Nzc3Nzc3Nzc3Nzc3Nzc3N//AABEIAKsAcgMBIgACEQEDEQH/xAAbAAABBQEBAAAAAAAAAAAAAAAEAQIDBQYAB//EAD8QAAIBAwIDBQYDBgMJAQAAAAECAwAEERIhBTFBBhMiUWEUMnGBkaGxwdEHI0Ji4fAVUoIWM0NTcpKTosIk/8QAGAEAAwEBAAAAAAAAAAAAAAAAAAECAwT/xAAhEQADAAICAgMBAQAAAAAAAAAAARECIQMSE0EiMWFxUf/aAAwDAQACEQMRAD8AybIgf3SKWNVD5B2+O9accHDxZ1Gki4FDBJ3gBYsMYNc1R3LkM8DbMepI6VKvdHlG21aNODxhSuFBO/LekHBUzlWIJ60qivIvZQ4TTlo2xTkWNiRpYGtC/DIyoU6tutMHDobeM3DE6F3Oo01txA+ZIoZLZUILOwz6UwCJWAZ238xVlN2j4fpSKW3kCygOpWMHUMHl8xip7OLhF8qSQTI+WAYBhlD5Hf8AvPSrfG0qiVzr2ivW3iO4ciuNqM7S/atK/Abb3lbSPLNMj4RAjFtRPlvWdNPKjMvbZPvDFQtbLviXFbD/AAq0xq1D51FJw226acDnSovMjJi0yue8BFIbMtykUVoHsIkfMeMeVPFlb7nYN5UUPKjNexN/zhXVp/ZLX+xXU6LyoMWOReu1SGJjszYp4Lso6UuhiM8zmoOWjBAAurXv8akhRgmkYOetJ3QJ8QqYAqoEagUh0RIZpGCJgsTsPOg+1tjc8Os7Z5CA/e+IKc6dvvWl4OYoYp7iUI0qABVYbD1+NY/treT3sUkEDEBSScdSOtbcSnyE3dGKntY470zAPpTLhkPuN8PLJJ+fpVddQcTtb1LtGcHOBL/Aw6+laLg9tBxiULNdrbs2N2Hh+B3BBz1oHj/CeKdm+JKt4iiN1xHIh1xTL1GT+HTn5VsnseU6mt7P8Ukv7VY52InGoAMMagKtlzjc4FZjs1xe1dRbTosWpg4kQ4Jb1PXnsa3ctkjQrPCdeoZOBsT+vpWHJjugnoqnRSNJzk0wRd2Tp3okSIrDxAg1FPIgIJfHmBWQUidSP4efpTHRt9AGR5inNxO2LlCQGH+ahzxq0VwWBJzgbZzTgC481Oa6iP8AEbU790u9LRADP3bFQGxTgFUbMMeYobC94dUWojbnyqffwlAukc8mgIdrQHmTXai/I4xyrlKtrG3lUc7JFbs7PpWMEs3kB1pBoznGu29nw3iy2aamWIt3zry18seuNx8T6UOnEIOJ3em1uEknYaiqtsAeleZ8VuvbeI3Nz0llZx8CSfzrX/s1gSFbriRGWV+6UEbYwCfx+1drxSxSMsctl5c9n14hdpdcPmWFmOJlzjSfOtJedkrm97Ly20XFpJ5fejjkQBCwPr+PrQEf7m7klCIVk3UDoT8K0NlfpJKkQdgCDqXUcZx6mifGmnuHkrqeHcUl4dMFjukJQx7kPuRt8eVa7sl21m4MohvR7TZ5Cssm7wfqvr9a85v7i6btPcPdOzTRXLDWRgkBzivULvhFrxuCK6OYbiRVZZU6kjkw61nm+qVIxdL65W24ojXvCvFGfEw0Ec/L+lVrWwbnt6mskOJ8W7F3q5heS1kfBVfcP/T+lau24jwvjeZLG4MUr+9bvlSGHPA/KsXj7RoSpwyykC94AzD60NdWsKMpVY0x6VI3C2LFjMw2ycGpZLEXMK5OcVIOAfs6fy/WkqwFrEBjC0lInQYqrI2GXSQOhpUV1JSMKT0zTPaQNOIjkgcqnRtQ0kEUFQjZMDZSTnxNVH27uWtuyV9oQoX0JnzDOoP2JrR6nI0qBprK/tMkP+zDxuwz7RGNj0Bz+VVhvJCy+jx0jcn0zXqHZS07jsfak5Dy6pTvjY8vtXm00Dd0hUEmQ4AHPO36ivYZYzbWMUMKYjiQR6F8hyrqzcM8FsDhvWWIKw8aHnyyKs+F3MYnMkigFlwuTn41nZ0lMKlFUK0oVjncA+VXtiym4yU8KeFAPIYxUd/jDabPPe29vInbS7aTOJFSVMdVIA/EGvQuzN2s/AbMOpyF07fykj8qof2kcLJ4hwbiUYLe0araQ+TAhl+oLfStZ2Qs+74JboowA0mP+8n86OV3BGWKmTBuKmW6X2aO3DxscOJBkGsze9jLuCVbzhsq96hGYHYjI8lbofj9a9KECENqIYioWjOAQRpB5da51k19Fmd4fO1/3uTNBcqo7y2nGCuwyQeoz1FWMdrJGn+8O/MDpRuiLUpYe6etOuCsi+AbjoKTdCUB/wANB37x966iML1feupB1OkkiRQJH2G2oVLGzYXDAoeVA6csSceR9KKQHwjOVxtQAU2U1ElRy5edZL9qJc9nI1ZcFrmMctt81qotODqCDJ3byqp7W2oveCSpknQ8TknfZZFJ+wIq8NZIGtHnC2SRrw4uAdV5Cu3TxAsPt9q3t6mkyaSNLYORzqnhs9XHeEWbAYWZrgjHJFU7fUqPrVvxWJUtydZJU4yDjGK35GLjRVSFBayYyNUgVSelWdkVV5Cn/D3z5chVbKVawmUnSWIIJ/hb+80XZypHa90AS8rjvfhuf0rOmsNVb2Nrx+wazuMCSNu9hbH+7kAwG9fL4Go+ExyRcPiRMAAagOuTUfZ24YXSOrBYWbbzFEzyy2odIUQ5VVBYb4xvSyfxM2tj2LLEXYAnPKhtUmcoAM9KeEeWFpDENKDclutOijuGUAw4XmWzWQEHeMzsGXAHPbnTJZtMeEiPxPOpbkTKysqqSNudNIb/AIi5Y9B0ogAPtEn+U11G49JPpXUQAGF5njy9v4lbIIJ/CoplmdpYjNJEuwVlOMnFWAuijHcZOwA/KnRskhUs25OTkUEgFlcxsVgSSd3TwltOdvMmiVgYRvbuWdZMqA56Gp27kHTGNLjmAOdOGh4/3iOoG3LlRRlFKyxdr+HpJszWdwn+oFCfsCaPu4RdQuVxqPMedZ7tpdJwfi/AOJyA6IpnR8+Tpj9atLC+aW/kt7cq8Gco4ORpO4/H7V0ZbSYYOAPE7YLbOkagrqQgeW4zmp1hMpi0nxHY46Cjriz7xnaVgA2xqSC1VCmltywFY9WbdlCw4VAILZGcDZwoz6nH4VPK/eSM0bsydBp6/GqqS9ln7Uw8KgcLBZ2jXNzttrbwxr9yas4iAjB8bDJ07DNVnMdGaabFRmt43DliGPJqa11LHCMxv3bMMY5CuI1RgOuxOQMU2YsGVQurV/D0rOoKMup7eWULpduo+NNDuIwF2Y8mI3qeCRFywhCr8d802WUrGTGjSE43LYxToiva5iBIIuP/ABmupxub3O0MePWU/pXU6Iiju4ElKNC2vVhMvz8qOheKRF1oEJGxPM1GlsGggBQsw2XWAAfM1MtuRJiKMaRyOcA59KiMMUyUIyy5XC74wRvQ3Era6vDogvJLTTnVpAOo/Gp5bWZnDM7OueQbToI8+tSIJguyxFOZySSBQOGN/aNwyS47LqxZpngZZFdtySOfL0zUvZOJIeCW88W5kODkcvT7VouLWjS2U1uUVe8HhPUEb9flWS4c72HZyzBfSvtTKAf4QS5A+QGK6eJ3GGb0zT92Zt2z6VHeQvFDHLGcMssec9QWAP2zU9nKsgyPpUhnWWSOIDnIu3+oVosUFI+G2cdrd8Vu5MNd3VyF1L/lUEAffNWHi0HGSQMkeVJIwleURxgGJ/Gc4IOajdXjctjxEk7Nq1CuXkdypotIkYvoGpGGreoZO5YmQCUFR7mNs072k+zLqJ7w8sgCuAM2oDIfl4jjFQhsa0ZUK8hIULuAaTv44NJMyIrnbUedD3VkZG2MbIowQ+ct6VGbK3FtFbrCCYzjBycb01+i0EG5TJ8APrSUCyFWK+ztsce6a6q0OItpiNIl7thoPhIONj51Eb61huzay+CY4OcYBzyx9qhtkSeKS4knkXThVBQYfb4+lSoFCkPboGzuA+49fWgISt3pkKquGY7IG57VLHCZQ/h8eMEnypHLHEXhgd8mPQcKfLzqRYZEjlDsjo2xzzHw/WkOEUkMZQo0aNnBA6fesx204b3fYXiMtu6q1tcC5Tu+mX3H/sa1jQIh1NcCJWbSFY5qt7TWNzxPgXErCBow1xEI073OM5BHL4VrwuN0jkWjA9j+1o0iDiDKrjbVyyPOtzwSCzl44t682qIrkAHOWyOY+Rrz/hn7ML1r1V4peW8MJTI9nYu4PTYqMCtl2Q7FwcE4tBcJxG4uA2I2ikwFwSM7Y36fWtvJhYR1Zf3sQF7Mtoqh1mLEtvkZyCcV1wXYuylRknBHrVhMkCsjLKmvfUud853oW7tdTEM66NWcCQAbD4c648vsuESx6o0EjspCk6s7E1AhfDgxEkbahvq86IYxWrLFCFyW/wCrJ/vNPBcvrhjOGbeLOMn8aWykDyxJEmQQMkkY300nf6stIjKAM6mOAPnUfdv38quWVQdjr2+gqQWFuy6pSBGrYBLElj5Hy504E/wiF0CATMhz8a6mNDACcT3AGdq6lsmsKhV2h7uCcDIICA5J8+m35Uwxe8jEsHYZI32/DpSi7/dalClWXO0eCCeu3PenLc94gQozBV0lQukjbPXc70VA8kztEXtao7sArAoyrkCjfZkMZmUMxxhsbtt5bCoLJctpMbEq24JbJ+/29KKjVfDIdWdRaMSE5GDv8KdGmCW1urphoY8plk7waS3Pr05mnXjSxWrurd3IGQBRlthn58qJfCFo1wvi2LbBt9xn601VL2bKAnvjUWG3LH6VWPv+A2UsUIhmku57iWUk4YtgBCMnG3XerLhk9ob+AqXE3eAlRISvvbn8Kmkh1wmIrFK/8OokDPrj6V1tE8axyuoQoQQiuGA33H2pYXshOwguLe27poUZ1Cnxg7kb4znnVY1no7tVlaNsknDd4Qv82c9KuJRKktwFYeF/EoQ+Z2/rUZjhAZYWTPus2R8+dJ/Y/QKIFafWinKJnVqO/wBDgHPSil8RSQKFZhl2zgkgbnemd8pRY1caBjLFgMEc8Z5UVFaFYmmuSgQjHiPMelCBfiAF0xqF75W8WkZYGhYjHa4S3t5GSTxDmdvj51Y92FxON1UZ0fwqMY6dPWh077LPoVSSdQQbHywDQNsnbiSBiBFtnqhP511DmLJyGiHoYv611TWT2H28MeARBIS25IUbHPXlgb0bmRbnWXdzoCrGVwSdvFt9DVY1x7O4SZT4SBryMN+n9aikvjMzBO87nVnvIstjY+u/y9fLNXAShdILgmPxvGjknIA5+R226UrGWaRYwZSiHfUDlPpz+tU8XFoIGVpr59BGvEhJzjJ6UP8A7RWGoG0m75M7yfwk+RPPBP4/QjCovneQkvNH3ccZypAzqHn1qe3n7+IyFxpZtiwwMYHPy51T2HHBcXhCOjqPeWOMgKCfIj+/SkknMvCpr7up5rZ7t42VowxUYA3U8xlTyq8U4wb2iymVlZyruFXffA5DOcHGRyxUcrZiySB3f7xmBON+YJ5ZI+NBR3kYkYo0yiTToYwhRnfyxt8dtqZxriNqkCRysUAfQ+sZxk6Qw/y5zjbnS48bmgy9l1POWmuC0iKVkdUBxuRnHzxn70LHcCJVfu41RQVLjSQM9eQwKW5sbc8RLiRZLqTSe6dwO7PMlNtxkZyM86azG1Ekc8mjYnU/IZPTHX70Z49XstNQ68vg8YZbZrjTsCmNifNc5x8vnXI4IV2wkROkq5yc/fAoR7tIbUAo0j+4veISDsBv5dT9qaUOnWgYHAwQcZ+vI86ikt+gvRqyyjv32BRQCeXMb8qRB3NwVSJSDH5kbDyG9D2UY7/YLAJE3IOW89zjbenxuI2Ca5m5HUZm8TfDIBpj0EFYiScwj/VSVGJpgMexW+38wH/zXUQWjGLxFbiBotMeGbBDKSDucAZ+A5GkuZtFuFjt4okQYUJGAFPnnof1oq8t4bdkEMSp+/0bDpQNo7GS6yckBSM745fqa1qIewJ5nC5UawMDU+/rj60sEnEOJIwt7eUjOdTaYxjpzPpzo61Yi5GNssoONsjBq+tzot9K4CllJGOewpLkJS2ZFYO0MqMyWfdOAFDvIucE4zz33wedXnBx2kteHDhzIr2xiGvx+ORs5yDnZvjV9agTTXIk3C6sdPL9aH40zCxEgdg+wyGPLf8ASq8j+jRYAi8N4nKyQLK4ONLrqBwN855Ajl1HOi/8Gs41mimnmZWKhwZfAANx6fKn8Bt4hEkwQd7OCZGO5YgbH71aSwxTQQrLGrBVBGRy5VDcCJOFXbQRRZtEmnkhiOmCKaQ+EbHSAduvMVYFoUMhiHvHJjkKsqnlzHz/AKUJAxwg5apWBwMZAOwo7iLmCxd4gqtyzpHLFS9sGkBzTXaRBLK3G4yQJAAN+WSdvkfrXRTLJGTJFkhc42znp4TjenmZ5XtFk0sGiB3QbbdPL5Utz4ZZQoAwr8h8P1qYTRFkT2R48s7vhS3djI8seY2+5qIRlmSNLgTPnOQuAf5eWKFWV9Cpq8PeZx5UI6hwxcZOM567bfhTDJ6LI3V7k/8A4Z/+3+tdQJRc9fqaWiIIj//Z"/>
          <p:cNvSpPr>
            <a:spLocks noChangeAspect="1" noChangeArrowheads="1"/>
          </p:cNvSpPr>
          <p:nvPr/>
        </p:nvSpPr>
        <p:spPr bwMode="auto">
          <a:xfrm>
            <a:off x="215900" y="-47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4113"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8064" y="2209800"/>
            <a:ext cx="379095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7792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175448" y="1265990"/>
            <a:ext cx="4968552" cy="523220"/>
          </a:xfrm>
          <a:prstGeom prst="rect">
            <a:avLst/>
          </a:prstGeom>
          <a:noFill/>
        </p:spPr>
        <p:txBody>
          <a:bodyPr wrap="square" rtlCol="0">
            <a:spAutoFit/>
          </a:bodyPr>
          <a:lstStyle/>
          <a:p>
            <a:r>
              <a:rPr lang="fr-FR" sz="2800" dirty="0" smtClean="0"/>
              <a:t>Combien y a-t-il de marabouts ?</a:t>
            </a:r>
            <a:endParaRPr lang="fr-FR" sz="2800" dirty="0"/>
          </a:p>
        </p:txBody>
      </p:sp>
      <p:sp>
        <p:nvSpPr>
          <p:cNvPr id="4" name="ZoneTexte 3"/>
          <p:cNvSpPr txBox="1"/>
          <p:nvPr/>
        </p:nvSpPr>
        <p:spPr>
          <a:xfrm>
            <a:off x="683568" y="3501008"/>
            <a:ext cx="7776864" cy="523220"/>
          </a:xfrm>
          <a:prstGeom prst="rect">
            <a:avLst/>
          </a:prstGeom>
          <a:solidFill>
            <a:schemeClr val="accent3">
              <a:lumMod val="60000"/>
              <a:lumOff val="40000"/>
            </a:schemeClr>
          </a:solidFill>
        </p:spPr>
        <p:txBody>
          <a:bodyPr wrap="square" rtlCol="0">
            <a:spAutoFit/>
          </a:bodyPr>
          <a:lstStyle/>
          <a:p>
            <a:r>
              <a:rPr lang="fr-FR" sz="2800" b="1" dirty="0" smtClean="0"/>
              <a:t>16 marabouts                                       Indice </a:t>
            </a:r>
            <a:r>
              <a:rPr lang="fr-FR" sz="2800" b="1" dirty="0" smtClean="0"/>
              <a:t>C </a:t>
            </a:r>
            <a:r>
              <a:rPr lang="fr-FR" sz="2800" b="1" dirty="0" smtClean="0"/>
              <a:t>: </a:t>
            </a:r>
            <a:r>
              <a:rPr lang="fr-FR" sz="2800" b="1" dirty="0" smtClean="0"/>
              <a:t>27</a:t>
            </a:r>
            <a:endParaRPr lang="fr-FR" sz="2800" b="1" dirty="0"/>
          </a:p>
        </p:txBody>
      </p:sp>
      <p:sp>
        <p:nvSpPr>
          <p:cNvPr id="5" name="ZoneTexte 4"/>
          <p:cNvSpPr txBox="1"/>
          <p:nvPr/>
        </p:nvSpPr>
        <p:spPr>
          <a:xfrm>
            <a:off x="683568" y="4509120"/>
            <a:ext cx="7776864" cy="523220"/>
          </a:xfrm>
          <a:prstGeom prst="rect">
            <a:avLst/>
          </a:prstGeom>
          <a:solidFill>
            <a:schemeClr val="accent3">
              <a:lumMod val="60000"/>
              <a:lumOff val="40000"/>
            </a:schemeClr>
          </a:solidFill>
        </p:spPr>
        <p:txBody>
          <a:bodyPr wrap="square" rtlCol="0">
            <a:spAutoFit/>
          </a:bodyPr>
          <a:lstStyle/>
          <a:p>
            <a:r>
              <a:rPr lang="fr-FR" sz="2800" b="1" dirty="0"/>
              <a:t>4</a:t>
            </a:r>
            <a:r>
              <a:rPr lang="fr-FR" sz="2800" b="1" dirty="0" smtClean="0"/>
              <a:t> marabouts                                        Indice </a:t>
            </a:r>
            <a:r>
              <a:rPr lang="fr-FR" sz="2800" b="1" dirty="0" smtClean="0"/>
              <a:t>C </a:t>
            </a:r>
            <a:r>
              <a:rPr lang="fr-FR" sz="2800" b="1" dirty="0" smtClean="0"/>
              <a:t>: </a:t>
            </a:r>
            <a:r>
              <a:rPr lang="fr-FR" sz="2800" b="1" dirty="0" smtClean="0"/>
              <a:t>7</a:t>
            </a:r>
            <a:endParaRPr lang="fr-FR" sz="2800" b="1" dirty="0"/>
          </a:p>
        </p:txBody>
      </p:sp>
      <p:sp>
        <p:nvSpPr>
          <p:cNvPr id="6" name="ZoneTexte 5"/>
          <p:cNvSpPr txBox="1"/>
          <p:nvPr/>
        </p:nvSpPr>
        <p:spPr>
          <a:xfrm>
            <a:off x="683568" y="5445224"/>
            <a:ext cx="7776864" cy="523220"/>
          </a:xfrm>
          <a:prstGeom prst="rect">
            <a:avLst/>
          </a:prstGeom>
          <a:solidFill>
            <a:schemeClr val="accent3">
              <a:lumMod val="60000"/>
              <a:lumOff val="40000"/>
            </a:schemeClr>
          </a:solidFill>
        </p:spPr>
        <p:txBody>
          <a:bodyPr wrap="square" rtlCol="0">
            <a:spAutoFit/>
          </a:bodyPr>
          <a:lstStyle/>
          <a:p>
            <a:r>
              <a:rPr lang="fr-FR" sz="2800" b="1" dirty="0"/>
              <a:t>8</a:t>
            </a:r>
            <a:r>
              <a:rPr lang="fr-FR" sz="2800" b="1" dirty="0" smtClean="0"/>
              <a:t> marabouts                                        Indice </a:t>
            </a:r>
            <a:r>
              <a:rPr lang="fr-FR" sz="2800" b="1" dirty="0" smtClean="0"/>
              <a:t>C : 17 </a:t>
            </a:r>
            <a:endParaRPr lang="fr-FR" sz="28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828437"/>
            <a:ext cx="1933336" cy="1921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descr="http://t2.gstatic.com/images?q=tbn:ANd9GcSajTkAEfifHASXdgUhu8FZAP3AB4hhpmfMOPKU1ixzpl5WvUO5J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4426">
            <a:off x="2211685" y="521744"/>
            <a:ext cx="1271620" cy="16976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66329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99</Words>
  <Application>Microsoft Office PowerPoint</Application>
  <PresentationFormat>Affichage à l'écran (4:3)</PresentationFormat>
  <Paragraphs>10</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L’Afrique est un continent de superficie 30 415 873 km2 en incluant les îles.</vt:lpstr>
      <vt:lpstr>Les animaux africains, et particulièrement les grands mammifères, présentent  une diversité. Malheureusement,  certaines espèces sont menacées, notamment en raison du braconnage intensif ou de la raréfaction de la nourriture liée au réchauffement de la planète.   </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L’Afrique est un continent de superficie 30 415 873 km2 en incluant les îles.</dc:title>
  <dc:creator>B. MICHEL</dc:creator>
  <cp:lastModifiedBy>B. MICHEL</cp:lastModifiedBy>
  <cp:revision>9</cp:revision>
  <dcterms:created xsi:type="dcterms:W3CDTF">2013-01-27T20:29:19Z</dcterms:created>
  <dcterms:modified xsi:type="dcterms:W3CDTF">2013-02-03T16:23:02Z</dcterms:modified>
</cp:coreProperties>
</file>